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5.svg" ContentType="image/svg+xml"/>
  <Override PartName="/ppt/media/image27.svg" ContentType="image/svg+xml"/>
  <Override PartName="/ppt/media/image2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5" r:id="rId4"/>
  </p:sldMasterIdLst>
  <p:sldIdLst>
    <p:sldId id="260" r:id="rId5"/>
    <p:sldId id="261" r:id="rId6"/>
    <p:sldId id="262" r:id="rId7"/>
    <p:sldId id="279" r:id="rId8"/>
    <p:sldId id="280" r:id="rId9"/>
    <p:sldId id="265" r:id="rId10"/>
    <p:sldId id="281" r:id="rId11"/>
    <p:sldId id="282" r:id="rId12"/>
    <p:sldId id="283" r:id="rId13"/>
    <p:sldId id="269" r:id="rId14"/>
    <p:sldId id="284" r:id="rId15"/>
    <p:sldId id="285" r:id="rId16"/>
    <p:sldId id="272" r:id="rId17"/>
    <p:sldId id="286" r:id="rId18"/>
    <p:sldId id="287" r:id="rId19"/>
    <p:sldId id="275" r:id="rId20"/>
    <p:sldId id="288" r:id="rId21"/>
    <p:sldId id="289" r:id="rId22"/>
    <p:sldId id="278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0" Type="http://schemas.openxmlformats.org/officeDocument/2006/relationships/image" Target="../media/image5.png"/><Relationship Id="rId2" Type="http://schemas.openxmlformats.org/officeDocument/2006/relationships/tags" Target="../tags/tag1.xml"/><Relationship Id="rId19" Type="http://schemas.openxmlformats.org/officeDocument/2006/relationships/tags" Target="../tags/tag13.xml"/><Relationship Id="rId18" Type="http://schemas.openxmlformats.org/officeDocument/2006/relationships/image" Target="../media/image4.png"/><Relationship Id="rId17" Type="http://schemas.openxmlformats.org/officeDocument/2006/relationships/tags" Target="../tags/tag12.xml"/><Relationship Id="rId16" Type="http://schemas.openxmlformats.org/officeDocument/2006/relationships/image" Target="../media/image3.png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6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4.xml"/><Relationship Id="rId17" Type="http://schemas.openxmlformats.org/officeDocument/2006/relationships/image" Target="../media/image4.png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image" Target="../media/image7.png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2.png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5.png"/><Relationship Id="rId2" Type="http://schemas.openxmlformats.org/officeDocument/2006/relationships/tags" Target="../tags/tag25.xml"/><Relationship Id="rId18" Type="http://schemas.openxmlformats.org/officeDocument/2006/relationships/tags" Target="../tags/tag38.xml"/><Relationship Id="rId17" Type="http://schemas.openxmlformats.org/officeDocument/2006/relationships/image" Target="../media/image3.png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image" Target="../media/image6.png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44.xml"/><Relationship Id="rId17" Type="http://schemas.openxmlformats.org/officeDocument/2006/relationships/image" Target="../media/image4.png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image" Target="../media/image7.png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0" Type="http://schemas.openxmlformats.org/officeDocument/2006/relationships/image" Target="../media/image5.png"/><Relationship Id="rId2" Type="http://schemas.openxmlformats.org/officeDocument/2006/relationships/tags" Target="../tags/tag91.xml"/><Relationship Id="rId19" Type="http://schemas.openxmlformats.org/officeDocument/2006/relationships/tags" Target="../tags/tag103.xml"/><Relationship Id="rId18" Type="http://schemas.openxmlformats.org/officeDocument/2006/relationships/image" Target="../media/image4.png"/><Relationship Id="rId17" Type="http://schemas.openxmlformats.org/officeDocument/2006/relationships/tags" Target="../tags/tag102.xml"/><Relationship Id="rId16" Type="http://schemas.openxmlformats.org/officeDocument/2006/relationships/image" Target="../media/image3.png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NULL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04.xml"/><Relationship Id="rId12" Type="http://schemas.openxmlformats.org/officeDocument/2006/relationships/image" Target="../media/image9.png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5" Type="http://schemas.openxmlformats.org/officeDocument/2006/relationships/tags" Target="../tags/tag192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00.xml"/><Relationship Id="rId8" Type="http://schemas.openxmlformats.org/officeDocument/2006/relationships/tags" Target="../tags/tag199.xml"/><Relationship Id="rId7" Type="http://schemas.openxmlformats.org/officeDocument/2006/relationships/tags" Target="../tags/tag198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8" Type="http://schemas.openxmlformats.org/officeDocument/2006/relationships/tags" Target="../tags/tag209.xml"/><Relationship Id="rId17" Type="http://schemas.openxmlformats.org/officeDocument/2006/relationships/tags" Target="../tags/tag208.xml"/><Relationship Id="rId16" Type="http://schemas.openxmlformats.org/officeDocument/2006/relationships/tags" Target="../tags/tag207.xml"/><Relationship Id="rId15" Type="http://schemas.openxmlformats.org/officeDocument/2006/relationships/tags" Target="../tags/tag206.xml"/><Relationship Id="rId14" Type="http://schemas.openxmlformats.org/officeDocument/2006/relationships/tags" Target="../tags/tag205.xml"/><Relationship Id="rId13" Type="http://schemas.openxmlformats.org/officeDocument/2006/relationships/tags" Target="../tags/tag204.xml"/><Relationship Id="rId12" Type="http://schemas.openxmlformats.org/officeDocument/2006/relationships/tags" Target="../tags/tag203.xml"/><Relationship Id="rId11" Type="http://schemas.openxmlformats.org/officeDocument/2006/relationships/tags" Target="../tags/tag202.xml"/><Relationship Id="rId10" Type="http://schemas.openxmlformats.org/officeDocument/2006/relationships/tags" Target="../tags/tag20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5" Type="http://schemas.openxmlformats.org/officeDocument/2006/relationships/tags" Target="../tags/tag223.xml"/><Relationship Id="rId14" Type="http://schemas.openxmlformats.org/officeDocument/2006/relationships/tags" Target="../tags/tag222.xml"/><Relationship Id="rId13" Type="http://schemas.openxmlformats.org/officeDocument/2006/relationships/tags" Target="../tags/tag221.xml"/><Relationship Id="rId12" Type="http://schemas.openxmlformats.org/officeDocument/2006/relationships/tags" Target="../tags/tag220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8" Type="http://schemas.openxmlformats.org/officeDocument/2006/relationships/tags" Target="../tags/tag240.xml"/><Relationship Id="rId17" Type="http://schemas.openxmlformats.org/officeDocument/2006/relationships/tags" Target="../tags/tag239.xml"/><Relationship Id="rId16" Type="http://schemas.openxmlformats.org/officeDocument/2006/relationships/tags" Target="../tags/tag238.xml"/><Relationship Id="rId15" Type="http://schemas.openxmlformats.org/officeDocument/2006/relationships/tags" Target="../tags/tag237.xml"/><Relationship Id="rId14" Type="http://schemas.openxmlformats.org/officeDocument/2006/relationships/tags" Target="../tags/tag236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7" Type="http://schemas.openxmlformats.org/officeDocument/2006/relationships/tags" Target="../tags/tag256.xml"/><Relationship Id="rId16" Type="http://schemas.openxmlformats.org/officeDocument/2006/relationships/tags" Target="../tags/tag255.xml"/><Relationship Id="rId15" Type="http://schemas.openxmlformats.org/officeDocument/2006/relationships/tags" Target="../tags/tag254.xml"/><Relationship Id="rId14" Type="http://schemas.openxmlformats.org/officeDocument/2006/relationships/tags" Target="../tags/tag253.xml"/><Relationship Id="rId13" Type="http://schemas.openxmlformats.org/officeDocument/2006/relationships/tags" Target="../tags/tag252.xml"/><Relationship Id="rId12" Type="http://schemas.openxmlformats.org/officeDocument/2006/relationships/tags" Target="../tags/tag251.xml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tags" Target="../tags/tag258.xml"/><Relationship Id="rId21" Type="http://schemas.openxmlformats.org/officeDocument/2006/relationships/tags" Target="../tags/tag276.xml"/><Relationship Id="rId20" Type="http://schemas.openxmlformats.org/officeDocument/2006/relationships/tags" Target="../tags/tag275.xml"/><Relationship Id="rId2" Type="http://schemas.openxmlformats.org/officeDocument/2006/relationships/tags" Target="../tags/tag257.xml"/><Relationship Id="rId19" Type="http://schemas.openxmlformats.org/officeDocument/2006/relationships/tags" Target="../tags/tag274.xml"/><Relationship Id="rId18" Type="http://schemas.openxmlformats.org/officeDocument/2006/relationships/tags" Target="../tags/tag273.xml"/><Relationship Id="rId17" Type="http://schemas.openxmlformats.org/officeDocument/2006/relationships/tags" Target="../tags/tag272.xml"/><Relationship Id="rId16" Type="http://schemas.openxmlformats.org/officeDocument/2006/relationships/tags" Target="../tags/tag271.xml"/><Relationship Id="rId15" Type="http://schemas.openxmlformats.org/officeDocument/2006/relationships/tags" Target="../tags/tag270.xml"/><Relationship Id="rId14" Type="http://schemas.openxmlformats.org/officeDocument/2006/relationships/tags" Target="../tags/tag269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tags" Target="../tags/tag266.xml"/><Relationship Id="rId10" Type="http://schemas.openxmlformats.org/officeDocument/2006/relationships/tags" Target="../tags/tag26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4" Type="http://schemas.openxmlformats.org/officeDocument/2006/relationships/tags" Target="../tags/tag289.xml"/><Relationship Id="rId13" Type="http://schemas.openxmlformats.org/officeDocument/2006/relationships/tags" Target="../tags/tag288.xml"/><Relationship Id="rId12" Type="http://schemas.openxmlformats.org/officeDocument/2006/relationships/tags" Target="../tags/tag287.xml"/><Relationship Id="rId11" Type="http://schemas.openxmlformats.org/officeDocument/2006/relationships/tags" Target="../tags/tag286.xml"/><Relationship Id="rId10" Type="http://schemas.openxmlformats.org/officeDocument/2006/relationships/tags" Target="../tags/tag285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2" Type="http://schemas.openxmlformats.org/officeDocument/2006/relationships/tags" Target="../tags/tag300.xml"/><Relationship Id="rId11" Type="http://schemas.openxmlformats.org/officeDocument/2006/relationships/tags" Target="../tags/tag299.xml"/><Relationship Id="rId10" Type="http://schemas.openxmlformats.org/officeDocument/2006/relationships/tags" Target="../tags/tag298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1" Type="http://schemas.openxmlformats.org/officeDocument/2006/relationships/tags" Target="../tags/tag320.xml"/><Relationship Id="rId20" Type="http://schemas.openxmlformats.org/officeDocument/2006/relationships/tags" Target="../tags/tag319.xml"/><Relationship Id="rId2" Type="http://schemas.openxmlformats.org/officeDocument/2006/relationships/tags" Target="../tags/tag301.xml"/><Relationship Id="rId19" Type="http://schemas.openxmlformats.org/officeDocument/2006/relationships/tags" Target="../tags/tag318.xml"/><Relationship Id="rId18" Type="http://schemas.openxmlformats.org/officeDocument/2006/relationships/tags" Target="../tags/tag317.xml"/><Relationship Id="rId17" Type="http://schemas.openxmlformats.org/officeDocument/2006/relationships/tags" Target="../tags/tag316.xml"/><Relationship Id="rId16" Type="http://schemas.openxmlformats.org/officeDocument/2006/relationships/tags" Target="../tags/tag315.xml"/><Relationship Id="rId15" Type="http://schemas.openxmlformats.org/officeDocument/2006/relationships/tags" Target="../tags/tag314.xml"/><Relationship Id="rId14" Type="http://schemas.openxmlformats.org/officeDocument/2006/relationships/tags" Target="../tags/tag313.xml"/><Relationship Id="rId13" Type="http://schemas.openxmlformats.org/officeDocument/2006/relationships/tags" Target="../tags/tag312.xml"/><Relationship Id="rId12" Type="http://schemas.openxmlformats.org/officeDocument/2006/relationships/tags" Target="../tags/tag311.xml"/><Relationship Id="rId11" Type="http://schemas.openxmlformats.org/officeDocument/2006/relationships/tags" Target="../tags/tag310.xml"/><Relationship Id="rId10" Type="http://schemas.openxmlformats.org/officeDocument/2006/relationships/tags" Target="../tags/tag30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in10/AppData/Local/Temp/figmazip/slide_87aca9ac9fec709f\datas\氛围图-6197&amp;75043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7"/>
            </p:custDataLst>
          </p:nvPr>
        </p:nvSpPr>
        <p:spPr>
          <a:xfrm>
            <a:off x="0" y="711202"/>
            <a:ext cx="5910580" cy="6146800"/>
          </a:xfrm>
          <a:custGeom>
            <a:avLst/>
            <a:gdLst>
              <a:gd name="connisteX0" fmla="*/ 5873163 w 5910754"/>
              <a:gd name="connsiteY0" fmla="*/ 2813992 h 6146797"/>
              <a:gd name="connisteX1" fmla="*/ 5511829 w 5910754"/>
              <a:gd name="connsiteY1" fmla="*/ 2031705 h 6146797"/>
              <a:gd name="connisteX2" fmla="*/ 18 w 5910754"/>
              <a:gd name="connsiteY2" fmla="*/ 0 h 6146797"/>
              <a:gd name="connisteX3" fmla="*/ 0 w 5910754"/>
              <a:gd name="connsiteY3" fmla="*/ 6146797 h 6146797"/>
              <a:gd name="connisteX4" fmla="*/ 4648178 w 5910754"/>
              <a:gd name="connsiteY4" fmla="*/ 6146797 h 6146797"/>
              <a:gd name="connisteX5" fmla="*/ 5873163 w 5910754"/>
              <a:gd name="connsiteY5" fmla="*/ 2813992 h 61467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5910755" h="6146798">
                <a:moveTo>
                  <a:pt x="5873164" y="2813993"/>
                </a:moveTo>
                <a:cubicBezTo>
                  <a:pt x="5989247" y="2498196"/>
                  <a:pt x="5827526" y="2148063"/>
                  <a:pt x="5511829" y="2031705"/>
                </a:cubicBezTo>
                <a:lnTo>
                  <a:pt x="18" y="0"/>
                </a:lnTo>
                <a:lnTo>
                  <a:pt x="0" y="6146798"/>
                </a:lnTo>
                <a:lnTo>
                  <a:pt x="4648179" y="6146798"/>
                </a:lnTo>
                <a:lnTo>
                  <a:pt x="5873164" y="2813993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5664196" y="5232398"/>
            <a:ext cx="6527800" cy="1625600"/>
          </a:xfrm>
          <a:custGeom>
            <a:avLst/>
            <a:gdLst>
              <a:gd name="connisteX0" fmla="*/ 5060947 w 6527801"/>
              <a:gd name="connsiteY0" fmla="*/ 806455 h 1625227"/>
              <a:gd name="connisteX1" fmla="*/ 6527801 w 6527801"/>
              <a:gd name="connsiteY1" fmla="*/ 0 h 1625227"/>
              <a:gd name="connisteX2" fmla="*/ 6527801 w 6527801"/>
              <a:gd name="connsiteY2" fmla="*/ 1625217 h 1625227"/>
              <a:gd name="connisteX3" fmla="*/ 0 w 6527801"/>
              <a:gd name="connsiteY3" fmla="*/ 1625217 h 1625227"/>
              <a:gd name="connisteX4" fmla="*/ 1574797 w 6527801"/>
              <a:gd name="connsiteY4" fmla="*/ 806455 h 1625227"/>
              <a:gd name="connisteX5" fmla="*/ 5060947 w 6527801"/>
              <a:gd name="connsiteY5" fmla="*/ 806455 h 162522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6527801" h="1625227">
                <a:moveTo>
                  <a:pt x="5060948" y="806455"/>
                </a:moveTo>
                <a:cubicBezTo>
                  <a:pt x="5435596" y="292114"/>
                  <a:pt x="6159499" y="9"/>
                  <a:pt x="6527801" y="0"/>
                </a:cubicBezTo>
                <a:lnTo>
                  <a:pt x="6527801" y="1625218"/>
                </a:lnTo>
                <a:lnTo>
                  <a:pt x="0" y="1625218"/>
                </a:lnTo>
                <a:cubicBezTo>
                  <a:pt x="0" y="1625218"/>
                  <a:pt x="615949" y="806455"/>
                  <a:pt x="1574798" y="806455"/>
                </a:cubicBezTo>
                <a:cubicBezTo>
                  <a:pt x="3394097" y="806455"/>
                  <a:pt x="4159185" y="2044443"/>
                  <a:pt x="5060948" y="80645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2" name="图片 1" descr="装饰"/>
          <p:cNvPicPr/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0" y="279400"/>
            <a:ext cx="5778546" cy="6578600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2317115" cy="2059940"/>
          </a:xfrm>
          <a:custGeom>
            <a:avLst/>
            <a:gdLst>
              <a:gd name="connisteX0" fmla="*/ 1117597 w 2317747"/>
              <a:gd name="connsiteY0" fmla="*/ 1206495 h 2060234"/>
              <a:gd name="connisteX1" fmla="*/ 2317747 w 2317747"/>
              <a:gd name="connsiteY1" fmla="*/ 0 h 2060234"/>
              <a:gd name="connisteX2" fmla="*/ 0 w 2317747"/>
              <a:gd name="connsiteY2" fmla="*/ 0 h 2060234"/>
              <a:gd name="connisteX3" fmla="*/ 0 w 2317747"/>
              <a:gd name="connsiteY3" fmla="*/ 2057400 h 2060234"/>
              <a:gd name="connisteX4" fmla="*/ 1117597 w 2317747"/>
              <a:gd name="connsiteY4" fmla="*/ 1206495 h 20602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2317748" h="2060235">
                <a:moveTo>
                  <a:pt x="1117598" y="1206496"/>
                </a:moveTo>
                <a:cubicBezTo>
                  <a:pt x="1244599" y="279404"/>
                  <a:pt x="2044699" y="19047"/>
                  <a:pt x="2317748" y="0"/>
                </a:cubicBezTo>
                <a:lnTo>
                  <a:pt x="0" y="0"/>
                </a:lnTo>
                <a:lnTo>
                  <a:pt x="0" y="2057400"/>
                </a:lnTo>
                <a:cubicBezTo>
                  <a:pt x="330199" y="2082802"/>
                  <a:pt x="1015999" y="1948184"/>
                  <a:pt x="1117598" y="1206496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副标题 7"/>
          <p:cNvSpPr>
            <a:spLocks noGrp="1"/>
          </p:cNvSpPr>
          <p:nvPr>
            <p:ph type="subTitle" idx="13" hasCustomPrompt="1"/>
            <p:custDataLst>
              <p:tags r:id="rId13"/>
            </p:custDataLst>
          </p:nvPr>
        </p:nvSpPr>
        <p:spPr>
          <a:xfrm>
            <a:off x="6044565" y="2665092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25000"/>
              </a:lnSpc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THE END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 idx="14" hasCustomPrompt="1"/>
            <p:custDataLst>
              <p:tags r:id="rId14"/>
            </p:custDataLst>
          </p:nvPr>
        </p:nvSpPr>
        <p:spPr>
          <a:xfrm>
            <a:off x="5930899" y="3162297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04000"/>
              </a:lnSpc>
              <a:buNone/>
              <a:defRPr sz="6400" b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>
                <a:latin typeface="汉仪正圆-75W" panose="00020600040101010101" charset="-122"/>
                <a:ea typeface="汉仪正圆-75W" panose="00020600040101010101" charset="-122"/>
              </a:rPr>
              <a:t>谢谢观看</a:t>
            </a:r>
            <a:endParaRPr lang="zh-CN" altLang="en-US" smtClean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19" name="图片 18" descr="装饰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rot="5400000">
            <a:off x="752475" y="431800"/>
            <a:ext cx="812800" cy="508000"/>
          </a:xfrm>
          <a:prstGeom prst="rect">
            <a:avLst/>
          </a:prstGeom>
        </p:spPr>
      </p:pic>
      <p:pic>
        <p:nvPicPr>
          <p:cNvPr id="17" name="图片 16" descr="装饰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rot="5400000">
            <a:off x="11226165" y="4915535"/>
            <a:ext cx="508000" cy="812800"/>
          </a:xfrm>
          <a:prstGeom prst="rect">
            <a:avLst/>
          </a:prstGeom>
        </p:spPr>
      </p:pic>
      <p:pic>
        <p:nvPicPr>
          <p:cNvPr id="18" name="图片 17" descr="装饰图"/>
          <p:cNvPicPr/>
          <p:nvPr userDrawn="1"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 flipH="1">
            <a:off x="10312385" y="0"/>
            <a:ext cx="1879615" cy="180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章节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win10/AppData/Local/Temp/figmazip/slide_22fd339ce5341a07\datas\氛围图-6197&amp;75060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8" name="任意多边形 7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8877300" cy="6615430"/>
          </a:xfrm>
          <a:custGeom>
            <a:avLst/>
            <a:gdLst>
              <a:gd name="connisteX0" fmla="*/ 27 w 8877306"/>
              <a:gd name="connsiteY0" fmla="*/ 5911852 h 6615848"/>
              <a:gd name="connisteX1" fmla="*/ 0 w 8877306"/>
              <a:gd name="connsiteY1" fmla="*/ 0 h 6615848"/>
              <a:gd name="connisteX2" fmla="*/ 8877315 w 8877306"/>
              <a:gd name="connsiteY2" fmla="*/ 0 h 6615848"/>
              <a:gd name="connisteX3" fmla="*/ 8109475 w 8877306"/>
              <a:gd name="connsiteY3" fmla="*/ 5864303 h 6615848"/>
              <a:gd name="connisteX4" fmla="*/ 7169280 w 8877306"/>
              <a:gd name="connsiteY4" fmla="*/ 6611697 h 6615848"/>
              <a:gd name="connisteX5" fmla="*/ 27 w 8877306"/>
              <a:gd name="connsiteY5" fmla="*/ 5911852 h 66158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8877306" h="6615849">
                <a:moveTo>
                  <a:pt x="27" y="5911852"/>
                </a:moveTo>
                <a:lnTo>
                  <a:pt x="0" y="0"/>
                </a:lnTo>
                <a:lnTo>
                  <a:pt x="8877315" y="0"/>
                </a:lnTo>
                <a:lnTo>
                  <a:pt x="8109475" y="5864303"/>
                </a:lnTo>
                <a:cubicBezTo>
                  <a:pt x="8048997" y="6326267"/>
                  <a:pt x="7632981" y="6656969"/>
                  <a:pt x="7169280" y="6611697"/>
                </a:cubicBezTo>
                <a:lnTo>
                  <a:pt x="27" y="5911852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2" name="图片 1" descr="装饰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6000" y="1435100"/>
            <a:ext cx="6096000" cy="54229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9"/>
            </p:custDataLst>
          </p:nvPr>
        </p:nvSpPr>
        <p:spPr>
          <a:xfrm>
            <a:off x="2730700" y="1209558"/>
            <a:ext cx="2197735" cy="2197735"/>
          </a:xfrm>
          <a:custGeom>
            <a:avLst/>
            <a:gdLst>
              <a:gd name="connisteX0" fmla="*/ 883273 w 2197604"/>
              <a:gd name="connsiteY0" fmla="*/ 89272 h 2197604"/>
              <a:gd name="connisteX1" fmla="*/ 1314321 w 2197604"/>
              <a:gd name="connsiteY1" fmla="*/ 89272 h 2197604"/>
              <a:gd name="connisteX2" fmla="*/ 2108322 w 2197604"/>
              <a:gd name="connsiteY2" fmla="*/ 883273 h 2197604"/>
              <a:gd name="connisteX3" fmla="*/ 2108322 w 2197604"/>
              <a:gd name="connsiteY3" fmla="*/ 1314321 h 2197604"/>
              <a:gd name="connisteX4" fmla="*/ 1314321 w 2197604"/>
              <a:gd name="connsiteY4" fmla="*/ 2108322 h 2197604"/>
              <a:gd name="connisteX5" fmla="*/ 883273 w 2197604"/>
              <a:gd name="connsiteY5" fmla="*/ 2108322 h 2197604"/>
              <a:gd name="connisteX6" fmla="*/ 89272 w 2197604"/>
              <a:gd name="connsiteY6" fmla="*/ 1314321 h 2197604"/>
              <a:gd name="connisteX7" fmla="*/ 89272 w 2197604"/>
              <a:gd name="connsiteY7" fmla="*/ 883273 h 2197604"/>
              <a:gd name="connisteX8" fmla="*/ 883273 w 2197604"/>
              <a:gd name="connsiteY8" fmla="*/ 89272 h 21976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97605" h="2197605">
                <a:moveTo>
                  <a:pt x="883274" y="89273"/>
                </a:moveTo>
                <a:cubicBezTo>
                  <a:pt x="1002310" y="-29755"/>
                  <a:pt x="1195295" y="-29755"/>
                  <a:pt x="1314322" y="89273"/>
                </a:cubicBezTo>
                <a:lnTo>
                  <a:pt x="2108323" y="883274"/>
                </a:lnTo>
                <a:cubicBezTo>
                  <a:pt x="2227369" y="1002310"/>
                  <a:pt x="2227369" y="1195295"/>
                  <a:pt x="2108323" y="1314322"/>
                </a:cubicBezTo>
                <a:lnTo>
                  <a:pt x="1314322" y="2108323"/>
                </a:lnTo>
                <a:cubicBezTo>
                  <a:pt x="1195295" y="2227369"/>
                  <a:pt x="1002310" y="2227369"/>
                  <a:pt x="883274" y="2108323"/>
                </a:cubicBezTo>
                <a:lnTo>
                  <a:pt x="89273" y="1314322"/>
                </a:lnTo>
                <a:cubicBezTo>
                  <a:pt x="-29755" y="1195295"/>
                  <a:pt x="-29755" y="1002310"/>
                  <a:pt x="89273" y="883274"/>
                </a:cubicBezTo>
                <a:lnTo>
                  <a:pt x="883274" y="89273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14" name="图片 13" descr="C:/Users/win10/AppData/Local/Temp/figmazip/slide_22fd339ce5341a07\datas\装饰-I10158&amp;73011;10149-71102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r:link="rId4"/>
          <a:stretch>
            <a:fillRect/>
          </a:stretch>
        </p:blipFill>
        <p:spPr>
          <a:xfrm>
            <a:off x="0" y="0"/>
            <a:ext cx="2031365" cy="19558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 idx="13" hasCustomPrompt="1"/>
            <p:custDataLst>
              <p:tags r:id="rId14"/>
            </p:custDataLst>
          </p:nvPr>
        </p:nvSpPr>
        <p:spPr>
          <a:xfrm>
            <a:off x="825502" y="3737609"/>
            <a:ext cx="6248397" cy="1676397"/>
          </a:xfrm>
          <a:noFill/>
        </p:spPr>
        <p:txBody>
          <a:bodyPr lIns="0" tIns="0" rIns="0" bIns="0" anchor="t">
            <a:normAutofit/>
          </a:bodyPr>
          <a:lstStyle>
            <a:lvl1pPr algn="ctr">
              <a:lnSpc>
                <a:spcPct val="104000"/>
              </a:lnSpc>
              <a:buNone/>
              <a:defRPr sz="4800" b="0" u="none" strike="noStrike" kern="1200" cap="none" spc="0" normalizeH="0">
                <a:solidFill>
                  <a:schemeClr val="bg1"/>
                </a:solidFill>
                <a:uFillTx/>
                <a:latin typeface="汉仪正圆 55简" panose="00020600040101010101" charset="-122"/>
                <a:ea typeface="+mn-ea"/>
              </a:defRPr>
            </a:lvl1pPr>
          </a:lstStyle>
          <a:p>
            <a:r>
              <a:rPr lang="zh-CN" altLang="en-US" smtClean="0">
                <a:latin typeface="汉仪正圆-75W" panose="00020600040101010101" charset="-122"/>
                <a:ea typeface="汉仪正圆-75W" panose="00020600040101010101" charset="-122"/>
              </a:rPr>
              <a:t>章节页的标题内容</a:t>
            </a:r>
            <a:endParaRPr lang="zh-CN" altLang="en-US" smtClean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  <p:custDataLst>
              <p:tags r:id="rId15"/>
            </p:custDataLst>
          </p:nvPr>
        </p:nvSpPr>
        <p:spPr>
          <a:xfrm>
            <a:off x="2644774" y="1719780"/>
            <a:ext cx="2381253" cy="1257300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109000"/>
              </a:lnSpc>
              <a:buNone/>
              <a:defRPr sz="7800" b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17" name="图片 16" descr="装饰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19100" y="5608320"/>
            <a:ext cx="508000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封面页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装饰图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79600" cy="1803400"/>
          </a:xfrm>
          <a:prstGeom prst="rect">
            <a:avLst/>
          </a:prstGeom>
        </p:spPr>
      </p:pic>
      <p:sp>
        <p:nvSpPr>
          <p:cNvPr id="4" name="任意多边形 3"/>
          <p:cNvSpPr/>
          <p:nvPr userDrawn="1">
            <p:custDataLst>
              <p:tags r:id="rId4"/>
            </p:custDataLst>
          </p:nvPr>
        </p:nvSpPr>
        <p:spPr>
          <a:xfrm>
            <a:off x="6565904" y="838203"/>
            <a:ext cx="5626100" cy="6019800"/>
          </a:xfrm>
          <a:custGeom>
            <a:avLst/>
            <a:gdLst>
              <a:gd name="connisteX0" fmla="*/ 36832 w 5626102"/>
              <a:gd name="connsiteY0" fmla="*/ 2755846 h 6019796"/>
              <a:gd name="connisteX1" fmla="*/ 390860 w 5626102"/>
              <a:gd name="connsiteY1" fmla="*/ 1989725 h 6019796"/>
              <a:gd name="connisteX2" fmla="*/ 5626083 w 5626102"/>
              <a:gd name="connsiteY2" fmla="*/ 0 h 6019796"/>
              <a:gd name="connisteX3" fmla="*/ 5626102 w 5626102"/>
              <a:gd name="connsiteY3" fmla="*/ 6019796 h 6019796"/>
              <a:gd name="connisteX4" fmla="*/ 1237046 w 5626102"/>
              <a:gd name="connsiteY4" fmla="*/ 6019796 h 6019796"/>
              <a:gd name="connisteX5" fmla="*/ 36832 w 5626102"/>
              <a:gd name="connsiteY5" fmla="*/ 2755846 h 60197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5626102" h="6019797">
                <a:moveTo>
                  <a:pt x="36832" y="2755846"/>
                </a:moveTo>
                <a:cubicBezTo>
                  <a:pt x="-76892" y="2446578"/>
                  <a:pt x="81555" y="2103696"/>
                  <a:pt x="390860" y="1989725"/>
                </a:cubicBezTo>
                <a:lnTo>
                  <a:pt x="5626084" y="0"/>
                </a:lnTo>
                <a:lnTo>
                  <a:pt x="5626102" y="6019797"/>
                </a:lnTo>
                <a:lnTo>
                  <a:pt x="1237046" y="6019797"/>
                </a:lnTo>
                <a:lnTo>
                  <a:pt x="36832" y="275584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任意多边形 4"/>
          <p:cNvSpPr/>
          <p:nvPr userDrawn="1">
            <p:custDataLst>
              <p:tags r:id="rId5"/>
            </p:custDataLst>
          </p:nvPr>
        </p:nvSpPr>
        <p:spPr>
          <a:xfrm>
            <a:off x="0" y="5143500"/>
            <a:ext cx="6527800" cy="1713865"/>
          </a:xfrm>
          <a:custGeom>
            <a:avLst/>
            <a:gdLst>
              <a:gd name="connisteX0" fmla="*/ 1466853 w 6527801"/>
              <a:gd name="connsiteY0" fmla="*/ 895353 h 1714125"/>
              <a:gd name="connisteX1" fmla="*/ 0 w 6527801"/>
              <a:gd name="connsiteY1" fmla="*/ 0 h 1714125"/>
              <a:gd name="connisteX2" fmla="*/ 0 w 6527801"/>
              <a:gd name="connsiteY2" fmla="*/ 1714115 h 1714125"/>
              <a:gd name="connisteX3" fmla="*/ 6527801 w 6527801"/>
              <a:gd name="connsiteY3" fmla="*/ 1714115 h 1714125"/>
              <a:gd name="connisteX4" fmla="*/ 4953003 w 6527801"/>
              <a:gd name="connsiteY4" fmla="*/ 895353 h 1714125"/>
              <a:gd name="connisteX5" fmla="*/ 1466853 w 6527801"/>
              <a:gd name="connsiteY5" fmla="*/ 895353 h 17141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6527801" h="1714125">
                <a:moveTo>
                  <a:pt x="1466853" y="895353"/>
                </a:moveTo>
                <a:cubicBezTo>
                  <a:pt x="1092196" y="381012"/>
                  <a:pt x="368302" y="9"/>
                  <a:pt x="0" y="0"/>
                </a:cubicBezTo>
                <a:lnTo>
                  <a:pt x="0" y="1714116"/>
                </a:lnTo>
                <a:lnTo>
                  <a:pt x="6527801" y="1714116"/>
                </a:lnTo>
                <a:cubicBezTo>
                  <a:pt x="6527801" y="1714116"/>
                  <a:pt x="5911852" y="895353"/>
                  <a:pt x="4953003" y="895353"/>
                </a:cubicBezTo>
                <a:cubicBezTo>
                  <a:pt x="3133704" y="895353"/>
                  <a:pt x="2368616" y="2133350"/>
                  <a:pt x="1466853" y="895353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任意多边形 5"/>
          <p:cNvSpPr/>
          <p:nvPr userDrawn="1">
            <p:custDataLst>
              <p:tags r:id="rId6"/>
            </p:custDataLst>
          </p:nvPr>
        </p:nvSpPr>
        <p:spPr>
          <a:xfrm>
            <a:off x="0" y="5143500"/>
            <a:ext cx="3471545" cy="1097280"/>
          </a:xfrm>
          <a:custGeom>
            <a:avLst/>
            <a:gdLst>
              <a:gd name="connisteX0" fmla="*/ 0 w 3213101"/>
              <a:gd name="connsiteY0" fmla="*/ 0 h 1015998"/>
              <a:gd name="connisteX1" fmla="*/ 2705096 w 3213101"/>
              <a:gd name="connsiteY1" fmla="*/ 0 h 1015998"/>
              <a:gd name="connisteX2" fmla="*/ 3213101 w 3213101"/>
              <a:gd name="connsiteY2" fmla="*/ 508004 h 1015998"/>
              <a:gd name="connisteX3" fmla="*/ 3213101 w 3213101"/>
              <a:gd name="connsiteY3" fmla="*/ 508004 h 1015998"/>
              <a:gd name="connisteX4" fmla="*/ 2705096 w 3213101"/>
              <a:gd name="connsiteY4" fmla="*/ 1015998 h 1015998"/>
              <a:gd name="connisteX5" fmla="*/ 0 w 3213101"/>
              <a:gd name="connsiteY5" fmla="*/ 1015998 h 1015998"/>
              <a:gd name="connisteX6" fmla="*/ 0 w 3213101"/>
              <a:gd name="connsiteY6" fmla="*/ 0 h 10159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213101" h="1015999">
                <a:moveTo>
                  <a:pt x="0" y="0"/>
                </a:moveTo>
                <a:lnTo>
                  <a:pt x="2705097" y="0"/>
                </a:lnTo>
                <a:cubicBezTo>
                  <a:pt x="2985653" y="0"/>
                  <a:pt x="3213101" y="227439"/>
                  <a:pt x="3213101" y="508004"/>
                </a:cubicBezTo>
                <a:lnTo>
                  <a:pt x="3213101" y="508004"/>
                </a:lnTo>
                <a:cubicBezTo>
                  <a:pt x="3213101" y="788560"/>
                  <a:pt x="2985653" y="1015999"/>
                  <a:pt x="2705097" y="1015999"/>
                </a:cubicBezTo>
                <a:lnTo>
                  <a:pt x="0" y="1015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3" name="图片 2" descr="装饰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13500" y="279400"/>
            <a:ext cx="5778500" cy="65786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任意多边形 7"/>
          <p:cNvSpPr/>
          <p:nvPr userDrawn="1">
            <p:custDataLst>
              <p:tags r:id="rId10"/>
            </p:custDataLst>
          </p:nvPr>
        </p:nvSpPr>
        <p:spPr>
          <a:xfrm>
            <a:off x="9874249" y="0"/>
            <a:ext cx="2317750" cy="2059940"/>
          </a:xfrm>
          <a:custGeom>
            <a:avLst/>
            <a:gdLst>
              <a:gd name="connisteX0" fmla="*/ 1200150 w 2317747"/>
              <a:gd name="connsiteY0" fmla="*/ 1206495 h 2060234"/>
              <a:gd name="connisteX1" fmla="*/ 0 w 2317747"/>
              <a:gd name="connsiteY1" fmla="*/ 0 h 2060234"/>
              <a:gd name="connisteX2" fmla="*/ 2317747 w 2317747"/>
              <a:gd name="connsiteY2" fmla="*/ 0 h 2060234"/>
              <a:gd name="connisteX3" fmla="*/ 2317747 w 2317747"/>
              <a:gd name="connsiteY3" fmla="*/ 2057400 h 2060234"/>
              <a:gd name="connisteX4" fmla="*/ 1200150 w 2317747"/>
              <a:gd name="connsiteY4" fmla="*/ 1206495 h 20602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2317748" h="2060235">
                <a:moveTo>
                  <a:pt x="1200150" y="1206496"/>
                </a:moveTo>
                <a:cubicBezTo>
                  <a:pt x="1073149" y="279404"/>
                  <a:pt x="273049" y="19047"/>
                  <a:pt x="0" y="0"/>
                </a:cubicBezTo>
                <a:lnTo>
                  <a:pt x="2317748" y="0"/>
                </a:lnTo>
                <a:lnTo>
                  <a:pt x="2317748" y="2057400"/>
                </a:lnTo>
                <a:cubicBezTo>
                  <a:pt x="1987549" y="2082802"/>
                  <a:pt x="1301749" y="1948184"/>
                  <a:pt x="1200150" y="1206496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3" hasCustomPrompt="1"/>
            <p:custDataLst>
              <p:tags r:id="rId13"/>
            </p:custDataLst>
          </p:nvPr>
        </p:nvSpPr>
        <p:spPr>
          <a:xfrm>
            <a:off x="1015999" y="5463540"/>
            <a:ext cx="2070101" cy="457200"/>
          </a:xfrm>
          <a:noFill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buNone/>
              <a:defRPr sz="2400" b="1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BY WPS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4" hasCustomPrompt="1"/>
            <p:custDataLst>
              <p:tags r:id="rId14"/>
            </p:custDataLst>
          </p:nvPr>
        </p:nvSpPr>
        <p:spPr>
          <a:xfrm>
            <a:off x="1028700" y="1460498"/>
            <a:ext cx="4749796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20XX YEAR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ctrTitle" idx="15" hasCustomPrompt="1"/>
            <p:custDataLst>
              <p:tags r:id="rId15"/>
            </p:custDataLst>
          </p:nvPr>
        </p:nvSpPr>
        <p:spPr>
          <a:xfrm>
            <a:off x="1015999" y="1955801"/>
            <a:ext cx="5587999" cy="3047997"/>
          </a:xfrm>
          <a:noFill/>
        </p:spPr>
        <p:txBody>
          <a:bodyPr lIns="0" tIns="0" rIns="0" bIns="0" anchor="ctr">
            <a:normAutofit/>
          </a:bodyPr>
          <a:lstStyle>
            <a:lvl1pPr algn="l">
              <a:lnSpc>
                <a:spcPct val="111000"/>
              </a:lnSpc>
              <a:buNone/>
              <a:defRPr sz="6000" b="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smtClean="0">
                <a:latin typeface="汉仪正圆-75W" panose="00020600040101010101" charset="-122"/>
                <a:ea typeface="汉仪正圆-75W" panose="00020600040101010101" charset="-122"/>
              </a:rPr>
              <a:t>可爱童趣
主题班会模版</a:t>
            </a:r>
            <a:endParaRPr lang="zh-CN" altLang="en-US" smtClean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15" name="图片 14" descr="装饰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03200" y="4888865"/>
            <a:ext cx="812800" cy="508000"/>
          </a:xfrm>
          <a:prstGeom prst="rect">
            <a:avLst/>
          </a:prstGeom>
        </p:spPr>
      </p:pic>
      <p:pic>
        <p:nvPicPr>
          <p:cNvPr id="19" name="图片 18" descr="装饰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 rot="5400000">
            <a:off x="10626725" y="431800"/>
            <a:ext cx="812800" cy="50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章节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win10/AppData/Local/Temp/figmazip/slide_22fd339ce5341a07\datas\氛围图-6197&amp;75060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8" name="任意多边形 7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8877300" cy="6615430"/>
          </a:xfrm>
          <a:custGeom>
            <a:avLst/>
            <a:gdLst>
              <a:gd name="connisteX0" fmla="*/ 27 w 8877306"/>
              <a:gd name="connsiteY0" fmla="*/ 5911852 h 6615848"/>
              <a:gd name="connisteX1" fmla="*/ 0 w 8877306"/>
              <a:gd name="connsiteY1" fmla="*/ 0 h 6615848"/>
              <a:gd name="connisteX2" fmla="*/ 8877315 w 8877306"/>
              <a:gd name="connsiteY2" fmla="*/ 0 h 6615848"/>
              <a:gd name="connisteX3" fmla="*/ 8109475 w 8877306"/>
              <a:gd name="connsiteY3" fmla="*/ 5864303 h 6615848"/>
              <a:gd name="connisteX4" fmla="*/ 7169280 w 8877306"/>
              <a:gd name="connsiteY4" fmla="*/ 6611697 h 6615848"/>
              <a:gd name="connisteX5" fmla="*/ 27 w 8877306"/>
              <a:gd name="connsiteY5" fmla="*/ 5911852 h 66158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8877306" h="6615849">
                <a:moveTo>
                  <a:pt x="27" y="5911852"/>
                </a:moveTo>
                <a:lnTo>
                  <a:pt x="0" y="0"/>
                </a:lnTo>
                <a:lnTo>
                  <a:pt x="8877315" y="0"/>
                </a:lnTo>
                <a:lnTo>
                  <a:pt x="8109475" y="5864303"/>
                </a:lnTo>
                <a:cubicBezTo>
                  <a:pt x="8048997" y="6326267"/>
                  <a:pt x="7632981" y="6656969"/>
                  <a:pt x="7169280" y="6611697"/>
                </a:cubicBezTo>
                <a:lnTo>
                  <a:pt x="27" y="5911852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装饰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6000" y="1435100"/>
            <a:ext cx="6096000" cy="54229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9"/>
            </p:custDataLst>
          </p:nvPr>
        </p:nvSpPr>
        <p:spPr>
          <a:xfrm>
            <a:off x="2730700" y="1209558"/>
            <a:ext cx="2197735" cy="2197735"/>
          </a:xfrm>
          <a:custGeom>
            <a:avLst/>
            <a:gdLst>
              <a:gd name="connisteX0" fmla="*/ 883273 w 2197604"/>
              <a:gd name="connsiteY0" fmla="*/ 89272 h 2197604"/>
              <a:gd name="connisteX1" fmla="*/ 1314321 w 2197604"/>
              <a:gd name="connsiteY1" fmla="*/ 89272 h 2197604"/>
              <a:gd name="connisteX2" fmla="*/ 2108322 w 2197604"/>
              <a:gd name="connsiteY2" fmla="*/ 883273 h 2197604"/>
              <a:gd name="connisteX3" fmla="*/ 2108322 w 2197604"/>
              <a:gd name="connsiteY3" fmla="*/ 1314321 h 2197604"/>
              <a:gd name="connisteX4" fmla="*/ 1314321 w 2197604"/>
              <a:gd name="connsiteY4" fmla="*/ 2108322 h 2197604"/>
              <a:gd name="connisteX5" fmla="*/ 883273 w 2197604"/>
              <a:gd name="connsiteY5" fmla="*/ 2108322 h 2197604"/>
              <a:gd name="connisteX6" fmla="*/ 89272 w 2197604"/>
              <a:gd name="connsiteY6" fmla="*/ 1314321 h 2197604"/>
              <a:gd name="connisteX7" fmla="*/ 89272 w 2197604"/>
              <a:gd name="connsiteY7" fmla="*/ 883273 h 2197604"/>
              <a:gd name="connisteX8" fmla="*/ 883273 w 2197604"/>
              <a:gd name="connsiteY8" fmla="*/ 89272 h 21976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97605" h="2197605">
                <a:moveTo>
                  <a:pt x="883274" y="89273"/>
                </a:moveTo>
                <a:cubicBezTo>
                  <a:pt x="1002310" y="-29755"/>
                  <a:pt x="1195295" y="-29755"/>
                  <a:pt x="1314322" y="89273"/>
                </a:cubicBezTo>
                <a:lnTo>
                  <a:pt x="2108323" y="883274"/>
                </a:lnTo>
                <a:cubicBezTo>
                  <a:pt x="2227369" y="1002310"/>
                  <a:pt x="2227369" y="1195295"/>
                  <a:pt x="2108323" y="1314322"/>
                </a:cubicBezTo>
                <a:lnTo>
                  <a:pt x="1314322" y="2108323"/>
                </a:lnTo>
                <a:cubicBezTo>
                  <a:pt x="1195295" y="2227369"/>
                  <a:pt x="1002310" y="2227369"/>
                  <a:pt x="883274" y="2108323"/>
                </a:cubicBezTo>
                <a:lnTo>
                  <a:pt x="89273" y="1314322"/>
                </a:lnTo>
                <a:cubicBezTo>
                  <a:pt x="-29755" y="1195295"/>
                  <a:pt x="-29755" y="1002310"/>
                  <a:pt x="89273" y="883274"/>
                </a:cubicBezTo>
                <a:lnTo>
                  <a:pt x="883274" y="89273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" name="图片 13" descr="C:/Users/win10/AppData/Local/Temp/figmazip/slide_22fd339ce5341a07\datas\装饰-I10158&amp;73011;10149-71102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r:link="rId4"/>
          <a:stretch>
            <a:fillRect/>
          </a:stretch>
        </p:blipFill>
        <p:spPr>
          <a:xfrm>
            <a:off x="0" y="0"/>
            <a:ext cx="2031365" cy="19558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3" hasCustomPrompt="1"/>
            <p:custDataLst>
              <p:tags r:id="rId14"/>
            </p:custDataLst>
          </p:nvPr>
        </p:nvSpPr>
        <p:spPr>
          <a:xfrm>
            <a:off x="825502" y="3737609"/>
            <a:ext cx="6248397" cy="1676397"/>
          </a:xfrm>
          <a:noFill/>
        </p:spPr>
        <p:txBody>
          <a:bodyPr lIns="0" tIns="0" rIns="0" bIns="0" anchor="t">
            <a:normAutofit/>
          </a:bodyPr>
          <a:lstStyle>
            <a:lvl1pPr algn="ctr">
              <a:lnSpc>
                <a:spcPct val="104000"/>
              </a:lnSpc>
              <a:buNone/>
              <a:defRPr sz="4800" b="0" u="none" strike="noStrike" kern="1200" cap="none" spc="0" normalizeH="0">
                <a:solidFill>
                  <a:schemeClr val="bg1"/>
                </a:solidFill>
                <a:uFillTx/>
                <a:latin typeface="汉仪正圆 55简" panose="00020600040101010101" charset="-122"/>
                <a:ea typeface="+mn-ea"/>
              </a:defRPr>
            </a:lvl1pPr>
          </a:lstStyle>
          <a:p>
            <a:r>
              <a:rPr lang="zh-CN" altLang="en-US" smtClean="0"/>
              <a:t>章节页的标题内容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  <p:custDataLst>
              <p:tags r:id="rId15"/>
            </p:custDataLst>
          </p:nvPr>
        </p:nvSpPr>
        <p:spPr>
          <a:xfrm>
            <a:off x="2644774" y="1719780"/>
            <a:ext cx="2381253" cy="1257300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109000"/>
              </a:lnSpc>
              <a:buNone/>
              <a:defRPr sz="7800" b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pic>
        <p:nvPicPr>
          <p:cNvPr id="17" name="图片 16" descr="装饰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19100" y="5608320"/>
            <a:ext cx="508000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in10/AppData/Local/Temp/figmazip/slide_87aca9ac9fec709f\datas\氛围图-6197&amp;75043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7"/>
            </p:custDataLst>
          </p:nvPr>
        </p:nvSpPr>
        <p:spPr>
          <a:xfrm>
            <a:off x="0" y="711202"/>
            <a:ext cx="5910580" cy="6146800"/>
          </a:xfrm>
          <a:custGeom>
            <a:avLst/>
            <a:gdLst>
              <a:gd name="connisteX0" fmla="*/ 5873163 w 5910754"/>
              <a:gd name="connsiteY0" fmla="*/ 2813992 h 6146797"/>
              <a:gd name="connisteX1" fmla="*/ 5511829 w 5910754"/>
              <a:gd name="connsiteY1" fmla="*/ 2031705 h 6146797"/>
              <a:gd name="connisteX2" fmla="*/ 18 w 5910754"/>
              <a:gd name="connsiteY2" fmla="*/ 0 h 6146797"/>
              <a:gd name="connisteX3" fmla="*/ 0 w 5910754"/>
              <a:gd name="connsiteY3" fmla="*/ 6146797 h 6146797"/>
              <a:gd name="connisteX4" fmla="*/ 4648178 w 5910754"/>
              <a:gd name="connsiteY4" fmla="*/ 6146797 h 6146797"/>
              <a:gd name="connisteX5" fmla="*/ 5873163 w 5910754"/>
              <a:gd name="connsiteY5" fmla="*/ 2813992 h 61467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5910755" h="6146798">
                <a:moveTo>
                  <a:pt x="5873164" y="2813993"/>
                </a:moveTo>
                <a:cubicBezTo>
                  <a:pt x="5989247" y="2498196"/>
                  <a:pt x="5827526" y="2148063"/>
                  <a:pt x="5511829" y="2031705"/>
                </a:cubicBezTo>
                <a:lnTo>
                  <a:pt x="18" y="0"/>
                </a:lnTo>
                <a:lnTo>
                  <a:pt x="0" y="6146798"/>
                </a:lnTo>
                <a:lnTo>
                  <a:pt x="4648179" y="6146798"/>
                </a:lnTo>
                <a:lnTo>
                  <a:pt x="5873164" y="2813993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5664196" y="5232398"/>
            <a:ext cx="6527800" cy="1625600"/>
          </a:xfrm>
          <a:custGeom>
            <a:avLst/>
            <a:gdLst>
              <a:gd name="connisteX0" fmla="*/ 5060947 w 6527801"/>
              <a:gd name="connsiteY0" fmla="*/ 806455 h 1625227"/>
              <a:gd name="connisteX1" fmla="*/ 6527801 w 6527801"/>
              <a:gd name="connsiteY1" fmla="*/ 0 h 1625227"/>
              <a:gd name="connisteX2" fmla="*/ 6527801 w 6527801"/>
              <a:gd name="connsiteY2" fmla="*/ 1625217 h 1625227"/>
              <a:gd name="connisteX3" fmla="*/ 0 w 6527801"/>
              <a:gd name="connsiteY3" fmla="*/ 1625217 h 1625227"/>
              <a:gd name="connisteX4" fmla="*/ 1574797 w 6527801"/>
              <a:gd name="connsiteY4" fmla="*/ 806455 h 1625227"/>
              <a:gd name="connisteX5" fmla="*/ 5060947 w 6527801"/>
              <a:gd name="connsiteY5" fmla="*/ 806455 h 162522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6527801" h="1625227">
                <a:moveTo>
                  <a:pt x="5060948" y="806455"/>
                </a:moveTo>
                <a:cubicBezTo>
                  <a:pt x="5435596" y="292114"/>
                  <a:pt x="6159499" y="9"/>
                  <a:pt x="6527801" y="0"/>
                </a:cubicBezTo>
                <a:lnTo>
                  <a:pt x="6527801" y="1625218"/>
                </a:lnTo>
                <a:lnTo>
                  <a:pt x="0" y="1625218"/>
                </a:lnTo>
                <a:cubicBezTo>
                  <a:pt x="0" y="1625218"/>
                  <a:pt x="615949" y="806455"/>
                  <a:pt x="1574798" y="806455"/>
                </a:cubicBezTo>
                <a:cubicBezTo>
                  <a:pt x="3394097" y="806455"/>
                  <a:pt x="4159185" y="2044443"/>
                  <a:pt x="5060948" y="80645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装饰"/>
          <p:cNvPicPr/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0" y="279400"/>
            <a:ext cx="5778546" cy="6578600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2317115" cy="2059940"/>
          </a:xfrm>
          <a:custGeom>
            <a:avLst/>
            <a:gdLst>
              <a:gd name="connisteX0" fmla="*/ 1117597 w 2317747"/>
              <a:gd name="connsiteY0" fmla="*/ 1206495 h 2060234"/>
              <a:gd name="connisteX1" fmla="*/ 2317747 w 2317747"/>
              <a:gd name="connsiteY1" fmla="*/ 0 h 2060234"/>
              <a:gd name="connisteX2" fmla="*/ 0 w 2317747"/>
              <a:gd name="connsiteY2" fmla="*/ 0 h 2060234"/>
              <a:gd name="connisteX3" fmla="*/ 0 w 2317747"/>
              <a:gd name="connsiteY3" fmla="*/ 2057400 h 2060234"/>
              <a:gd name="connisteX4" fmla="*/ 1117597 w 2317747"/>
              <a:gd name="connsiteY4" fmla="*/ 1206495 h 20602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2317748" h="2060235">
                <a:moveTo>
                  <a:pt x="1117598" y="1206496"/>
                </a:moveTo>
                <a:cubicBezTo>
                  <a:pt x="1244599" y="279404"/>
                  <a:pt x="2044699" y="19047"/>
                  <a:pt x="2317748" y="0"/>
                </a:cubicBezTo>
                <a:lnTo>
                  <a:pt x="0" y="0"/>
                </a:lnTo>
                <a:lnTo>
                  <a:pt x="0" y="2057400"/>
                </a:lnTo>
                <a:cubicBezTo>
                  <a:pt x="330199" y="2082802"/>
                  <a:pt x="1015999" y="1948184"/>
                  <a:pt x="1117598" y="1206496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3" hasCustomPrompt="1"/>
            <p:custDataLst>
              <p:tags r:id="rId13"/>
            </p:custDataLst>
          </p:nvPr>
        </p:nvSpPr>
        <p:spPr>
          <a:xfrm>
            <a:off x="6044565" y="2665092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25000"/>
              </a:lnSpc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9" name="标题 8"/>
          <p:cNvSpPr>
            <a:spLocks noGrp="1"/>
          </p:cNvSpPr>
          <p:nvPr>
            <p:ph type="ctrTitle" idx="14" hasCustomPrompt="1"/>
            <p:custDataLst>
              <p:tags r:id="rId14"/>
            </p:custDataLst>
          </p:nvPr>
        </p:nvSpPr>
        <p:spPr>
          <a:xfrm>
            <a:off x="5930899" y="3162297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04000"/>
              </a:lnSpc>
              <a:buNone/>
              <a:defRPr sz="6400" b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  <p:pic>
        <p:nvPicPr>
          <p:cNvPr id="19" name="图片 18" descr="装饰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rot="5400000">
            <a:off x="752475" y="431800"/>
            <a:ext cx="812800" cy="508000"/>
          </a:xfrm>
          <a:prstGeom prst="rect">
            <a:avLst/>
          </a:prstGeom>
        </p:spPr>
      </p:pic>
      <p:pic>
        <p:nvPicPr>
          <p:cNvPr id="17" name="图片 16" descr="装饰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rot="5400000">
            <a:off x="11226165" y="4915535"/>
            <a:ext cx="508000" cy="812800"/>
          </a:xfrm>
          <a:prstGeom prst="rect">
            <a:avLst/>
          </a:prstGeom>
        </p:spPr>
      </p:pic>
      <p:pic>
        <p:nvPicPr>
          <p:cNvPr id="18" name="图片 17" descr="装饰图"/>
          <p:cNvPicPr/>
          <p:nvPr userDrawn="1"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 flipH="1">
            <a:off x="10312385" y="0"/>
            <a:ext cx="1879615" cy="180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win10/AppData/Local/Temp/figmazip/slide_69355628e50ef3de\datas\装饰-10158&amp;69478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6" name="任意多边形 5"/>
          <p:cNvSpPr/>
          <p:nvPr userDrawn="1">
            <p:custDataLst>
              <p:tags r:id="rId5"/>
            </p:custDataLst>
          </p:nvPr>
        </p:nvSpPr>
        <p:spPr>
          <a:xfrm>
            <a:off x="3293714" y="0"/>
            <a:ext cx="8898255" cy="6858000"/>
          </a:xfrm>
          <a:custGeom>
            <a:avLst/>
            <a:gdLst>
              <a:gd name="connisteX0" fmla="*/ 9592 w 8898264"/>
              <a:gd name="connsiteY0" fmla="*/ 1849502 h 6858000"/>
              <a:gd name="connisteX1" fmla="*/ 740929 w 8898264"/>
              <a:gd name="connsiteY1" fmla="*/ 867116 h 6858000"/>
              <a:gd name="connisteX2" fmla="*/ 6734235 w 8898264"/>
              <a:gd name="connsiteY2" fmla="*/ 6190 h 6858000"/>
              <a:gd name="connisteX3" fmla="*/ 6820930 w 8898264"/>
              <a:gd name="connsiteY3" fmla="*/ 0 h 6858000"/>
              <a:gd name="connisteX4" fmla="*/ 8898264 w 8898264"/>
              <a:gd name="connsiteY4" fmla="*/ 0 h 6858000"/>
              <a:gd name="connisteX5" fmla="*/ 8898264 w 8898264"/>
              <a:gd name="connsiteY5" fmla="*/ 6858000 h 6858000"/>
              <a:gd name="connisteX6" fmla="*/ 757552 w 8898264"/>
              <a:gd name="connsiteY6" fmla="*/ 6858000 h 6858000"/>
              <a:gd name="connisteX7" fmla="*/ 9592 w 8898264"/>
              <a:gd name="connsiteY7" fmla="*/ 1849502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pathLst>
              <a:path w="8898264" h="6858000">
                <a:moveTo>
                  <a:pt x="9592" y="1849502"/>
                </a:moveTo>
                <a:cubicBezTo>
                  <a:pt x="-61137" y="1375916"/>
                  <a:pt x="266959" y="935203"/>
                  <a:pt x="740929" y="867116"/>
                </a:cubicBezTo>
                <a:lnTo>
                  <a:pt x="6734236" y="6190"/>
                </a:lnTo>
                <a:cubicBezTo>
                  <a:pt x="6762957" y="2067"/>
                  <a:pt x="6791925" y="0"/>
                  <a:pt x="6820930" y="0"/>
                </a:cubicBezTo>
                <a:lnTo>
                  <a:pt x="8898264" y="0"/>
                </a:lnTo>
                <a:lnTo>
                  <a:pt x="8898264" y="6858000"/>
                </a:lnTo>
                <a:lnTo>
                  <a:pt x="757553" y="6858000"/>
                </a:lnTo>
                <a:lnTo>
                  <a:pt x="9592" y="1849502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825502" y="1295403"/>
            <a:ext cx="2260598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8" name="副标题 7"/>
          <p:cNvSpPr>
            <a:spLocks noGrp="1"/>
          </p:cNvSpPr>
          <p:nvPr>
            <p:ph type="subTitle" idx="14" hasCustomPrompt="1"/>
            <p:custDataLst>
              <p:tags r:id="rId10"/>
            </p:custDataLst>
          </p:nvPr>
        </p:nvSpPr>
        <p:spPr>
          <a:xfrm>
            <a:off x="825502" y="825502"/>
            <a:ext cx="2197102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  <p:pic>
        <p:nvPicPr>
          <p:cNvPr id="9" name="图片 8" descr="C:/Users/win10/AppData/Local/Temp/figmazip/slide_69355628e50ef3de\datas\装饰-10135&amp;71523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r:link="rId4"/>
          <a:stretch>
            <a:fillRect/>
          </a:stretch>
        </p:blipFill>
        <p:spPr>
          <a:xfrm>
            <a:off x="0" y="1981200"/>
            <a:ext cx="4063365" cy="4876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左内下右表-装饰无-默认位置-并列-61_34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5" hasCustomPrompt="1"/>
            <p:custDataLst>
              <p:tags r:id="rId6"/>
            </p:custDataLst>
          </p:nvPr>
        </p:nvSpPr>
        <p:spPr>
          <a:xfrm>
            <a:off x="75438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733800 w 4038600"/>
              <a:gd name="connsiteY1" fmla="*/ 0 h 4724400"/>
              <a:gd name="connisteX2" fmla="*/ 4038600 w 4038600"/>
              <a:gd name="connsiteY2" fmla="*/ 304800 h 4724400"/>
              <a:gd name="connisteX3" fmla="*/ 4038600 w 4038600"/>
              <a:gd name="connsiteY3" fmla="*/ 4419600 h 4724400"/>
              <a:gd name="connisteX4" fmla="*/ 37338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733800" y="0"/>
                </a:lnTo>
                <a:cubicBezTo>
                  <a:pt x="3902136" y="0"/>
                  <a:pt x="4038600" y="136464"/>
                  <a:pt x="4038600" y="304800"/>
                </a:cubicBezTo>
                <a:lnTo>
                  <a:pt x="4038600" y="4419600"/>
                </a:lnTo>
                <a:cubicBezTo>
                  <a:pt x="4038600" y="4587936"/>
                  <a:pt x="3902136" y="4724400"/>
                  <a:pt x="37338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609600" y="1524000"/>
            <a:ext cx="6934200" cy="4724400"/>
          </a:xfrm>
          <a:custGeom>
            <a:avLst/>
            <a:gdLst>
              <a:gd name="connisteX0" fmla="*/ 0 w 6934200"/>
              <a:gd name="connsiteY0" fmla="*/ 304800 h 4724400"/>
              <a:gd name="connisteX1" fmla="*/ 304800 w 6934200"/>
              <a:gd name="connsiteY1" fmla="*/ 0 h 4724400"/>
              <a:gd name="connisteX2" fmla="*/ 6934200 w 6934200"/>
              <a:gd name="connsiteY2" fmla="*/ 0 h 4724400"/>
              <a:gd name="connisteX3" fmla="*/ 6934200 w 6934200"/>
              <a:gd name="connsiteY3" fmla="*/ 4724400 h 4724400"/>
              <a:gd name="connisteX4" fmla="*/ 304800 w 6934200"/>
              <a:gd name="connsiteY4" fmla="*/ 4724400 h 4724400"/>
              <a:gd name="connisteX5" fmla="*/ 0 w 6934200"/>
              <a:gd name="connsiteY5" fmla="*/ 4419600 h 4724400"/>
              <a:gd name="connisteX6" fmla="*/ 0 w 6934200"/>
              <a:gd name="connsiteY6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6934200" y="0"/>
                </a:lnTo>
                <a:lnTo>
                  <a:pt x="6934200" y="4724400"/>
                </a:ln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1079500" y="23622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1066800" y="3784600"/>
            <a:ext cx="1600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1066800" y="4292600"/>
            <a:ext cx="1600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3289300" y="23622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3276600" y="3784600"/>
            <a:ext cx="1600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3276600" y="4292600"/>
            <a:ext cx="1600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4" hasCustomPrompt="1"/>
            <p:custDataLst>
              <p:tags r:id="rId14"/>
            </p:custDataLst>
          </p:nvPr>
        </p:nvSpPr>
        <p:spPr>
          <a:xfrm>
            <a:off x="5499100" y="23622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2" hasCustomPrompt="1"/>
            <p:custDataLst>
              <p:tags r:id="rId15"/>
            </p:custDataLst>
          </p:nvPr>
        </p:nvSpPr>
        <p:spPr>
          <a:xfrm>
            <a:off x="5486400" y="3784600"/>
            <a:ext cx="1600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3" hasCustomPrompt="1"/>
            <p:custDataLst>
              <p:tags r:id="rId16"/>
            </p:custDataLst>
          </p:nvPr>
        </p:nvSpPr>
        <p:spPr>
          <a:xfrm>
            <a:off x="5486400" y="4292600"/>
            <a:ext cx="1600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左表下右内-装饰右叠-默认位置-并列-60_35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5" hasCustomPrompt="1"/>
            <p:custDataLst>
              <p:tags r:id="rId6"/>
            </p:custDataLst>
          </p:nvPr>
        </p:nvSpPr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304800 h 4724400"/>
              <a:gd name="connisteX1" fmla="*/ 3048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304800 w 4038600"/>
              <a:gd name="connsiteY4" fmla="*/ 4724400 h 4724400"/>
              <a:gd name="connisteX5" fmla="*/ 0 w 4038600"/>
              <a:gd name="connsiteY5" fmla="*/ 4419600 h 4724400"/>
              <a:gd name="connisteX6" fmla="*/ 0 w 4038600"/>
              <a:gd name="connsiteY6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4648200" y="1524000"/>
            <a:ext cx="6934200" cy="4724400"/>
          </a:xfrm>
          <a:custGeom>
            <a:avLst/>
            <a:gdLst>
              <a:gd name="connisteX0" fmla="*/ 0 w 6934200"/>
              <a:gd name="connsiteY0" fmla="*/ 0 h 4724400"/>
              <a:gd name="connisteX1" fmla="*/ 6629400 w 6934200"/>
              <a:gd name="connsiteY1" fmla="*/ 0 h 4724400"/>
              <a:gd name="connisteX2" fmla="*/ 6934200 w 6934200"/>
              <a:gd name="connsiteY2" fmla="*/ 304800 h 4724400"/>
              <a:gd name="connisteX3" fmla="*/ 6934200 w 6934200"/>
              <a:gd name="connsiteY3" fmla="*/ 4419600 h 4724400"/>
              <a:gd name="connisteX4" fmla="*/ 6629400 w 6934200"/>
              <a:gd name="connsiteY4" fmla="*/ 4724400 h 4724400"/>
              <a:gd name="connisteX5" fmla="*/ 0 w 6934200"/>
              <a:gd name="connsiteY5" fmla="*/ 4724400 h 4724400"/>
              <a:gd name="connisteX6" fmla="*/ 0 w 69342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0"/>
                </a:moveTo>
                <a:lnTo>
                  <a:pt x="6629400" y="0"/>
                </a:lnTo>
                <a:cubicBezTo>
                  <a:pt x="6797736" y="0"/>
                  <a:pt x="6934200" y="136464"/>
                  <a:pt x="6934200" y="304800"/>
                </a:cubicBezTo>
                <a:lnTo>
                  <a:pt x="6934200" y="4419600"/>
                </a:lnTo>
                <a:cubicBezTo>
                  <a:pt x="6934200" y="4587936"/>
                  <a:pt x="6797736" y="4724400"/>
                  <a:pt x="66294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5124450" y="23749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5105400" y="3454400"/>
            <a:ext cx="1600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5105400" y="3962400"/>
            <a:ext cx="1600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7334250" y="23749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315200" y="3454400"/>
            <a:ext cx="1600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7315200" y="3962400"/>
            <a:ext cx="1600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4" hasCustomPrompt="1"/>
            <p:custDataLst>
              <p:tags r:id="rId14"/>
            </p:custDataLst>
          </p:nvPr>
        </p:nvSpPr>
        <p:spPr>
          <a:xfrm>
            <a:off x="9544050" y="23749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2" hasCustomPrompt="1"/>
            <p:custDataLst>
              <p:tags r:id="rId15"/>
            </p:custDataLst>
          </p:nvPr>
        </p:nvSpPr>
        <p:spPr>
          <a:xfrm>
            <a:off x="9525000" y="3454400"/>
            <a:ext cx="1600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3" hasCustomPrompt="1"/>
            <p:custDataLst>
              <p:tags r:id="rId16"/>
            </p:custDataLst>
          </p:nvPr>
        </p:nvSpPr>
        <p:spPr>
          <a:xfrm>
            <a:off x="9525000" y="3962400"/>
            <a:ext cx="1600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2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3942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3251200"/>
          </a:xfrm>
          <a:custGeom>
            <a:avLst/>
            <a:gdLst>
              <a:gd name="connisteX0" fmla="*/ 0 w 10972800"/>
              <a:gd name="connsiteY0" fmla="*/ 304800 h 3251200"/>
              <a:gd name="connisteX1" fmla="*/ 304800 w 10972800"/>
              <a:gd name="connsiteY1" fmla="*/ 0 h 3251200"/>
              <a:gd name="connisteX2" fmla="*/ 10668000 w 10972800"/>
              <a:gd name="connsiteY2" fmla="*/ 0 h 3251200"/>
              <a:gd name="connisteX3" fmla="*/ 10972800 w 10972800"/>
              <a:gd name="connsiteY3" fmla="*/ 304800 h 3251200"/>
              <a:gd name="connisteX4" fmla="*/ 10972800 w 10972800"/>
              <a:gd name="connsiteY4" fmla="*/ 2946400 h 3251200"/>
              <a:gd name="connisteX5" fmla="*/ 10668000 w 10972800"/>
              <a:gd name="connsiteY5" fmla="*/ 3251200 h 3251200"/>
              <a:gd name="connisteX6" fmla="*/ 304800 w 10972800"/>
              <a:gd name="connsiteY6" fmla="*/ 3251200 h 3251200"/>
              <a:gd name="connisteX7" fmla="*/ 0 w 10972800"/>
              <a:gd name="connsiteY7" fmla="*/ 2946400 h 3251200"/>
              <a:gd name="connisteX8" fmla="*/ 0 w 10972800"/>
              <a:gd name="connsiteY8" fmla="*/ 304800 h 3251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251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946400"/>
                </a:lnTo>
                <a:cubicBezTo>
                  <a:pt x="10972800" y="3114736"/>
                  <a:pt x="10836336" y="3251200"/>
                  <a:pt x="10668000" y="3251200"/>
                </a:cubicBezTo>
                <a:lnTo>
                  <a:pt x="304800" y="3251200"/>
                </a:lnTo>
                <a:cubicBezTo>
                  <a:pt x="136464" y="3251200"/>
                  <a:pt x="0" y="3114736"/>
                  <a:pt x="0" y="29464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44704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4648200" y="5029200"/>
            <a:ext cx="1905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7162800" y="44704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7162800" y="5029200"/>
            <a:ext cx="1905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9677400" y="44704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9677400" y="5029200"/>
            <a:ext cx="1905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中内下图-装饰下-默认位置-并列-59_45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3759200"/>
            <a:ext cx="10972800" cy="2489200"/>
          </a:xfrm>
          <a:custGeom>
            <a:avLst/>
            <a:gdLst>
              <a:gd name="connisteX0" fmla="*/ 0 w 10972800"/>
              <a:gd name="connsiteY0" fmla="*/ 304800 h 2489200"/>
              <a:gd name="connisteX1" fmla="*/ 304800 w 10972800"/>
              <a:gd name="connsiteY1" fmla="*/ 0 h 2489200"/>
              <a:gd name="connisteX2" fmla="*/ 10668000 w 10972800"/>
              <a:gd name="connsiteY2" fmla="*/ 0 h 2489200"/>
              <a:gd name="connisteX3" fmla="*/ 10972800 w 10972800"/>
              <a:gd name="connsiteY3" fmla="*/ 304800 h 2489200"/>
              <a:gd name="connisteX4" fmla="*/ 10972800 w 10972800"/>
              <a:gd name="connsiteY4" fmla="*/ 2184400 h 2489200"/>
              <a:gd name="connisteX5" fmla="*/ 10668000 w 10972800"/>
              <a:gd name="connsiteY5" fmla="*/ 2489200 h 2489200"/>
              <a:gd name="connisteX6" fmla="*/ 304800 w 10972800"/>
              <a:gd name="connsiteY6" fmla="*/ 2489200 h 2489200"/>
              <a:gd name="connisteX7" fmla="*/ 0 w 10972800"/>
              <a:gd name="connsiteY7" fmla="*/ 2184400 h 2489200"/>
              <a:gd name="connisteX8" fmla="*/ 0 w 10972800"/>
              <a:gd name="connsiteY8" fmla="*/ 3048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184400"/>
                </a:lnTo>
                <a:cubicBezTo>
                  <a:pt x="10972800" y="2352736"/>
                  <a:pt x="10836336" y="2489200"/>
                  <a:pt x="10668000" y="2489200"/>
                </a:cubicBezTo>
                <a:lnTo>
                  <a:pt x="304800" y="2489200"/>
                </a:lnTo>
                <a:cubicBezTo>
                  <a:pt x="136464" y="2489200"/>
                  <a:pt x="0" y="2352736"/>
                  <a:pt x="0" y="21844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82800"/>
          </a:xfrm>
          <a:custGeom>
            <a:avLst/>
            <a:gdLst>
              <a:gd name="connisteX0" fmla="*/ 0 w 3454400"/>
              <a:gd name="connsiteY0" fmla="*/ 304800 h 2082800"/>
              <a:gd name="connisteX1" fmla="*/ 304800 w 3454400"/>
              <a:gd name="connsiteY1" fmla="*/ 0 h 2082800"/>
              <a:gd name="connisteX2" fmla="*/ 3149600 w 3454400"/>
              <a:gd name="connsiteY2" fmla="*/ 0 h 2082800"/>
              <a:gd name="connisteX3" fmla="*/ 3454400 w 3454400"/>
              <a:gd name="connsiteY3" fmla="*/ 304800 h 2082800"/>
              <a:gd name="connisteX4" fmla="*/ 3454400 w 3454400"/>
              <a:gd name="connsiteY4" fmla="*/ 1778000 h 2082800"/>
              <a:gd name="connisteX5" fmla="*/ 3149600 w 3454400"/>
              <a:gd name="connsiteY5" fmla="*/ 2082800 h 2082800"/>
              <a:gd name="connisteX6" fmla="*/ 304800 w 3454400"/>
              <a:gd name="connsiteY6" fmla="*/ 2082800 h 2082800"/>
              <a:gd name="connisteX7" fmla="*/ 0 w 3454400"/>
              <a:gd name="connsiteY7" fmla="*/ 1778000 h 2082800"/>
              <a:gd name="connisteX8" fmla="*/ 0 w 3454400"/>
              <a:gd name="connsiteY8" fmla="*/ 3048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82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1778000"/>
                </a:lnTo>
                <a:cubicBezTo>
                  <a:pt x="3454400" y="1946336"/>
                  <a:pt x="3317936" y="2082800"/>
                  <a:pt x="3149600" y="2082800"/>
                </a:cubicBezTo>
                <a:lnTo>
                  <a:pt x="304800" y="2082800"/>
                </a:lnTo>
                <a:cubicBezTo>
                  <a:pt x="136464" y="2082800"/>
                  <a:pt x="0" y="1946336"/>
                  <a:pt x="0" y="17780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 w="28575">
            <a:solidFill>
              <a:schemeClr val="accent1"/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828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387600"/>
            <a:ext cx="2844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2082800"/>
          </a:xfrm>
          <a:custGeom>
            <a:avLst/>
            <a:gdLst>
              <a:gd name="connisteX0" fmla="*/ 0 w 3454400"/>
              <a:gd name="connsiteY0" fmla="*/ 304800 h 2082800"/>
              <a:gd name="connisteX1" fmla="*/ 304800 w 3454400"/>
              <a:gd name="connsiteY1" fmla="*/ 0 h 2082800"/>
              <a:gd name="connisteX2" fmla="*/ 3149600 w 3454400"/>
              <a:gd name="connsiteY2" fmla="*/ 0 h 2082800"/>
              <a:gd name="connisteX3" fmla="*/ 3454400 w 3454400"/>
              <a:gd name="connsiteY3" fmla="*/ 304800 h 2082800"/>
              <a:gd name="connisteX4" fmla="*/ 3454400 w 3454400"/>
              <a:gd name="connsiteY4" fmla="*/ 1778000 h 2082800"/>
              <a:gd name="connisteX5" fmla="*/ 3149600 w 3454400"/>
              <a:gd name="connsiteY5" fmla="*/ 2082800 h 2082800"/>
              <a:gd name="connisteX6" fmla="*/ 304800 w 3454400"/>
              <a:gd name="connsiteY6" fmla="*/ 2082800 h 2082800"/>
              <a:gd name="connisteX7" fmla="*/ 0 w 3454400"/>
              <a:gd name="connsiteY7" fmla="*/ 1778000 h 2082800"/>
              <a:gd name="connisteX8" fmla="*/ 0 w 3454400"/>
              <a:gd name="connsiteY8" fmla="*/ 3048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82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1778000"/>
                </a:lnTo>
                <a:cubicBezTo>
                  <a:pt x="3454400" y="1946336"/>
                  <a:pt x="3317936" y="2082800"/>
                  <a:pt x="3149600" y="2082800"/>
                </a:cubicBezTo>
                <a:lnTo>
                  <a:pt x="304800" y="2082800"/>
                </a:lnTo>
                <a:cubicBezTo>
                  <a:pt x="136464" y="2082800"/>
                  <a:pt x="0" y="1946336"/>
                  <a:pt x="0" y="17780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 w="28575">
            <a:solidFill>
              <a:schemeClr val="accent1"/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73600" y="1828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73600" y="2387600"/>
            <a:ext cx="2844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128000" y="1524000"/>
            <a:ext cx="3454400" cy="2082800"/>
          </a:xfrm>
          <a:custGeom>
            <a:avLst/>
            <a:gdLst>
              <a:gd name="connisteX0" fmla="*/ 0 w 3454400"/>
              <a:gd name="connsiteY0" fmla="*/ 304800 h 2082800"/>
              <a:gd name="connisteX1" fmla="*/ 304800 w 3454400"/>
              <a:gd name="connsiteY1" fmla="*/ 0 h 2082800"/>
              <a:gd name="connisteX2" fmla="*/ 3149600 w 3454400"/>
              <a:gd name="connsiteY2" fmla="*/ 0 h 2082800"/>
              <a:gd name="connisteX3" fmla="*/ 3454400 w 3454400"/>
              <a:gd name="connsiteY3" fmla="*/ 304800 h 2082800"/>
              <a:gd name="connisteX4" fmla="*/ 3454400 w 3454400"/>
              <a:gd name="connsiteY4" fmla="*/ 1778000 h 2082800"/>
              <a:gd name="connisteX5" fmla="*/ 3149600 w 3454400"/>
              <a:gd name="connsiteY5" fmla="*/ 2082800 h 2082800"/>
              <a:gd name="connisteX6" fmla="*/ 304800 w 3454400"/>
              <a:gd name="connsiteY6" fmla="*/ 2082800 h 2082800"/>
              <a:gd name="connisteX7" fmla="*/ 0 w 3454400"/>
              <a:gd name="connsiteY7" fmla="*/ 1778000 h 2082800"/>
              <a:gd name="connisteX8" fmla="*/ 0 w 3454400"/>
              <a:gd name="connsiteY8" fmla="*/ 3048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82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1778000"/>
                </a:lnTo>
                <a:cubicBezTo>
                  <a:pt x="3454400" y="1946336"/>
                  <a:pt x="3317936" y="2082800"/>
                  <a:pt x="3149600" y="2082800"/>
                </a:cubicBezTo>
                <a:lnTo>
                  <a:pt x="304800" y="2082800"/>
                </a:lnTo>
                <a:cubicBezTo>
                  <a:pt x="136464" y="2082800"/>
                  <a:pt x="0" y="1946336"/>
                  <a:pt x="0" y="17780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 w="28575">
            <a:solidFill>
              <a:schemeClr val="accent1"/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32800" y="1828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32800" y="2387600"/>
            <a:ext cx="2844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左标下左内右图-装饰左叠-默认位置-并列-6_88_group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5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304800 h 5638800"/>
              <a:gd name="connisteX1" fmla="*/ 304800 w 4038600"/>
              <a:gd name="connsiteY1" fmla="*/ 0 h 5638800"/>
              <a:gd name="connisteX2" fmla="*/ 3733800 w 4038600"/>
              <a:gd name="connsiteY2" fmla="*/ 0 h 5638800"/>
              <a:gd name="connisteX3" fmla="*/ 4038600 w 4038600"/>
              <a:gd name="connsiteY3" fmla="*/ 304800 h 5638800"/>
              <a:gd name="connisteX4" fmla="*/ 4038600 w 4038600"/>
              <a:gd name="connsiteY4" fmla="*/ 5334000 h 5638800"/>
              <a:gd name="connisteX5" fmla="*/ 3733800 w 4038600"/>
              <a:gd name="connsiteY5" fmla="*/ 5638800 h 5638800"/>
              <a:gd name="connisteX6" fmla="*/ 304800 w 4038600"/>
              <a:gd name="connsiteY6" fmla="*/ 5638800 h 5638800"/>
              <a:gd name="connisteX7" fmla="*/ 0 w 4038600"/>
              <a:gd name="connsiteY7" fmla="*/ 5334000 h 5638800"/>
              <a:gd name="connisteX8" fmla="*/ 0 w 4038600"/>
              <a:gd name="connsiteY8" fmla="*/ 3048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733800" y="0"/>
                </a:lnTo>
                <a:cubicBezTo>
                  <a:pt x="3902136" y="0"/>
                  <a:pt x="4038600" y="136464"/>
                  <a:pt x="4038600" y="304800"/>
                </a:cubicBezTo>
                <a:lnTo>
                  <a:pt x="4038600" y="5334000"/>
                </a:lnTo>
                <a:cubicBezTo>
                  <a:pt x="4038600" y="5502336"/>
                  <a:pt x="3902136" y="5638800"/>
                  <a:pt x="3733800" y="5638800"/>
                </a:cubicBezTo>
                <a:lnTo>
                  <a:pt x="304800" y="5638800"/>
                </a:lnTo>
                <a:cubicBezTo>
                  <a:pt x="136464" y="5638800"/>
                  <a:pt x="0" y="5502336"/>
                  <a:pt x="0" y="5334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609600" y="33528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793750" y="35814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609600" y="45212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609600" y="5029200"/>
            <a:ext cx="1701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7" hasCustomPrompt="1"/>
            <p:custDataLst>
              <p:tags r:id="rId11"/>
            </p:custDataLst>
          </p:nvPr>
        </p:nvSpPr>
        <p:spPr>
          <a:xfrm>
            <a:off x="2921000" y="33528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3105150" y="35814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2921000" y="45212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2921000" y="5029200"/>
            <a:ext cx="1701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装饰  0"/>
          <p:cNvSpPr>
            <a:spLocks noGrp="1"/>
          </p:cNvSpPr>
          <p:nvPr>
            <p:ph type="body" idx="16398" hasCustomPrompt="1"/>
            <p:custDataLst>
              <p:tags r:id="rId15"/>
            </p:custDataLst>
          </p:nvPr>
        </p:nvSpPr>
        <p:spPr>
          <a:xfrm>
            <a:off x="5232400" y="33528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5416550" y="35814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5232400" y="45212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5232400" y="5029200"/>
            <a:ext cx="1701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5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2844800"/>
          </a:xfrm>
          <a:custGeom>
            <a:avLst/>
            <a:gdLst>
              <a:gd name="connisteX0" fmla="*/ 0 w 10972800"/>
              <a:gd name="connsiteY0" fmla="*/ 304800 h 2844800"/>
              <a:gd name="connisteX1" fmla="*/ 304800 w 10972800"/>
              <a:gd name="connsiteY1" fmla="*/ 0 h 2844800"/>
              <a:gd name="connisteX2" fmla="*/ 10668000 w 10972800"/>
              <a:gd name="connsiteY2" fmla="*/ 0 h 2844800"/>
              <a:gd name="connisteX3" fmla="*/ 10972800 w 10972800"/>
              <a:gd name="connsiteY3" fmla="*/ 304800 h 2844800"/>
              <a:gd name="connisteX4" fmla="*/ 10972800 w 10972800"/>
              <a:gd name="connsiteY4" fmla="*/ 2540000 h 2844800"/>
              <a:gd name="connisteX5" fmla="*/ 10668000 w 10972800"/>
              <a:gd name="connsiteY5" fmla="*/ 2844800 h 2844800"/>
              <a:gd name="connisteX6" fmla="*/ 304800 w 10972800"/>
              <a:gd name="connsiteY6" fmla="*/ 2844800 h 2844800"/>
              <a:gd name="connisteX7" fmla="*/ 0 w 10972800"/>
              <a:gd name="connsiteY7" fmla="*/ 2540000 h 2844800"/>
              <a:gd name="connisteX8" fmla="*/ 0 w 10972800"/>
              <a:gd name="connsiteY8" fmla="*/ 304800 h 284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540000"/>
                </a:lnTo>
                <a:cubicBezTo>
                  <a:pt x="10972800" y="2708336"/>
                  <a:pt x="10836336" y="2844800"/>
                  <a:pt x="10668000" y="2844800"/>
                </a:cubicBezTo>
                <a:lnTo>
                  <a:pt x="304800" y="2844800"/>
                </a:lnTo>
                <a:cubicBezTo>
                  <a:pt x="136464" y="2844800"/>
                  <a:pt x="0" y="2708336"/>
                  <a:pt x="0" y="2540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826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334000"/>
            <a:ext cx="3098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826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5334000"/>
            <a:ext cx="3098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826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5334000"/>
            <a:ext cx="3098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左图上右标下右内-装饰左叠-默认位置-并列-30_87_group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304800 h 5638800"/>
              <a:gd name="connisteX1" fmla="*/ 304800 w 4038600"/>
              <a:gd name="connsiteY1" fmla="*/ 0 h 5638800"/>
              <a:gd name="connisteX2" fmla="*/ 3733800 w 4038600"/>
              <a:gd name="connsiteY2" fmla="*/ 0 h 5638800"/>
              <a:gd name="connisteX3" fmla="*/ 4038600 w 4038600"/>
              <a:gd name="connsiteY3" fmla="*/ 304800 h 5638800"/>
              <a:gd name="connisteX4" fmla="*/ 4038600 w 4038600"/>
              <a:gd name="connsiteY4" fmla="*/ 5334000 h 5638800"/>
              <a:gd name="connisteX5" fmla="*/ 3733800 w 4038600"/>
              <a:gd name="connsiteY5" fmla="*/ 5638800 h 5638800"/>
              <a:gd name="connisteX6" fmla="*/ 304800 w 4038600"/>
              <a:gd name="connsiteY6" fmla="*/ 5638800 h 5638800"/>
              <a:gd name="connisteX7" fmla="*/ 0 w 4038600"/>
              <a:gd name="connsiteY7" fmla="*/ 5334000 h 5638800"/>
              <a:gd name="connisteX8" fmla="*/ 0 w 4038600"/>
              <a:gd name="connsiteY8" fmla="*/ 3048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733800" y="0"/>
                </a:lnTo>
                <a:cubicBezTo>
                  <a:pt x="3902136" y="0"/>
                  <a:pt x="4038600" y="136464"/>
                  <a:pt x="4038600" y="304800"/>
                </a:cubicBezTo>
                <a:lnTo>
                  <a:pt x="4038600" y="5334000"/>
                </a:lnTo>
                <a:cubicBezTo>
                  <a:pt x="4038600" y="5502336"/>
                  <a:pt x="3902136" y="5638800"/>
                  <a:pt x="3733800" y="5638800"/>
                </a:cubicBezTo>
                <a:lnTo>
                  <a:pt x="304800" y="5638800"/>
                </a:lnTo>
                <a:cubicBezTo>
                  <a:pt x="136464" y="5638800"/>
                  <a:pt x="0" y="5502336"/>
                  <a:pt x="0" y="5334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5257800" y="36576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idx="16393" hasCustomPrompt="1"/>
            <p:custDataLst>
              <p:tags r:id="rId8"/>
            </p:custDataLst>
          </p:nvPr>
        </p:nvSpPr>
        <p:spPr>
          <a:xfrm>
            <a:off x="5471160" y="38709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5257800" y="48260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5257800" y="5334000"/>
            <a:ext cx="1701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7569200" y="36576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idx="16395" hasCustomPrompt="1"/>
            <p:custDataLst>
              <p:tags r:id="rId12"/>
            </p:custDataLst>
          </p:nvPr>
        </p:nvSpPr>
        <p:spPr>
          <a:xfrm>
            <a:off x="7782560" y="38709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8" hasCustomPrompt="1"/>
            <p:custDataLst>
              <p:tags r:id="rId13"/>
            </p:custDataLst>
          </p:nvPr>
        </p:nvSpPr>
        <p:spPr>
          <a:xfrm>
            <a:off x="7569200" y="48260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14"/>
            </p:custDataLst>
          </p:nvPr>
        </p:nvSpPr>
        <p:spPr>
          <a:xfrm>
            <a:off x="7569200" y="5334000"/>
            <a:ext cx="1701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装饰  0"/>
          <p:cNvSpPr>
            <a:spLocks noGrp="1"/>
          </p:cNvSpPr>
          <p:nvPr>
            <p:ph type="body" idx="16398" hasCustomPrompt="1"/>
            <p:custDataLst>
              <p:tags r:id="rId15"/>
            </p:custDataLst>
          </p:nvPr>
        </p:nvSpPr>
        <p:spPr>
          <a:xfrm>
            <a:off x="9880600" y="36576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2" name="图片占位符 21"/>
          <p:cNvSpPr>
            <a:spLocks noGrp="1"/>
          </p:cNvSpPr>
          <p:nvPr>
            <p:ph type="pic" idx="16397" hasCustomPrompt="1"/>
            <p:custDataLst>
              <p:tags r:id="rId16"/>
            </p:custDataLst>
          </p:nvPr>
        </p:nvSpPr>
        <p:spPr>
          <a:xfrm>
            <a:off x="10093960" y="38709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0" hasCustomPrompt="1"/>
            <p:custDataLst>
              <p:tags r:id="rId17"/>
            </p:custDataLst>
          </p:nvPr>
        </p:nvSpPr>
        <p:spPr>
          <a:xfrm>
            <a:off x="9880600" y="48260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1" hasCustomPrompt="1"/>
            <p:custDataLst>
              <p:tags r:id="rId18"/>
            </p:custDataLst>
          </p:nvPr>
        </p:nvSpPr>
        <p:spPr>
          <a:xfrm>
            <a:off x="9880600" y="5334000"/>
            <a:ext cx="1701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方向错位-并列-26_19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4165600" y="1524000"/>
            <a:ext cx="7416800" cy="1473200"/>
          </a:xfrm>
          <a:custGeom>
            <a:avLst/>
            <a:gdLst>
              <a:gd name="connisteX0" fmla="*/ 0 w 7416800"/>
              <a:gd name="connsiteY0" fmla="*/ 0 h 1473200"/>
              <a:gd name="connisteX1" fmla="*/ 7112000 w 7416800"/>
              <a:gd name="connsiteY1" fmla="*/ 0 h 1473200"/>
              <a:gd name="connisteX2" fmla="*/ 7416800 w 7416800"/>
              <a:gd name="connsiteY2" fmla="*/ 304800 h 1473200"/>
              <a:gd name="connisteX3" fmla="*/ 7416800 w 7416800"/>
              <a:gd name="connsiteY3" fmla="*/ 1168400 h 1473200"/>
              <a:gd name="connisteX4" fmla="*/ 7112000 w 7416800"/>
              <a:gd name="connsiteY4" fmla="*/ 1473200 h 1473200"/>
              <a:gd name="connisteX5" fmla="*/ 0 w 7416800"/>
              <a:gd name="connsiteY5" fmla="*/ 1473200 h 1473200"/>
              <a:gd name="connisteX6" fmla="*/ 0 w 7416800"/>
              <a:gd name="connsiteY6" fmla="*/ 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416800" h="1473200">
                <a:moveTo>
                  <a:pt x="0" y="0"/>
                </a:moveTo>
                <a:lnTo>
                  <a:pt x="7112000" y="0"/>
                </a:lnTo>
                <a:cubicBezTo>
                  <a:pt x="7280336" y="0"/>
                  <a:pt x="7416800" y="136464"/>
                  <a:pt x="7416800" y="304800"/>
                </a:cubicBezTo>
                <a:lnTo>
                  <a:pt x="7416800" y="1168400"/>
                </a:lnTo>
                <a:cubicBezTo>
                  <a:pt x="7416800" y="1336736"/>
                  <a:pt x="7280336" y="1473200"/>
                  <a:pt x="7112000" y="1473200"/>
                </a:cubicBezTo>
                <a:lnTo>
                  <a:pt x="0" y="14732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556000" cy="1473200"/>
          </a:xfrm>
          <a:custGeom>
            <a:avLst/>
            <a:gdLst>
              <a:gd name="connisteX0" fmla="*/ 0 w 3556000"/>
              <a:gd name="connsiteY0" fmla="*/ 304800 h 1473200"/>
              <a:gd name="connisteX1" fmla="*/ 304800 w 3556000"/>
              <a:gd name="connsiteY1" fmla="*/ 0 h 1473200"/>
              <a:gd name="connisteX2" fmla="*/ 3556000 w 3556000"/>
              <a:gd name="connsiteY2" fmla="*/ 0 h 1473200"/>
              <a:gd name="connisteX3" fmla="*/ 3556000 w 3556000"/>
              <a:gd name="connsiteY3" fmla="*/ 1473200 h 1473200"/>
              <a:gd name="connisteX4" fmla="*/ 304800 w 3556000"/>
              <a:gd name="connsiteY4" fmla="*/ 1473200 h 1473200"/>
              <a:gd name="connisteX5" fmla="*/ 0 w 3556000"/>
              <a:gd name="connsiteY5" fmla="*/ 1168400 h 1473200"/>
              <a:gd name="connisteX6" fmla="*/ 0 w 3556000"/>
              <a:gd name="connsiteY6" fmla="*/ 3048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1473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556000" y="0"/>
                </a:lnTo>
                <a:lnTo>
                  <a:pt x="3556000" y="1473200"/>
                </a:lnTo>
                <a:lnTo>
                  <a:pt x="304800" y="1473200"/>
                </a:lnTo>
                <a:cubicBezTo>
                  <a:pt x="136464" y="1473200"/>
                  <a:pt x="0" y="1336736"/>
                  <a:pt x="0" y="11684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470400" y="1828800"/>
            <a:ext cx="6807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470400" y="2387600"/>
            <a:ext cx="68072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149600"/>
            <a:ext cx="7416800" cy="1473200"/>
          </a:xfrm>
          <a:custGeom>
            <a:avLst/>
            <a:gdLst>
              <a:gd name="connisteX0" fmla="*/ 0 w 7416800"/>
              <a:gd name="connsiteY0" fmla="*/ 304800 h 1473200"/>
              <a:gd name="connisteX1" fmla="*/ 304800 w 7416800"/>
              <a:gd name="connsiteY1" fmla="*/ 0 h 1473200"/>
              <a:gd name="connisteX2" fmla="*/ 7416800 w 7416800"/>
              <a:gd name="connsiteY2" fmla="*/ 0 h 1473200"/>
              <a:gd name="connisteX3" fmla="*/ 7416800 w 7416800"/>
              <a:gd name="connsiteY3" fmla="*/ 1473200 h 1473200"/>
              <a:gd name="connisteX4" fmla="*/ 304800 w 7416800"/>
              <a:gd name="connsiteY4" fmla="*/ 1473200 h 1473200"/>
              <a:gd name="connisteX5" fmla="*/ 0 w 7416800"/>
              <a:gd name="connsiteY5" fmla="*/ 1168400 h 1473200"/>
              <a:gd name="connisteX6" fmla="*/ 0 w 7416800"/>
              <a:gd name="connsiteY6" fmla="*/ 3048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416800" h="1473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7416800" y="0"/>
                </a:lnTo>
                <a:lnTo>
                  <a:pt x="7416800" y="1473200"/>
                </a:lnTo>
                <a:lnTo>
                  <a:pt x="304800" y="1473200"/>
                </a:lnTo>
                <a:cubicBezTo>
                  <a:pt x="136464" y="1473200"/>
                  <a:pt x="0" y="1336736"/>
                  <a:pt x="0" y="11684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8026400" y="3149600"/>
            <a:ext cx="3556000" cy="1473200"/>
          </a:xfrm>
          <a:custGeom>
            <a:avLst/>
            <a:gdLst>
              <a:gd name="connisteX0" fmla="*/ 0 w 3556000"/>
              <a:gd name="connsiteY0" fmla="*/ 0 h 1473200"/>
              <a:gd name="connisteX1" fmla="*/ 3251200 w 3556000"/>
              <a:gd name="connsiteY1" fmla="*/ 0 h 1473200"/>
              <a:gd name="connisteX2" fmla="*/ 3556000 w 3556000"/>
              <a:gd name="connsiteY2" fmla="*/ 304800 h 1473200"/>
              <a:gd name="connisteX3" fmla="*/ 3556000 w 3556000"/>
              <a:gd name="connsiteY3" fmla="*/ 1168400 h 1473200"/>
              <a:gd name="connisteX4" fmla="*/ 3251200 w 3556000"/>
              <a:gd name="connsiteY4" fmla="*/ 1473200 h 1473200"/>
              <a:gd name="connisteX5" fmla="*/ 0 w 3556000"/>
              <a:gd name="connsiteY5" fmla="*/ 1473200 h 1473200"/>
              <a:gd name="connisteX6" fmla="*/ 0 w 3556000"/>
              <a:gd name="connsiteY6" fmla="*/ 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1473200">
                <a:moveTo>
                  <a:pt x="0" y="0"/>
                </a:moveTo>
                <a:lnTo>
                  <a:pt x="3251200" y="0"/>
                </a:lnTo>
                <a:cubicBezTo>
                  <a:pt x="3419536" y="0"/>
                  <a:pt x="3556000" y="136464"/>
                  <a:pt x="3556000" y="304800"/>
                </a:cubicBezTo>
                <a:lnTo>
                  <a:pt x="3556000" y="1168400"/>
                </a:lnTo>
                <a:cubicBezTo>
                  <a:pt x="3556000" y="1336736"/>
                  <a:pt x="3419536" y="1473200"/>
                  <a:pt x="3251200" y="1473200"/>
                </a:cubicBezTo>
                <a:lnTo>
                  <a:pt x="0" y="14732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914400" y="3454400"/>
            <a:ext cx="6807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914400" y="4013200"/>
            <a:ext cx="68072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4165600" y="4775200"/>
            <a:ext cx="7416800" cy="1473200"/>
          </a:xfrm>
          <a:custGeom>
            <a:avLst/>
            <a:gdLst>
              <a:gd name="connisteX0" fmla="*/ 0 w 7416800"/>
              <a:gd name="connsiteY0" fmla="*/ 0 h 1473200"/>
              <a:gd name="connisteX1" fmla="*/ 7112000 w 7416800"/>
              <a:gd name="connsiteY1" fmla="*/ 0 h 1473200"/>
              <a:gd name="connisteX2" fmla="*/ 7416800 w 7416800"/>
              <a:gd name="connsiteY2" fmla="*/ 304800 h 1473200"/>
              <a:gd name="connisteX3" fmla="*/ 7416800 w 7416800"/>
              <a:gd name="connsiteY3" fmla="*/ 1168400 h 1473200"/>
              <a:gd name="connisteX4" fmla="*/ 7112000 w 7416800"/>
              <a:gd name="connsiteY4" fmla="*/ 1473200 h 1473200"/>
              <a:gd name="connisteX5" fmla="*/ 0 w 7416800"/>
              <a:gd name="connsiteY5" fmla="*/ 1473200 h 1473200"/>
              <a:gd name="connisteX6" fmla="*/ 0 w 7416800"/>
              <a:gd name="connsiteY6" fmla="*/ 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416800" h="1473200">
                <a:moveTo>
                  <a:pt x="0" y="0"/>
                </a:moveTo>
                <a:lnTo>
                  <a:pt x="7112000" y="0"/>
                </a:lnTo>
                <a:cubicBezTo>
                  <a:pt x="7280336" y="0"/>
                  <a:pt x="7416800" y="136464"/>
                  <a:pt x="7416800" y="304800"/>
                </a:cubicBezTo>
                <a:lnTo>
                  <a:pt x="7416800" y="1168400"/>
                </a:lnTo>
                <a:cubicBezTo>
                  <a:pt x="7416800" y="1336736"/>
                  <a:pt x="7280336" y="1473200"/>
                  <a:pt x="7112000" y="1473200"/>
                </a:cubicBezTo>
                <a:lnTo>
                  <a:pt x="0" y="14732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609600" y="4775200"/>
            <a:ext cx="3556000" cy="1473200"/>
          </a:xfrm>
          <a:custGeom>
            <a:avLst/>
            <a:gdLst>
              <a:gd name="connisteX0" fmla="*/ 0 w 3556000"/>
              <a:gd name="connsiteY0" fmla="*/ 304800 h 1473200"/>
              <a:gd name="connisteX1" fmla="*/ 304800 w 3556000"/>
              <a:gd name="connsiteY1" fmla="*/ 0 h 1473200"/>
              <a:gd name="connisteX2" fmla="*/ 3556000 w 3556000"/>
              <a:gd name="connsiteY2" fmla="*/ 0 h 1473200"/>
              <a:gd name="connisteX3" fmla="*/ 3556000 w 3556000"/>
              <a:gd name="connsiteY3" fmla="*/ 1473200 h 1473200"/>
              <a:gd name="connisteX4" fmla="*/ 304800 w 3556000"/>
              <a:gd name="connsiteY4" fmla="*/ 1473200 h 1473200"/>
              <a:gd name="connisteX5" fmla="*/ 0 w 3556000"/>
              <a:gd name="connsiteY5" fmla="*/ 1168400 h 1473200"/>
              <a:gd name="connisteX6" fmla="*/ 0 w 3556000"/>
              <a:gd name="connsiteY6" fmla="*/ 3048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1473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556000" y="0"/>
                </a:lnTo>
                <a:lnTo>
                  <a:pt x="3556000" y="1473200"/>
                </a:lnTo>
                <a:lnTo>
                  <a:pt x="304800" y="1473200"/>
                </a:lnTo>
                <a:cubicBezTo>
                  <a:pt x="136464" y="1473200"/>
                  <a:pt x="0" y="1336736"/>
                  <a:pt x="0" y="11684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4470400" y="5080000"/>
            <a:ext cx="6807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4470400" y="5638800"/>
            <a:ext cx="68072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无-颜色错位-并列-2_33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4" hasCustomPrompt="1"/>
            <p:custDataLst>
              <p:tags r:id="rId6"/>
            </p:custDataLst>
          </p:nvPr>
        </p:nvSpPr>
        <p:spPr>
          <a:xfrm>
            <a:off x="3149600" y="1524000"/>
            <a:ext cx="2794000" cy="2209800"/>
          </a:xfrm>
          <a:custGeom>
            <a:avLst/>
            <a:gdLst>
              <a:gd name="connisteX0" fmla="*/ 0 w 2794000"/>
              <a:gd name="connsiteY0" fmla="*/ 0 h 2209800"/>
              <a:gd name="connisteX1" fmla="*/ 2489200 w 2794000"/>
              <a:gd name="connsiteY1" fmla="*/ 0 h 2209800"/>
              <a:gd name="connisteX2" fmla="*/ 2794000 w 2794000"/>
              <a:gd name="connsiteY2" fmla="*/ 304800 h 2209800"/>
              <a:gd name="connisteX3" fmla="*/ 2794000 w 2794000"/>
              <a:gd name="connsiteY3" fmla="*/ 1905000 h 2209800"/>
              <a:gd name="connisteX4" fmla="*/ 2489200 w 2794000"/>
              <a:gd name="connsiteY4" fmla="*/ 2209800 h 2209800"/>
              <a:gd name="connisteX5" fmla="*/ 0 w 2794000"/>
              <a:gd name="connsiteY5" fmla="*/ 2209800 h 2209800"/>
              <a:gd name="connisteX6" fmla="*/ 0 w 279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794000" h="2209800">
                <a:moveTo>
                  <a:pt x="0" y="0"/>
                </a:moveTo>
                <a:lnTo>
                  <a:pt x="2489200" y="0"/>
                </a:lnTo>
                <a:cubicBezTo>
                  <a:pt x="2657536" y="0"/>
                  <a:pt x="2794000" y="136464"/>
                  <a:pt x="2794000" y="304800"/>
                </a:cubicBezTo>
                <a:lnTo>
                  <a:pt x="2794000" y="1905000"/>
                </a:lnTo>
                <a:cubicBezTo>
                  <a:pt x="2794000" y="2073336"/>
                  <a:pt x="2657536" y="2209800"/>
                  <a:pt x="24892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5" hasCustomPrompt="1"/>
            <p:custDataLst>
              <p:tags r:id="rId7"/>
            </p:custDataLst>
          </p:nvPr>
        </p:nvSpPr>
        <p:spPr>
          <a:xfrm>
            <a:off x="609600" y="1524000"/>
            <a:ext cx="2540000" cy="2209800"/>
          </a:xfrm>
          <a:custGeom>
            <a:avLst/>
            <a:gdLst>
              <a:gd name="connisteX0" fmla="*/ 0 w 2540000"/>
              <a:gd name="connsiteY0" fmla="*/ 304800 h 2209800"/>
              <a:gd name="connisteX1" fmla="*/ 3048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304800 w 2540000"/>
              <a:gd name="connsiteY4" fmla="*/ 2209800 h 2209800"/>
              <a:gd name="connisteX5" fmla="*/ 0 w 2540000"/>
              <a:gd name="connsiteY5" fmla="*/ 1905000 h 2209800"/>
              <a:gd name="connisteX6" fmla="*/ 0 w 2540000"/>
              <a:gd name="connsiteY6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3454400" y="1892300"/>
            <a:ext cx="218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3454400" y="2451100"/>
            <a:ext cx="218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8788400" y="1524000"/>
            <a:ext cx="2794000" cy="2209800"/>
          </a:xfrm>
          <a:custGeom>
            <a:avLst/>
            <a:gdLst>
              <a:gd name="connisteX0" fmla="*/ 0 w 2794000"/>
              <a:gd name="connsiteY0" fmla="*/ 0 h 2209800"/>
              <a:gd name="connisteX1" fmla="*/ 2489200 w 2794000"/>
              <a:gd name="connsiteY1" fmla="*/ 0 h 2209800"/>
              <a:gd name="connisteX2" fmla="*/ 2794000 w 2794000"/>
              <a:gd name="connsiteY2" fmla="*/ 304800 h 2209800"/>
              <a:gd name="connisteX3" fmla="*/ 2794000 w 2794000"/>
              <a:gd name="connsiteY3" fmla="*/ 1905000 h 2209800"/>
              <a:gd name="connisteX4" fmla="*/ 2489200 w 2794000"/>
              <a:gd name="connsiteY4" fmla="*/ 2209800 h 2209800"/>
              <a:gd name="connisteX5" fmla="*/ 0 w 2794000"/>
              <a:gd name="connsiteY5" fmla="*/ 2209800 h 2209800"/>
              <a:gd name="connisteX6" fmla="*/ 0 w 279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794000" h="2209800">
                <a:moveTo>
                  <a:pt x="0" y="0"/>
                </a:moveTo>
                <a:lnTo>
                  <a:pt x="2489200" y="0"/>
                </a:lnTo>
                <a:cubicBezTo>
                  <a:pt x="2657536" y="0"/>
                  <a:pt x="2794000" y="136464"/>
                  <a:pt x="2794000" y="304800"/>
                </a:cubicBezTo>
                <a:lnTo>
                  <a:pt x="2794000" y="1905000"/>
                </a:lnTo>
                <a:cubicBezTo>
                  <a:pt x="2794000" y="2073336"/>
                  <a:pt x="2657536" y="2209800"/>
                  <a:pt x="24892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7" hasCustomPrompt="1"/>
            <p:custDataLst>
              <p:tags r:id="rId11"/>
            </p:custDataLst>
          </p:nvPr>
        </p:nvSpPr>
        <p:spPr>
          <a:xfrm>
            <a:off x="6248400" y="1524000"/>
            <a:ext cx="2540000" cy="2209800"/>
          </a:xfrm>
          <a:custGeom>
            <a:avLst/>
            <a:gdLst>
              <a:gd name="connisteX0" fmla="*/ 0 w 2540000"/>
              <a:gd name="connsiteY0" fmla="*/ 304800 h 2209800"/>
              <a:gd name="connisteX1" fmla="*/ 3048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304800 w 2540000"/>
              <a:gd name="connsiteY4" fmla="*/ 2209800 h 2209800"/>
              <a:gd name="connisteX5" fmla="*/ 0 w 2540000"/>
              <a:gd name="connsiteY5" fmla="*/ 1905000 h 2209800"/>
              <a:gd name="connisteX6" fmla="*/ 0 w 2540000"/>
              <a:gd name="connsiteY6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9093200" y="1892300"/>
            <a:ext cx="218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9093200" y="2451100"/>
            <a:ext cx="218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8" hasCustomPrompt="1"/>
            <p:custDataLst>
              <p:tags r:id="rId14"/>
            </p:custDataLst>
          </p:nvPr>
        </p:nvSpPr>
        <p:spPr>
          <a:xfrm>
            <a:off x="3149600" y="4038600"/>
            <a:ext cx="2794000" cy="2209800"/>
          </a:xfrm>
          <a:custGeom>
            <a:avLst/>
            <a:gdLst>
              <a:gd name="connisteX0" fmla="*/ 0 w 2794000"/>
              <a:gd name="connsiteY0" fmla="*/ 0 h 2209800"/>
              <a:gd name="connisteX1" fmla="*/ 2489200 w 2794000"/>
              <a:gd name="connsiteY1" fmla="*/ 0 h 2209800"/>
              <a:gd name="connisteX2" fmla="*/ 2794000 w 2794000"/>
              <a:gd name="connsiteY2" fmla="*/ 304800 h 2209800"/>
              <a:gd name="connisteX3" fmla="*/ 2794000 w 2794000"/>
              <a:gd name="connsiteY3" fmla="*/ 1905000 h 2209800"/>
              <a:gd name="connisteX4" fmla="*/ 2489200 w 2794000"/>
              <a:gd name="connsiteY4" fmla="*/ 2209800 h 2209800"/>
              <a:gd name="connisteX5" fmla="*/ 0 w 2794000"/>
              <a:gd name="connsiteY5" fmla="*/ 2209800 h 2209800"/>
              <a:gd name="connisteX6" fmla="*/ 0 w 279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794000" h="2209800">
                <a:moveTo>
                  <a:pt x="0" y="0"/>
                </a:moveTo>
                <a:lnTo>
                  <a:pt x="2489200" y="0"/>
                </a:lnTo>
                <a:cubicBezTo>
                  <a:pt x="2657536" y="0"/>
                  <a:pt x="2794000" y="136464"/>
                  <a:pt x="2794000" y="304800"/>
                </a:cubicBezTo>
                <a:lnTo>
                  <a:pt x="2794000" y="1905000"/>
                </a:lnTo>
                <a:cubicBezTo>
                  <a:pt x="2794000" y="2073336"/>
                  <a:pt x="2657536" y="2209800"/>
                  <a:pt x="24892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9" hasCustomPrompt="1"/>
            <p:custDataLst>
              <p:tags r:id="rId15"/>
            </p:custDataLst>
          </p:nvPr>
        </p:nvSpPr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304800 h 2209800"/>
              <a:gd name="connisteX1" fmla="*/ 3048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304800 w 2540000"/>
              <a:gd name="connsiteY4" fmla="*/ 2209800 h 2209800"/>
              <a:gd name="connisteX5" fmla="*/ 0 w 2540000"/>
              <a:gd name="connsiteY5" fmla="*/ 1905000 h 2209800"/>
              <a:gd name="connisteX6" fmla="*/ 0 w 2540000"/>
              <a:gd name="connsiteY6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3454400" y="4406900"/>
            <a:ext cx="218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3454400" y="4965700"/>
            <a:ext cx="218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4" name="装饰  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8788400" y="4038600"/>
            <a:ext cx="2794000" cy="2209800"/>
          </a:xfrm>
          <a:custGeom>
            <a:avLst/>
            <a:gdLst>
              <a:gd name="connisteX0" fmla="*/ 0 w 2794000"/>
              <a:gd name="connsiteY0" fmla="*/ 0 h 2209800"/>
              <a:gd name="connisteX1" fmla="*/ 2489200 w 2794000"/>
              <a:gd name="connsiteY1" fmla="*/ 0 h 2209800"/>
              <a:gd name="connisteX2" fmla="*/ 2794000 w 2794000"/>
              <a:gd name="connsiteY2" fmla="*/ 304800 h 2209800"/>
              <a:gd name="connisteX3" fmla="*/ 2794000 w 2794000"/>
              <a:gd name="connsiteY3" fmla="*/ 1905000 h 2209800"/>
              <a:gd name="connisteX4" fmla="*/ 2489200 w 2794000"/>
              <a:gd name="connsiteY4" fmla="*/ 2209800 h 2209800"/>
              <a:gd name="connisteX5" fmla="*/ 0 w 2794000"/>
              <a:gd name="connsiteY5" fmla="*/ 2209800 h 2209800"/>
              <a:gd name="connisteX6" fmla="*/ 0 w 279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794000" h="2209800">
                <a:moveTo>
                  <a:pt x="0" y="0"/>
                </a:moveTo>
                <a:lnTo>
                  <a:pt x="2489200" y="0"/>
                </a:lnTo>
                <a:cubicBezTo>
                  <a:pt x="2657536" y="0"/>
                  <a:pt x="2794000" y="136464"/>
                  <a:pt x="2794000" y="304800"/>
                </a:cubicBezTo>
                <a:lnTo>
                  <a:pt x="2794000" y="1905000"/>
                </a:lnTo>
                <a:cubicBezTo>
                  <a:pt x="2794000" y="2073336"/>
                  <a:pt x="2657536" y="2209800"/>
                  <a:pt x="24892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5" name="图片占位符 24"/>
          <p:cNvSpPr>
            <a:spLocks noGrp="1"/>
          </p:cNvSpPr>
          <p:nvPr>
            <p:ph type="pic" idx="16401" hasCustomPrompt="1"/>
            <p:custDataLst>
              <p:tags r:id="rId19"/>
            </p:custDataLst>
          </p:nvPr>
        </p:nvSpPr>
        <p:spPr>
          <a:xfrm>
            <a:off x="6248400" y="4038600"/>
            <a:ext cx="2540000" cy="2209800"/>
          </a:xfrm>
          <a:custGeom>
            <a:avLst/>
            <a:gdLst>
              <a:gd name="connisteX0" fmla="*/ 0 w 2540000"/>
              <a:gd name="connsiteY0" fmla="*/ 304800 h 2209800"/>
              <a:gd name="connisteX1" fmla="*/ 3048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304800 w 2540000"/>
              <a:gd name="connsiteY4" fmla="*/ 2209800 h 2209800"/>
              <a:gd name="connisteX5" fmla="*/ 0 w 2540000"/>
              <a:gd name="connsiteY5" fmla="*/ 1905000 h 2209800"/>
              <a:gd name="connisteX6" fmla="*/ 0 w 2540000"/>
              <a:gd name="connsiteY6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9093200" y="4406900"/>
            <a:ext cx="218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9093200" y="4965700"/>
            <a:ext cx="218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304800 h 2209800"/>
              <a:gd name="connisteX1" fmla="*/ 304800 w 2438400"/>
              <a:gd name="connsiteY1" fmla="*/ 0 h 2209800"/>
              <a:gd name="connisteX2" fmla="*/ 2133600 w 2438400"/>
              <a:gd name="connsiteY2" fmla="*/ 0 h 2209800"/>
              <a:gd name="connisteX3" fmla="*/ 2438400 w 2438400"/>
              <a:gd name="connsiteY3" fmla="*/ 304800 h 2209800"/>
              <a:gd name="connisteX4" fmla="*/ 2438400 w 2438400"/>
              <a:gd name="connsiteY4" fmla="*/ 1905000 h 2209800"/>
              <a:gd name="connisteX5" fmla="*/ 2133600 w 2438400"/>
              <a:gd name="connsiteY5" fmla="*/ 2209800 h 2209800"/>
              <a:gd name="connisteX6" fmla="*/ 304800 w 2438400"/>
              <a:gd name="connsiteY6" fmla="*/ 2209800 h 2209800"/>
              <a:gd name="connisteX7" fmla="*/ 0 w 2438400"/>
              <a:gd name="connsiteY7" fmla="*/ 1905000 h 2209800"/>
              <a:gd name="connisteX8" fmla="*/ 0 w 24384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133600" y="0"/>
                </a:lnTo>
                <a:cubicBezTo>
                  <a:pt x="2301936" y="0"/>
                  <a:pt x="2438400" y="136464"/>
                  <a:pt x="2438400" y="304800"/>
                </a:cubicBezTo>
                <a:lnTo>
                  <a:pt x="2438400" y="1905000"/>
                </a:lnTo>
                <a:cubicBezTo>
                  <a:pt x="2438400" y="2073336"/>
                  <a:pt x="2301936" y="2209800"/>
                  <a:pt x="21336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3352800" y="18923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3352800" y="2451100"/>
            <a:ext cx="2590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内容占位符 14"/>
          <p:cNvSpPr>
            <a:spLocks noGrp="1"/>
          </p:cNvSpPr>
          <p:nvPr>
            <p:ph idx="16393" hasCustomPrompt="1"/>
            <p:custDataLst>
              <p:tags r:id="rId9"/>
            </p:custDataLst>
          </p:nvPr>
        </p:nvSpPr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304800 h 2209800"/>
              <a:gd name="connisteX1" fmla="*/ 304800 w 2438400"/>
              <a:gd name="connsiteY1" fmla="*/ 0 h 2209800"/>
              <a:gd name="connisteX2" fmla="*/ 2133600 w 2438400"/>
              <a:gd name="connsiteY2" fmla="*/ 0 h 2209800"/>
              <a:gd name="connisteX3" fmla="*/ 2438400 w 2438400"/>
              <a:gd name="connsiteY3" fmla="*/ 304800 h 2209800"/>
              <a:gd name="connisteX4" fmla="*/ 2438400 w 2438400"/>
              <a:gd name="connsiteY4" fmla="*/ 1905000 h 2209800"/>
              <a:gd name="connisteX5" fmla="*/ 2133600 w 2438400"/>
              <a:gd name="connsiteY5" fmla="*/ 2209800 h 2209800"/>
              <a:gd name="connisteX6" fmla="*/ 304800 w 2438400"/>
              <a:gd name="connsiteY6" fmla="*/ 2209800 h 2209800"/>
              <a:gd name="connisteX7" fmla="*/ 0 w 2438400"/>
              <a:gd name="connsiteY7" fmla="*/ 1905000 h 2209800"/>
              <a:gd name="connisteX8" fmla="*/ 0 w 24384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133600" y="0"/>
                </a:lnTo>
                <a:cubicBezTo>
                  <a:pt x="2301936" y="0"/>
                  <a:pt x="2438400" y="136464"/>
                  <a:pt x="2438400" y="304800"/>
                </a:cubicBezTo>
                <a:lnTo>
                  <a:pt x="2438400" y="1905000"/>
                </a:lnTo>
                <a:cubicBezTo>
                  <a:pt x="2438400" y="2073336"/>
                  <a:pt x="2301936" y="2209800"/>
                  <a:pt x="21336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8991600" y="18923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8991600" y="2451100"/>
            <a:ext cx="2590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内容占位符 17"/>
          <p:cNvSpPr>
            <a:spLocks noGrp="1"/>
          </p:cNvSpPr>
          <p:nvPr>
            <p:ph idx="16394" hasCustomPrompt="1"/>
            <p:custDataLst>
              <p:tags r:id="rId12"/>
            </p:custDataLst>
          </p:nvPr>
        </p:nvSpPr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304800 h 2209800"/>
              <a:gd name="connisteX1" fmla="*/ 304800 w 2438400"/>
              <a:gd name="connsiteY1" fmla="*/ 0 h 2209800"/>
              <a:gd name="connisteX2" fmla="*/ 2133600 w 2438400"/>
              <a:gd name="connsiteY2" fmla="*/ 0 h 2209800"/>
              <a:gd name="connisteX3" fmla="*/ 2438400 w 2438400"/>
              <a:gd name="connsiteY3" fmla="*/ 304800 h 2209800"/>
              <a:gd name="connisteX4" fmla="*/ 2438400 w 2438400"/>
              <a:gd name="connsiteY4" fmla="*/ 1905000 h 2209800"/>
              <a:gd name="connisteX5" fmla="*/ 2133600 w 2438400"/>
              <a:gd name="connsiteY5" fmla="*/ 2209800 h 2209800"/>
              <a:gd name="connisteX6" fmla="*/ 304800 w 2438400"/>
              <a:gd name="connsiteY6" fmla="*/ 2209800 h 2209800"/>
              <a:gd name="connisteX7" fmla="*/ 0 w 2438400"/>
              <a:gd name="connsiteY7" fmla="*/ 1905000 h 2209800"/>
              <a:gd name="connisteX8" fmla="*/ 0 w 24384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133600" y="0"/>
                </a:lnTo>
                <a:cubicBezTo>
                  <a:pt x="2301936" y="0"/>
                  <a:pt x="2438400" y="136464"/>
                  <a:pt x="2438400" y="304800"/>
                </a:cubicBezTo>
                <a:lnTo>
                  <a:pt x="2438400" y="1905000"/>
                </a:lnTo>
                <a:cubicBezTo>
                  <a:pt x="2438400" y="2073336"/>
                  <a:pt x="2301936" y="2209800"/>
                  <a:pt x="21336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3352800" y="44069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3352800" y="4965700"/>
            <a:ext cx="2590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479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336800"/>
          </a:xfrm>
          <a:custGeom>
            <a:avLst/>
            <a:gdLst>
              <a:gd name="connisteX0" fmla="*/ 0 w 10972800"/>
              <a:gd name="connsiteY0" fmla="*/ 304800 h 2336800"/>
              <a:gd name="connisteX1" fmla="*/ 304800 w 10972800"/>
              <a:gd name="connsiteY1" fmla="*/ 0 h 2336800"/>
              <a:gd name="connisteX2" fmla="*/ 10668000 w 10972800"/>
              <a:gd name="connsiteY2" fmla="*/ 0 h 2336800"/>
              <a:gd name="connisteX3" fmla="*/ 10972800 w 10972800"/>
              <a:gd name="connsiteY3" fmla="*/ 304800 h 2336800"/>
              <a:gd name="connisteX4" fmla="*/ 10972800 w 10972800"/>
              <a:gd name="connsiteY4" fmla="*/ 2032000 h 2336800"/>
              <a:gd name="connisteX5" fmla="*/ 10668000 w 10972800"/>
              <a:gd name="connsiteY5" fmla="*/ 2336800 h 2336800"/>
              <a:gd name="connisteX6" fmla="*/ 304800 w 10972800"/>
              <a:gd name="connsiteY6" fmla="*/ 2336800 h 2336800"/>
              <a:gd name="connisteX7" fmla="*/ 0 w 10972800"/>
              <a:gd name="connsiteY7" fmla="*/ 2032000 h 2336800"/>
              <a:gd name="connisteX8" fmla="*/ 0 w 10972800"/>
              <a:gd name="connsiteY8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032000"/>
                </a:lnTo>
                <a:cubicBezTo>
                  <a:pt x="10972800" y="2200336"/>
                  <a:pt x="10836336" y="2336800"/>
                  <a:pt x="10668000" y="2336800"/>
                </a:cubicBezTo>
                <a:lnTo>
                  <a:pt x="304800" y="2336800"/>
                </a:lnTo>
                <a:cubicBezTo>
                  <a:pt x="136464" y="2336800"/>
                  <a:pt x="0" y="2200336"/>
                  <a:pt x="0" y="2032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CONTENTS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目录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04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05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7" Type="http://schemas.openxmlformats.org/officeDocument/2006/relationships/theme" Target="../theme/theme2.xml"/><Relationship Id="rId26" Type="http://schemas.openxmlformats.org/officeDocument/2006/relationships/tags" Target="../tags/tag137.xml"/><Relationship Id="rId25" Type="http://schemas.openxmlformats.org/officeDocument/2006/relationships/tags" Target="../tags/tag136.xml"/><Relationship Id="rId24" Type="http://schemas.openxmlformats.org/officeDocument/2006/relationships/tags" Target="../tags/tag135.xml"/><Relationship Id="rId23" Type="http://schemas.openxmlformats.org/officeDocument/2006/relationships/tags" Target="../tags/tag134.xml"/><Relationship Id="rId22" Type="http://schemas.openxmlformats.org/officeDocument/2006/relationships/tags" Target="../tags/tag133.xml"/><Relationship Id="rId21" Type="http://schemas.openxmlformats.org/officeDocument/2006/relationships/tags" Target="../tags/tag132.xml"/><Relationship Id="rId20" Type="http://schemas.openxmlformats.org/officeDocument/2006/relationships/tags" Target="../tags/tag131.xml"/><Relationship Id="rId2" Type="http://schemas.openxmlformats.org/officeDocument/2006/relationships/slideLayout" Target="../slideLayouts/slideLayout12.xml"/><Relationship Id="rId19" Type="http://schemas.openxmlformats.org/officeDocument/2006/relationships/image" Target="../media/image11.png"/><Relationship Id="rId18" Type="http://schemas.openxmlformats.org/officeDocument/2006/relationships/tags" Target="../tags/tag130.xml"/><Relationship Id="rId17" Type="http://schemas.openxmlformats.org/officeDocument/2006/relationships/image" Target="../media/image10.png"/><Relationship Id="rId16" Type="http://schemas.openxmlformats.org/officeDocument/2006/relationships/tags" Target="../tags/tag12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4" Type="http://schemas.openxmlformats.org/officeDocument/2006/relationships/theme" Target="../theme/theme3.xml"/><Relationship Id="rId23" Type="http://schemas.openxmlformats.org/officeDocument/2006/relationships/tags" Target="../tags/tag329.xml"/><Relationship Id="rId22" Type="http://schemas.openxmlformats.org/officeDocument/2006/relationships/tags" Target="../tags/tag328.xml"/><Relationship Id="rId21" Type="http://schemas.openxmlformats.org/officeDocument/2006/relationships/tags" Target="../tags/tag327.xml"/><Relationship Id="rId20" Type="http://schemas.openxmlformats.org/officeDocument/2006/relationships/tags" Target="../tags/tag326.xml"/><Relationship Id="rId2" Type="http://schemas.openxmlformats.org/officeDocument/2006/relationships/slideLayout" Target="../slideLayouts/slideLayout27.xml"/><Relationship Id="rId19" Type="http://schemas.openxmlformats.org/officeDocument/2006/relationships/tags" Target="../tags/tag325.xml"/><Relationship Id="rId18" Type="http://schemas.openxmlformats.org/officeDocument/2006/relationships/tags" Target="../tags/tag324.xml"/><Relationship Id="rId17" Type="http://schemas.openxmlformats.org/officeDocument/2006/relationships/tags" Target="../tags/tag323.xml"/><Relationship Id="rId16" Type="http://schemas.openxmlformats.org/officeDocument/2006/relationships/image" Target="../media/image11.png"/><Relationship Id="rId15" Type="http://schemas.openxmlformats.org/officeDocument/2006/relationships/tags" Target="../tags/tag322.xml"/><Relationship Id="rId14" Type="http://schemas.openxmlformats.org/officeDocument/2006/relationships/image" Target="../media/image10.png"/><Relationship Id="rId13" Type="http://schemas.openxmlformats.org/officeDocument/2006/relationships/tags" Target="../tags/tag321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34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5943600"/>
            <a:ext cx="1485900" cy="914400"/>
          </a:xfrm>
          <a:prstGeom prst="rect">
            <a:avLst/>
          </a:prstGeom>
        </p:spPr>
      </p:pic>
      <p:pic>
        <p:nvPicPr>
          <p:cNvPr id="11" name="图片 10" descr="34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988675" y="0"/>
            <a:ext cx="1203325" cy="116903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>
                <a:latin typeface="汉仪正圆-75W" panose="00020600040101010101" charset="-122"/>
                <a:ea typeface="汉仪正圆-75W" panose="00020600040101010101" charset="-122"/>
              </a:rPr>
              <a:t>单击此处编辑母版标题样式</a:t>
            </a:r>
            <a:endParaRPr lang="zh-CN" altLang="en-US" dirty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>
                <a:latin typeface="汉仪正圆 55简" panose="00020600040101010101" charset="-122"/>
                <a:ea typeface="汉仪正圆 55简" panose="00020600040101010101" charset="-122"/>
              </a:rPr>
              <a:t>单击此处编辑母版文本样式</a:t>
            </a:r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34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5943600"/>
            <a:ext cx="1485900" cy="914400"/>
          </a:xfrm>
          <a:prstGeom prst="rect">
            <a:avLst/>
          </a:prstGeom>
        </p:spPr>
      </p:pic>
      <p:pic>
        <p:nvPicPr>
          <p:cNvPr id="11" name="图片 10" descr="34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988675" y="0"/>
            <a:ext cx="1203325" cy="116903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>
                <a:latin typeface="汉仪正圆-75W" panose="00020600040101010101" charset="-122"/>
                <a:ea typeface="汉仪正圆-75W" panose="00020600040101010101" charset="-122"/>
              </a:rPr>
              <a:t>单击此处编辑母版标题样式</a:t>
            </a:r>
            <a:endParaRPr lang="zh-CN" altLang="en-US" dirty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>
                <a:latin typeface="汉仪正圆 55简" panose="00020600040101010101" charset="-122"/>
                <a:ea typeface="汉仪正圆 55简" panose="00020600040101010101" charset="-122"/>
              </a:rPr>
              <a:t>单击此处编辑母版文本样式</a:t>
            </a:r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35.xml"/><Relationship Id="rId8" Type="http://schemas.openxmlformats.org/officeDocument/2006/relationships/tags" Target="../tags/tag434.xml"/><Relationship Id="rId7" Type="http://schemas.openxmlformats.org/officeDocument/2006/relationships/tags" Target="../tags/tag433.xml"/><Relationship Id="rId6" Type="http://schemas.openxmlformats.org/officeDocument/2006/relationships/tags" Target="../tags/tag432.xml"/><Relationship Id="rId5" Type="http://schemas.openxmlformats.org/officeDocument/2006/relationships/tags" Target="../tags/tag431.xml"/><Relationship Id="rId4" Type="http://schemas.openxmlformats.org/officeDocument/2006/relationships/tags" Target="../tags/tag430.xml"/><Relationship Id="rId3" Type="http://schemas.openxmlformats.org/officeDocument/2006/relationships/image" Target="../media/image30.jpeg"/><Relationship Id="rId2" Type="http://schemas.openxmlformats.org/officeDocument/2006/relationships/tags" Target="../tags/tag429.xml"/><Relationship Id="rId14" Type="http://schemas.openxmlformats.org/officeDocument/2006/relationships/slideLayout" Target="../slideLayouts/slideLayout31.xml"/><Relationship Id="rId13" Type="http://schemas.openxmlformats.org/officeDocument/2006/relationships/tags" Target="../tags/tag439.xml"/><Relationship Id="rId12" Type="http://schemas.openxmlformats.org/officeDocument/2006/relationships/tags" Target="../tags/tag438.xml"/><Relationship Id="rId11" Type="http://schemas.openxmlformats.org/officeDocument/2006/relationships/tags" Target="../tags/tag437.xml"/><Relationship Id="rId10" Type="http://schemas.openxmlformats.org/officeDocument/2006/relationships/tags" Target="../tags/tag436.xml"/><Relationship Id="rId1" Type="http://schemas.openxmlformats.org/officeDocument/2006/relationships/tags" Target="../tags/tag42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47.xml"/><Relationship Id="rId8" Type="http://schemas.openxmlformats.org/officeDocument/2006/relationships/tags" Target="../tags/tag446.xml"/><Relationship Id="rId7" Type="http://schemas.openxmlformats.org/officeDocument/2006/relationships/tags" Target="../tags/tag445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Relationship Id="rId3" Type="http://schemas.openxmlformats.org/officeDocument/2006/relationships/image" Target="../media/image31.jpeg"/><Relationship Id="rId2" Type="http://schemas.openxmlformats.org/officeDocument/2006/relationships/tags" Target="../tags/tag441.xml"/><Relationship Id="rId17" Type="http://schemas.openxmlformats.org/officeDocument/2006/relationships/slideLayout" Target="../slideLayouts/slideLayout30.xml"/><Relationship Id="rId16" Type="http://schemas.openxmlformats.org/officeDocument/2006/relationships/tags" Target="../tags/tag454.xml"/><Relationship Id="rId15" Type="http://schemas.openxmlformats.org/officeDocument/2006/relationships/tags" Target="../tags/tag453.xml"/><Relationship Id="rId14" Type="http://schemas.openxmlformats.org/officeDocument/2006/relationships/tags" Target="../tags/tag452.xml"/><Relationship Id="rId13" Type="http://schemas.openxmlformats.org/officeDocument/2006/relationships/tags" Target="../tags/tag451.xml"/><Relationship Id="rId12" Type="http://schemas.openxmlformats.org/officeDocument/2006/relationships/tags" Target="../tags/tag450.xml"/><Relationship Id="rId11" Type="http://schemas.openxmlformats.org/officeDocument/2006/relationships/tags" Target="../tags/tag449.xml"/><Relationship Id="rId10" Type="http://schemas.openxmlformats.org/officeDocument/2006/relationships/tags" Target="../tags/tag448.xml"/><Relationship Id="rId1" Type="http://schemas.openxmlformats.org/officeDocument/2006/relationships/tags" Target="../tags/tag44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65.xml"/><Relationship Id="rId8" Type="http://schemas.openxmlformats.org/officeDocument/2006/relationships/tags" Target="../tags/tag464.xml"/><Relationship Id="rId7" Type="http://schemas.openxmlformats.org/officeDocument/2006/relationships/tags" Target="../tags/tag463.xml"/><Relationship Id="rId6" Type="http://schemas.openxmlformats.org/officeDocument/2006/relationships/tags" Target="../tags/tag462.xml"/><Relationship Id="rId5" Type="http://schemas.openxmlformats.org/officeDocument/2006/relationships/tags" Target="../tags/tag461.xml"/><Relationship Id="rId4" Type="http://schemas.openxmlformats.org/officeDocument/2006/relationships/tags" Target="../tags/tag460.xml"/><Relationship Id="rId3" Type="http://schemas.openxmlformats.org/officeDocument/2006/relationships/image" Target="../media/image32.jpeg"/><Relationship Id="rId2" Type="http://schemas.openxmlformats.org/officeDocument/2006/relationships/tags" Target="../tags/tag459.xml"/><Relationship Id="rId14" Type="http://schemas.openxmlformats.org/officeDocument/2006/relationships/slideLayout" Target="../slideLayouts/slideLayout29.xml"/><Relationship Id="rId13" Type="http://schemas.openxmlformats.org/officeDocument/2006/relationships/tags" Target="../tags/tag469.xml"/><Relationship Id="rId12" Type="http://schemas.openxmlformats.org/officeDocument/2006/relationships/tags" Target="../tags/tag468.xml"/><Relationship Id="rId11" Type="http://schemas.openxmlformats.org/officeDocument/2006/relationships/tags" Target="../tags/tag467.xml"/><Relationship Id="rId10" Type="http://schemas.openxmlformats.org/officeDocument/2006/relationships/tags" Target="../tags/tag466.xml"/><Relationship Id="rId1" Type="http://schemas.openxmlformats.org/officeDocument/2006/relationships/tags" Target="../tags/tag45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77.xml"/><Relationship Id="rId8" Type="http://schemas.openxmlformats.org/officeDocument/2006/relationships/tags" Target="../tags/tag476.xml"/><Relationship Id="rId7" Type="http://schemas.openxmlformats.org/officeDocument/2006/relationships/tags" Target="../tags/tag475.xml"/><Relationship Id="rId6" Type="http://schemas.openxmlformats.org/officeDocument/2006/relationships/tags" Target="../tags/tag474.xml"/><Relationship Id="rId5" Type="http://schemas.openxmlformats.org/officeDocument/2006/relationships/tags" Target="../tags/tag473.xml"/><Relationship Id="rId4" Type="http://schemas.openxmlformats.org/officeDocument/2006/relationships/tags" Target="../tags/tag472.xml"/><Relationship Id="rId3" Type="http://schemas.openxmlformats.org/officeDocument/2006/relationships/image" Target="../media/image33.jpeg"/><Relationship Id="rId2" Type="http://schemas.openxmlformats.org/officeDocument/2006/relationships/tags" Target="../tags/tag471.xml"/><Relationship Id="rId11" Type="http://schemas.openxmlformats.org/officeDocument/2006/relationships/slideLayout" Target="../slideLayouts/slideLayout28.xml"/><Relationship Id="rId10" Type="http://schemas.openxmlformats.org/officeDocument/2006/relationships/tags" Target="../tags/tag478.xml"/><Relationship Id="rId1" Type="http://schemas.openxmlformats.org/officeDocument/2006/relationships/tags" Target="../tags/tag470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" Type="http://schemas.openxmlformats.org/officeDocument/2006/relationships/tags" Target="../tags/tag47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89.xml"/><Relationship Id="rId8" Type="http://schemas.openxmlformats.org/officeDocument/2006/relationships/tags" Target="../tags/tag488.xml"/><Relationship Id="rId7" Type="http://schemas.openxmlformats.org/officeDocument/2006/relationships/tags" Target="../tags/tag487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Relationship Id="rId3" Type="http://schemas.openxmlformats.org/officeDocument/2006/relationships/image" Target="../media/image34.jpeg"/><Relationship Id="rId2" Type="http://schemas.openxmlformats.org/officeDocument/2006/relationships/tags" Target="../tags/tag483.xml"/><Relationship Id="rId15" Type="http://schemas.openxmlformats.org/officeDocument/2006/relationships/slideLayout" Target="../slideLayouts/slideLayout27.xml"/><Relationship Id="rId14" Type="http://schemas.openxmlformats.org/officeDocument/2006/relationships/tags" Target="../tags/tag494.xml"/><Relationship Id="rId13" Type="http://schemas.openxmlformats.org/officeDocument/2006/relationships/tags" Target="../tags/tag493.xml"/><Relationship Id="rId12" Type="http://schemas.openxmlformats.org/officeDocument/2006/relationships/tags" Target="../tags/tag492.xml"/><Relationship Id="rId11" Type="http://schemas.openxmlformats.org/officeDocument/2006/relationships/tags" Target="../tags/tag491.xml"/><Relationship Id="rId10" Type="http://schemas.openxmlformats.org/officeDocument/2006/relationships/tags" Target="../tags/tag490.xml"/><Relationship Id="rId1" Type="http://schemas.openxmlformats.org/officeDocument/2006/relationships/tags" Target="../tags/tag48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02.xml"/><Relationship Id="rId8" Type="http://schemas.openxmlformats.org/officeDocument/2006/relationships/tags" Target="../tags/tag501.xml"/><Relationship Id="rId7" Type="http://schemas.openxmlformats.org/officeDocument/2006/relationships/tags" Target="../tags/tag500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4" Type="http://schemas.openxmlformats.org/officeDocument/2006/relationships/tags" Target="../tags/tag497.xml"/><Relationship Id="rId3" Type="http://schemas.openxmlformats.org/officeDocument/2006/relationships/image" Target="../media/image35.jpeg"/><Relationship Id="rId2" Type="http://schemas.openxmlformats.org/officeDocument/2006/relationships/tags" Target="../tags/tag496.xml"/><Relationship Id="rId15" Type="http://schemas.openxmlformats.org/officeDocument/2006/relationships/slideLayout" Target="../slideLayouts/slideLayout26.xml"/><Relationship Id="rId14" Type="http://schemas.openxmlformats.org/officeDocument/2006/relationships/tags" Target="../tags/tag507.xml"/><Relationship Id="rId13" Type="http://schemas.openxmlformats.org/officeDocument/2006/relationships/tags" Target="../tags/tag506.xml"/><Relationship Id="rId12" Type="http://schemas.openxmlformats.org/officeDocument/2006/relationships/tags" Target="../tags/tag505.xml"/><Relationship Id="rId11" Type="http://schemas.openxmlformats.org/officeDocument/2006/relationships/tags" Target="../tags/tag504.xml"/><Relationship Id="rId10" Type="http://schemas.openxmlformats.org/officeDocument/2006/relationships/tags" Target="../tags/tag503.xml"/><Relationship Id="rId1" Type="http://schemas.openxmlformats.org/officeDocument/2006/relationships/tags" Target="../tags/tag49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510.xml"/><Relationship Id="rId2" Type="http://schemas.openxmlformats.org/officeDocument/2006/relationships/tags" Target="../tags/tag509.xml"/><Relationship Id="rId1" Type="http://schemas.openxmlformats.org/officeDocument/2006/relationships/tags" Target="../tags/tag50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42.xml"/><Relationship Id="rId8" Type="http://schemas.openxmlformats.org/officeDocument/2006/relationships/tags" Target="../tags/tag341.xml"/><Relationship Id="rId7" Type="http://schemas.openxmlformats.org/officeDocument/2006/relationships/tags" Target="../tags/tag340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9" Type="http://schemas.openxmlformats.org/officeDocument/2006/relationships/slideLayout" Target="../slideLayouts/slideLayout37.xml"/><Relationship Id="rId18" Type="http://schemas.openxmlformats.org/officeDocument/2006/relationships/tags" Target="../tags/tag351.xml"/><Relationship Id="rId17" Type="http://schemas.openxmlformats.org/officeDocument/2006/relationships/tags" Target="../tags/tag350.xml"/><Relationship Id="rId16" Type="http://schemas.openxmlformats.org/officeDocument/2006/relationships/tags" Target="../tags/tag349.xml"/><Relationship Id="rId15" Type="http://schemas.openxmlformats.org/officeDocument/2006/relationships/tags" Target="../tags/tag348.xml"/><Relationship Id="rId14" Type="http://schemas.openxmlformats.org/officeDocument/2006/relationships/tags" Target="../tags/tag347.xml"/><Relationship Id="rId13" Type="http://schemas.openxmlformats.org/officeDocument/2006/relationships/tags" Target="../tags/tag346.xml"/><Relationship Id="rId12" Type="http://schemas.openxmlformats.org/officeDocument/2006/relationships/tags" Target="../tags/tag345.xml"/><Relationship Id="rId11" Type="http://schemas.openxmlformats.org/officeDocument/2006/relationships/tags" Target="../tags/tag344.xml"/><Relationship Id="rId10" Type="http://schemas.openxmlformats.org/officeDocument/2006/relationships/tags" Target="../tags/tag343.xml"/><Relationship Id="rId1" Type="http://schemas.openxmlformats.org/officeDocument/2006/relationships/tags" Target="../tags/tag33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tags" Target="../tags/tag361.xml"/><Relationship Id="rId7" Type="http://schemas.openxmlformats.org/officeDocument/2006/relationships/tags" Target="../tags/tag360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image" Target="../media/image12.jpeg"/><Relationship Id="rId2" Type="http://schemas.openxmlformats.org/officeDocument/2006/relationships/tags" Target="../tags/tag356.xml"/><Relationship Id="rId11" Type="http://schemas.openxmlformats.org/officeDocument/2006/relationships/slideLayout" Target="../slideLayouts/slideLayout36.xml"/><Relationship Id="rId10" Type="http://schemas.openxmlformats.org/officeDocument/2006/relationships/tags" Target="../tags/tag363.xml"/><Relationship Id="rId1" Type="http://schemas.openxmlformats.org/officeDocument/2006/relationships/tags" Target="../tags/tag35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70.xml"/><Relationship Id="rId8" Type="http://schemas.openxmlformats.org/officeDocument/2006/relationships/tags" Target="../tags/tag369.xml"/><Relationship Id="rId7" Type="http://schemas.openxmlformats.org/officeDocument/2006/relationships/image" Target="../media/image14.jpeg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3" Type="http://schemas.openxmlformats.org/officeDocument/2006/relationships/image" Target="../media/image13.jpeg"/><Relationship Id="rId2" Type="http://schemas.openxmlformats.org/officeDocument/2006/relationships/tags" Target="../tags/tag365.xml"/><Relationship Id="rId15" Type="http://schemas.openxmlformats.org/officeDocument/2006/relationships/slideLayout" Target="../slideLayouts/slideLayout35.xml"/><Relationship Id="rId14" Type="http://schemas.openxmlformats.org/officeDocument/2006/relationships/tags" Target="../tags/tag374.xml"/><Relationship Id="rId13" Type="http://schemas.openxmlformats.org/officeDocument/2006/relationships/tags" Target="../tags/tag373.xml"/><Relationship Id="rId12" Type="http://schemas.openxmlformats.org/officeDocument/2006/relationships/tags" Target="../tags/tag372.xml"/><Relationship Id="rId11" Type="http://schemas.openxmlformats.org/officeDocument/2006/relationships/image" Target="../media/image15.jpeg"/><Relationship Id="rId10" Type="http://schemas.openxmlformats.org/officeDocument/2006/relationships/tags" Target="../tags/tag371.xml"/><Relationship Id="rId1" Type="http://schemas.openxmlformats.org/officeDocument/2006/relationships/tags" Target="../tags/tag36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tags" Target="../tags/tag384.xml"/><Relationship Id="rId7" Type="http://schemas.openxmlformats.org/officeDocument/2006/relationships/tags" Target="../tags/tag383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4" Type="http://schemas.openxmlformats.org/officeDocument/2006/relationships/image" Target="../media/image16.jpeg"/><Relationship Id="rId3" Type="http://schemas.openxmlformats.org/officeDocument/2006/relationships/tags" Target="../tags/tag380.xml"/><Relationship Id="rId23" Type="http://schemas.openxmlformats.org/officeDocument/2006/relationships/slideLayout" Target="../slideLayouts/slideLayout34.xml"/><Relationship Id="rId22" Type="http://schemas.openxmlformats.org/officeDocument/2006/relationships/tags" Target="../tags/tag395.xml"/><Relationship Id="rId21" Type="http://schemas.openxmlformats.org/officeDocument/2006/relationships/tags" Target="../tags/tag394.xml"/><Relationship Id="rId20" Type="http://schemas.openxmlformats.org/officeDocument/2006/relationships/tags" Target="../tags/tag393.xml"/><Relationship Id="rId2" Type="http://schemas.openxmlformats.org/officeDocument/2006/relationships/tags" Target="../tags/tag379.xml"/><Relationship Id="rId19" Type="http://schemas.openxmlformats.org/officeDocument/2006/relationships/image" Target="../media/image19.jpeg"/><Relationship Id="rId18" Type="http://schemas.openxmlformats.org/officeDocument/2006/relationships/tags" Target="../tags/tag392.xml"/><Relationship Id="rId17" Type="http://schemas.openxmlformats.org/officeDocument/2006/relationships/tags" Target="../tags/tag391.xml"/><Relationship Id="rId16" Type="http://schemas.openxmlformats.org/officeDocument/2006/relationships/tags" Target="../tags/tag390.xml"/><Relationship Id="rId15" Type="http://schemas.openxmlformats.org/officeDocument/2006/relationships/tags" Target="../tags/tag389.xml"/><Relationship Id="rId14" Type="http://schemas.openxmlformats.org/officeDocument/2006/relationships/image" Target="../media/image18.jpeg"/><Relationship Id="rId13" Type="http://schemas.openxmlformats.org/officeDocument/2006/relationships/tags" Target="../tags/tag388.xml"/><Relationship Id="rId12" Type="http://schemas.openxmlformats.org/officeDocument/2006/relationships/tags" Target="../tags/tag387.xml"/><Relationship Id="rId11" Type="http://schemas.openxmlformats.org/officeDocument/2006/relationships/tags" Target="../tags/tag386.xml"/><Relationship Id="rId10" Type="http://schemas.openxmlformats.org/officeDocument/2006/relationships/tags" Target="../tags/tag385.xml"/><Relationship Id="rId1" Type="http://schemas.openxmlformats.org/officeDocument/2006/relationships/tags" Target="../tags/tag37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tags" Target="../tags/tag402.xml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image" Target="../media/image20.jpeg"/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8" Type="http://schemas.openxmlformats.org/officeDocument/2006/relationships/slideLayout" Target="../slideLayouts/slideLayout33.xml"/><Relationship Id="rId17" Type="http://schemas.openxmlformats.org/officeDocument/2006/relationships/tags" Target="../tags/tag409.xml"/><Relationship Id="rId16" Type="http://schemas.openxmlformats.org/officeDocument/2006/relationships/tags" Target="../tags/tag408.xml"/><Relationship Id="rId15" Type="http://schemas.openxmlformats.org/officeDocument/2006/relationships/tags" Target="../tags/tag407.xml"/><Relationship Id="rId14" Type="http://schemas.openxmlformats.org/officeDocument/2006/relationships/image" Target="../media/image22.jpeg"/><Relationship Id="rId13" Type="http://schemas.openxmlformats.org/officeDocument/2006/relationships/tags" Target="../tags/tag406.xml"/><Relationship Id="rId12" Type="http://schemas.openxmlformats.org/officeDocument/2006/relationships/tags" Target="../tags/tag405.xml"/><Relationship Id="rId11" Type="http://schemas.openxmlformats.org/officeDocument/2006/relationships/tags" Target="../tags/tag404.xml"/><Relationship Id="rId10" Type="http://schemas.openxmlformats.org/officeDocument/2006/relationships/tags" Target="../tags/tag403.xml"/><Relationship Id="rId1" Type="http://schemas.openxmlformats.org/officeDocument/2006/relationships/tags" Target="../tags/tag39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15.xml"/><Relationship Id="rId8" Type="http://schemas.openxmlformats.org/officeDocument/2006/relationships/tags" Target="../tags/tag414.xml"/><Relationship Id="rId7" Type="http://schemas.openxmlformats.org/officeDocument/2006/relationships/image" Target="../media/image25.svg"/><Relationship Id="rId6" Type="http://schemas.openxmlformats.org/officeDocument/2006/relationships/image" Target="../media/image24.png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image" Target="../media/image23.jpeg"/><Relationship Id="rId23" Type="http://schemas.openxmlformats.org/officeDocument/2006/relationships/slideLayout" Target="../slideLayouts/slideLayout32.xml"/><Relationship Id="rId22" Type="http://schemas.openxmlformats.org/officeDocument/2006/relationships/tags" Target="../tags/tag424.xml"/><Relationship Id="rId21" Type="http://schemas.openxmlformats.org/officeDocument/2006/relationships/tags" Target="../tags/tag423.xml"/><Relationship Id="rId20" Type="http://schemas.openxmlformats.org/officeDocument/2006/relationships/tags" Target="../tags/tag422.xml"/><Relationship Id="rId2" Type="http://schemas.openxmlformats.org/officeDocument/2006/relationships/tags" Target="../tags/tag411.xml"/><Relationship Id="rId19" Type="http://schemas.openxmlformats.org/officeDocument/2006/relationships/image" Target="../media/image29.svg"/><Relationship Id="rId18" Type="http://schemas.openxmlformats.org/officeDocument/2006/relationships/image" Target="../media/image28.png"/><Relationship Id="rId17" Type="http://schemas.openxmlformats.org/officeDocument/2006/relationships/tags" Target="../tags/tag421.xml"/><Relationship Id="rId16" Type="http://schemas.openxmlformats.org/officeDocument/2006/relationships/tags" Target="../tags/tag420.xml"/><Relationship Id="rId15" Type="http://schemas.openxmlformats.org/officeDocument/2006/relationships/tags" Target="../tags/tag419.xml"/><Relationship Id="rId14" Type="http://schemas.openxmlformats.org/officeDocument/2006/relationships/tags" Target="../tags/tag418.xml"/><Relationship Id="rId13" Type="http://schemas.openxmlformats.org/officeDocument/2006/relationships/image" Target="../media/image27.svg"/><Relationship Id="rId12" Type="http://schemas.openxmlformats.org/officeDocument/2006/relationships/image" Target="../media/image26.png"/><Relationship Id="rId11" Type="http://schemas.openxmlformats.org/officeDocument/2006/relationships/tags" Target="../tags/tag417.xml"/><Relationship Id="rId10" Type="http://schemas.openxmlformats.org/officeDocument/2006/relationships/tags" Target="../tags/tag416.xml"/><Relationship Id="rId1" Type="http://schemas.openxmlformats.org/officeDocument/2006/relationships/tags" Target="../tags/tag4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lvl="0"/>
            <a:r>
              <a:rPr lang="en-US" altLang="zh-CN">
                <a:latin typeface="汉仪正圆 55简" panose="00020600040101010101" charset="-122"/>
                <a:ea typeface="汉仪正圆 55简" panose="00020600040101010101" charset="-122"/>
              </a:rPr>
              <a:t>汇报人: </a:t>
            </a:r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俞凯</a:t>
            </a:r>
            <a:endParaRPr lang="en-US" altLang="zh-CN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latin typeface="汉仪正圆 55简" panose="00020600040101010101" charset="-122"/>
                <a:ea typeface="汉仪正圆 55简" panose="00020600040101010101" charset="-122"/>
              </a:rPr>
              <a:t>2025/11/18</a:t>
            </a:r>
            <a:endParaRPr lang="en-US" altLang="zh-CN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 idx="15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管乐队的乐器介绍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乐器特点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7500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en-US" altLang="en-US" sz="75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音色特点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3" name="内容占位符 2" descr="6b5007cb-c476-11f0-a8c0-c6292f9559d2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10" b="110"/>
          <a:stretch>
            <a:fillRect/>
          </a:stretch>
        </p:blipFill>
        <p:spPr>
          <a:xfrm>
            <a:off x="609600" y="1524000"/>
            <a:ext cx="10972800" cy="2844800"/>
          </a:xfrm>
          <a:custGeom>
            <a:avLst/>
            <a:gdLst>
              <a:gd name="connisteX0" fmla="*/ 0 w 10972800"/>
              <a:gd name="connsiteY0" fmla="*/ 304800 h 2844800"/>
              <a:gd name="connisteX1" fmla="*/ 304800 w 10972800"/>
              <a:gd name="connsiteY1" fmla="*/ 0 h 2844800"/>
              <a:gd name="connisteX2" fmla="*/ 10668000 w 10972800"/>
              <a:gd name="connsiteY2" fmla="*/ 0 h 2844800"/>
              <a:gd name="connisteX3" fmla="*/ 10972800 w 10972800"/>
              <a:gd name="connsiteY3" fmla="*/ 304800 h 2844800"/>
              <a:gd name="connisteX4" fmla="*/ 10972800 w 10972800"/>
              <a:gd name="connsiteY4" fmla="*/ 2540000 h 2844800"/>
              <a:gd name="connisteX5" fmla="*/ 10668000 w 10972800"/>
              <a:gd name="connsiteY5" fmla="*/ 2844800 h 2844800"/>
              <a:gd name="connisteX6" fmla="*/ 304800 w 10972800"/>
              <a:gd name="connsiteY6" fmla="*/ 2844800 h 2844800"/>
              <a:gd name="connisteX7" fmla="*/ 0 w 10972800"/>
              <a:gd name="connsiteY7" fmla="*/ 2540000 h 2844800"/>
              <a:gd name="connisteX8" fmla="*/ 0 w 10972800"/>
              <a:gd name="connsiteY8" fmla="*/ 304800 h 284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540000"/>
                </a:lnTo>
                <a:cubicBezTo>
                  <a:pt x="10972800" y="2708336"/>
                  <a:pt x="10836336" y="2844800"/>
                  <a:pt x="10668000" y="2844800"/>
                </a:cubicBezTo>
                <a:lnTo>
                  <a:pt x="304800" y="2844800"/>
                </a:lnTo>
                <a:cubicBezTo>
                  <a:pt x="136464" y="2844800"/>
                  <a:pt x="0" y="2708336"/>
                  <a:pt x="0" y="2540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铜管乐器的辉煌明亮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小号音色激昂，常用于军队与庆典，如国庆阅兵演奏。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木管乐器的柔和婉转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长笛音色悠扬，常独奏抒情乐章，像《牧神午后前奏曲》。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打击乐器的强烈厚重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定音鼓音色雄浑，在交响乐高潮处增强气势。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音域范围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3" name="内容占位符 2" descr="6ac7840c-c476-11f0-b97f-3a52473e4ebd"/>
          <p:cNvPicPr>
            <a:picLocks noChangeAspect="1"/>
          </p:cNvPicPr>
          <p:nvPr>
            <p:ph idx="16395"/>
            <p:custDataLst>
              <p:tags r:id="rId2"/>
            </p:custDataLst>
          </p:nvPr>
        </p:nvPicPr>
        <p:blipFill>
          <a:blip r:embed="rId3"/>
          <a:srcRect t="77" b="77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304800 h 5638800"/>
              <a:gd name="connisteX1" fmla="*/ 304800 w 4038600"/>
              <a:gd name="connsiteY1" fmla="*/ 0 h 5638800"/>
              <a:gd name="connisteX2" fmla="*/ 3733800 w 4038600"/>
              <a:gd name="connsiteY2" fmla="*/ 0 h 5638800"/>
              <a:gd name="connisteX3" fmla="*/ 4038600 w 4038600"/>
              <a:gd name="connsiteY3" fmla="*/ 304800 h 5638800"/>
              <a:gd name="connisteX4" fmla="*/ 4038600 w 4038600"/>
              <a:gd name="connsiteY4" fmla="*/ 5334000 h 5638800"/>
              <a:gd name="connisteX5" fmla="*/ 3733800 w 4038600"/>
              <a:gd name="connsiteY5" fmla="*/ 5638800 h 5638800"/>
              <a:gd name="connisteX6" fmla="*/ 304800 w 4038600"/>
              <a:gd name="connsiteY6" fmla="*/ 5638800 h 5638800"/>
              <a:gd name="connisteX7" fmla="*/ 0 w 4038600"/>
              <a:gd name="connsiteY7" fmla="*/ 5334000 h 5638800"/>
              <a:gd name="connisteX8" fmla="*/ 0 w 4038600"/>
              <a:gd name="connsiteY8" fmla="*/ 3048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733800" y="0"/>
                </a:lnTo>
                <a:cubicBezTo>
                  <a:pt x="3902136" y="0"/>
                  <a:pt x="4038600" y="136464"/>
                  <a:pt x="4038600" y="304800"/>
                </a:cubicBezTo>
                <a:lnTo>
                  <a:pt x="4038600" y="5334000"/>
                </a:lnTo>
                <a:cubicBezTo>
                  <a:pt x="4038600" y="5502336"/>
                  <a:pt x="3902136" y="5638800"/>
                  <a:pt x="3733800" y="5638800"/>
                </a:cubicBezTo>
                <a:lnTo>
                  <a:pt x="304800" y="5638800"/>
                </a:lnTo>
                <a:cubicBezTo>
                  <a:pt x="136464" y="5638800"/>
                  <a:pt x="0" y="5502336"/>
                  <a:pt x="0" y="5334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高音区表现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小号高音区明亮锐利，常用于演奏激昂旋律，如《中国人民解放军军歌》。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7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中音区特色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长笛中音区纯净柔和，经典曲目《牧神午后前奏曲》常展现其魅力。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装饰  0"/>
          <p:cNvSpPr>
            <a:spLocks noGrp="1"/>
          </p:cNvSpPr>
          <p:nvPr>
            <p:ph type="body" idx="16398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/>
            <p:custDataLst>
              <p:tags r:id="rId14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低音区效果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大号低音区深沉浑厚，在《命运交响曲》中增添磅礴气势。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乐器历史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7500">
                <a:latin typeface="汉仪正圆 55简" panose="00020600040101010101" charset="-122"/>
                <a:ea typeface="汉仪正圆 55简" panose="00020600040101010101" charset="-122"/>
              </a:rPr>
              <a:t>04</a:t>
            </a:r>
            <a:endParaRPr lang="en-US" altLang="en-US" sz="75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起源与发展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3" name="内容占位符 2" descr="6acfe8e2-c476-11f0-a00d-c6d6c498a413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51" b="51"/>
          <a:stretch>
            <a:fillRect/>
          </a:stretch>
        </p:blipFill>
        <p:spPr>
          <a:xfrm>
            <a:off x="609600" y="3759200"/>
            <a:ext cx="10972800" cy="2489200"/>
          </a:xfrm>
          <a:custGeom>
            <a:avLst/>
            <a:gdLst>
              <a:gd name="connisteX0" fmla="*/ 0 w 10972800"/>
              <a:gd name="connsiteY0" fmla="*/ 304800 h 2489200"/>
              <a:gd name="connisteX1" fmla="*/ 304800 w 10972800"/>
              <a:gd name="connsiteY1" fmla="*/ 0 h 2489200"/>
              <a:gd name="connisteX2" fmla="*/ 10668000 w 10972800"/>
              <a:gd name="connsiteY2" fmla="*/ 0 h 2489200"/>
              <a:gd name="connisteX3" fmla="*/ 10972800 w 10972800"/>
              <a:gd name="connsiteY3" fmla="*/ 304800 h 2489200"/>
              <a:gd name="connisteX4" fmla="*/ 10972800 w 10972800"/>
              <a:gd name="connsiteY4" fmla="*/ 2184400 h 2489200"/>
              <a:gd name="connisteX5" fmla="*/ 10668000 w 10972800"/>
              <a:gd name="connsiteY5" fmla="*/ 2489200 h 2489200"/>
              <a:gd name="connisteX6" fmla="*/ 304800 w 10972800"/>
              <a:gd name="connsiteY6" fmla="*/ 2489200 h 2489200"/>
              <a:gd name="connisteX7" fmla="*/ 0 w 10972800"/>
              <a:gd name="connsiteY7" fmla="*/ 2184400 h 2489200"/>
              <a:gd name="connisteX8" fmla="*/ 0 w 10972800"/>
              <a:gd name="connsiteY8" fmla="*/ 3048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184400"/>
                </a:lnTo>
                <a:cubicBezTo>
                  <a:pt x="10972800" y="2352736"/>
                  <a:pt x="10836336" y="2489200"/>
                  <a:pt x="10668000" y="2489200"/>
                </a:cubicBezTo>
                <a:lnTo>
                  <a:pt x="304800" y="2489200"/>
                </a:lnTo>
                <a:cubicBezTo>
                  <a:pt x="136464" y="2489200"/>
                  <a:pt x="0" y="2352736"/>
                  <a:pt x="0" y="21844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古代雏形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古希腊、古罗马时期，管乐器雏形已现，用于祭祀与庆典。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中世纪演变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中世纪欧洲，管乐器在宗教仪式中发展，音色渐丰富。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近现代革新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近现代科技推动，管乐器设计改良，性能大幅提升。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重要演变阶段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3" name="内容占位符 2" descr="6abfc11d-c476-11f0-868c-7e95c9e93d32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83" r="83"/>
          <a:stretch>
            <a:fillRect/>
          </a:stretch>
        </p:blipFill>
        <p:spPr>
          <a:xfrm>
            <a:off x="609600" y="609600"/>
            <a:ext cx="10972800" cy="3251200"/>
          </a:xfrm>
          <a:custGeom>
            <a:avLst/>
            <a:gdLst>
              <a:gd name="connisteX0" fmla="*/ 0 w 10972800"/>
              <a:gd name="connsiteY0" fmla="*/ 304800 h 3251200"/>
              <a:gd name="connisteX1" fmla="*/ 304800 w 10972800"/>
              <a:gd name="connsiteY1" fmla="*/ 0 h 3251200"/>
              <a:gd name="connisteX2" fmla="*/ 10668000 w 10972800"/>
              <a:gd name="connsiteY2" fmla="*/ 0 h 3251200"/>
              <a:gd name="connisteX3" fmla="*/ 10972800 w 10972800"/>
              <a:gd name="connsiteY3" fmla="*/ 304800 h 3251200"/>
              <a:gd name="connisteX4" fmla="*/ 10972800 w 10972800"/>
              <a:gd name="connsiteY4" fmla="*/ 2946400 h 3251200"/>
              <a:gd name="connisteX5" fmla="*/ 10668000 w 10972800"/>
              <a:gd name="connsiteY5" fmla="*/ 3251200 h 3251200"/>
              <a:gd name="connisteX6" fmla="*/ 304800 w 10972800"/>
              <a:gd name="connsiteY6" fmla="*/ 3251200 h 3251200"/>
              <a:gd name="connisteX7" fmla="*/ 0 w 10972800"/>
              <a:gd name="connsiteY7" fmla="*/ 2946400 h 3251200"/>
              <a:gd name="connisteX8" fmla="*/ 0 w 10972800"/>
              <a:gd name="connsiteY8" fmla="*/ 304800 h 3251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251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946400"/>
                </a:lnTo>
                <a:cubicBezTo>
                  <a:pt x="10972800" y="3114736"/>
                  <a:pt x="10836336" y="3251200"/>
                  <a:pt x="10668000" y="3251200"/>
                </a:cubicBezTo>
                <a:lnTo>
                  <a:pt x="304800" y="3251200"/>
                </a:lnTo>
                <a:cubicBezTo>
                  <a:pt x="136464" y="3251200"/>
                  <a:pt x="0" y="3114736"/>
                  <a:pt x="0" y="29464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古代雏形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古代管乐器多为自然材料制成，如骨笛，用于简单信号传递。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中世纪发展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中世纪管乐器在宗教音乐中发展，如肖姆管，音色独特。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近现代革新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近现代管乐器材质和工艺革新，萨克斯发明，丰富了音色。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演奏方式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7500">
                <a:latin typeface="汉仪正圆 55简" panose="00020600040101010101" charset="-122"/>
                <a:ea typeface="汉仪正圆 55简" panose="00020600040101010101" charset="-122"/>
              </a:rPr>
              <a:t>05</a:t>
            </a:r>
            <a:endParaRPr lang="en-US" altLang="en-US" sz="75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基本演奏技巧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3" name="内容占位符 2" descr="6b83c6ca-c476-11f0-99c5-3e1b4da89bfa"/>
          <p:cNvPicPr>
            <a:picLocks noChangeAspect="1"/>
          </p:cNvPicPr>
          <p:nvPr>
            <p:ph idx="16395"/>
            <p:custDataLst>
              <p:tags r:id="rId2"/>
            </p:custDataLst>
          </p:nvPr>
        </p:nvPicPr>
        <p:blipFill>
          <a:blip r:embed="rId3"/>
          <a:srcRect t="106" b="106"/>
          <a:stretch>
            <a:fillRect/>
          </a:stretch>
        </p:blipFill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304800 h 4724400"/>
              <a:gd name="connisteX1" fmla="*/ 3048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304800 w 4038600"/>
              <a:gd name="connsiteY4" fmla="*/ 4724400 h 4724400"/>
              <a:gd name="connisteX5" fmla="*/ 0 w 4038600"/>
              <a:gd name="connsiteY5" fmla="*/ 4419600 h 4724400"/>
              <a:gd name="connisteX6" fmla="*/ 0 w 4038600"/>
              <a:gd name="connsiteY6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单音吹奏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演奏者需精准控制气息，如长笛手吹奏简单旋律时展现单音魅力。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连音演奏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用连贯气息使音符相连，像萨克斯演奏抒情曲时常用此技巧。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4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吐音技巧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通过舌尖动作断音，小号手在演奏活泼节奏时常用吐音表现。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合奏配合要点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3" name="内容占位符 2" descr="6c54b9fc-c476-11f0-ab6f-b60be71be786"/>
          <p:cNvPicPr>
            <a:picLocks noChangeAspect="1"/>
          </p:cNvPicPr>
          <p:nvPr>
            <p:ph idx="16395"/>
            <p:custDataLst>
              <p:tags r:id="rId2"/>
            </p:custDataLst>
          </p:nvPr>
        </p:nvPicPr>
        <p:blipFill>
          <a:blip r:embed="rId3"/>
          <a:srcRect t="106" b="106"/>
          <a:stretch>
            <a:fillRect/>
          </a:stretch>
        </p:blipFill>
        <p:spPr>
          <a:xfrm>
            <a:off x="75438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733800 w 4038600"/>
              <a:gd name="connsiteY1" fmla="*/ 0 h 4724400"/>
              <a:gd name="connisteX2" fmla="*/ 4038600 w 4038600"/>
              <a:gd name="connsiteY2" fmla="*/ 304800 h 4724400"/>
              <a:gd name="connisteX3" fmla="*/ 4038600 w 4038600"/>
              <a:gd name="connsiteY3" fmla="*/ 4419600 h 4724400"/>
              <a:gd name="connisteX4" fmla="*/ 37338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733800" y="0"/>
                </a:lnTo>
                <a:cubicBezTo>
                  <a:pt x="3902136" y="0"/>
                  <a:pt x="4038600" y="136464"/>
                  <a:pt x="4038600" y="304800"/>
                </a:cubicBezTo>
                <a:lnTo>
                  <a:pt x="4038600" y="4419600"/>
                </a:lnTo>
                <a:cubicBezTo>
                  <a:pt x="4038600" y="4587936"/>
                  <a:pt x="3902136" y="4724400"/>
                  <a:pt x="37338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节奏统一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演奏时需严格依照节拍器，像维也纳新年音乐会乐队那样精准。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音量平衡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各乐器音量要协调，如柏林爱乐乐团，弦管打击音量适配。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4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音色融合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不同乐器音色需交融，比如波士顿交响乐团，整体音色和谐。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THE END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6300">
                <a:latin typeface="汉仪正圆-75W" panose="00020600040101010101" charset="-122"/>
                <a:ea typeface="汉仪正圆-75W" panose="00020600040101010101" charset="-122"/>
              </a:rPr>
              <a:t>谢谢</a:t>
            </a:r>
            <a:endParaRPr lang="zh-CN" altLang="en-US" sz="630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CONTENTS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目录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管乐队概述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乐器分类介绍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乐器特点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04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装饰  2"/>
          <p:cNvSpPr>
            <a:spLocks noGrp="1"/>
          </p:cNvSpPr>
          <p:nvPr>
            <p:ph type="body" idx="16400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乐器历史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05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装饰  5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演奏方式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管乐队概述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750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en-US" altLang="en-US" sz="75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管乐队的定义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3" name="内容占位符 2" descr="6adbb397-c476-11f0-a1a7-ea76d345a6f2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91" b="91"/>
          <a:stretch>
            <a:fillRect/>
          </a:stretch>
        </p:blipFill>
        <p:spPr>
          <a:xfrm>
            <a:off x="609600" y="609600"/>
            <a:ext cx="10972800" cy="2336800"/>
          </a:xfrm>
          <a:custGeom>
            <a:avLst/>
            <a:gdLst>
              <a:gd name="connisteX0" fmla="*/ 0 w 10972800"/>
              <a:gd name="connsiteY0" fmla="*/ 304800 h 2336800"/>
              <a:gd name="connisteX1" fmla="*/ 304800 w 10972800"/>
              <a:gd name="connsiteY1" fmla="*/ 0 h 2336800"/>
              <a:gd name="connisteX2" fmla="*/ 10668000 w 10972800"/>
              <a:gd name="connsiteY2" fmla="*/ 0 h 2336800"/>
              <a:gd name="connisteX3" fmla="*/ 10972800 w 10972800"/>
              <a:gd name="connsiteY3" fmla="*/ 304800 h 2336800"/>
              <a:gd name="connisteX4" fmla="*/ 10972800 w 10972800"/>
              <a:gd name="connsiteY4" fmla="*/ 2032000 h 2336800"/>
              <a:gd name="connisteX5" fmla="*/ 10668000 w 10972800"/>
              <a:gd name="connsiteY5" fmla="*/ 2336800 h 2336800"/>
              <a:gd name="connisteX6" fmla="*/ 304800 w 10972800"/>
              <a:gd name="connsiteY6" fmla="*/ 2336800 h 2336800"/>
              <a:gd name="connisteX7" fmla="*/ 0 w 10972800"/>
              <a:gd name="connsiteY7" fmla="*/ 2032000 h 2336800"/>
              <a:gd name="connisteX8" fmla="*/ 0 w 10972800"/>
              <a:gd name="connsiteY8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032000"/>
                </a:lnTo>
                <a:cubicBezTo>
                  <a:pt x="10972800" y="2200336"/>
                  <a:pt x="10836336" y="2336800"/>
                  <a:pt x="10668000" y="2336800"/>
                </a:cubicBezTo>
                <a:lnTo>
                  <a:pt x="304800" y="2336800"/>
                </a:lnTo>
                <a:cubicBezTo>
                  <a:pt x="136464" y="2336800"/>
                  <a:pt x="0" y="2200336"/>
                  <a:pt x="0" y="2032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乐器构成定义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管乐队由木管、铜管、打击乐器组成，如长笛、小号、定音鼓等。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音乐风格定义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演奏古典、流行、爵士等多元风格音乐，像《拉德斯基进行曲》。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表演形式定义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可舞台演出、街头巡游等，如国庆游行中的管乐方阵。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管乐队的发展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3" name="内容占位符 2" descr="6b0ff503-c476-11f0-a8c5-6e30cf285fc9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13218" r="13218"/>
          <a:stretch>
            <a:fillRect/>
          </a:stretch>
        </p:blipFill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304800 h 2209800"/>
              <a:gd name="connisteX1" fmla="*/ 304800 w 2438400"/>
              <a:gd name="connsiteY1" fmla="*/ 0 h 2209800"/>
              <a:gd name="connisteX2" fmla="*/ 2133600 w 2438400"/>
              <a:gd name="connsiteY2" fmla="*/ 0 h 2209800"/>
              <a:gd name="connisteX3" fmla="*/ 2438400 w 2438400"/>
              <a:gd name="connsiteY3" fmla="*/ 304800 h 2209800"/>
              <a:gd name="connisteX4" fmla="*/ 2438400 w 2438400"/>
              <a:gd name="connsiteY4" fmla="*/ 1905000 h 2209800"/>
              <a:gd name="connisteX5" fmla="*/ 2133600 w 2438400"/>
              <a:gd name="connsiteY5" fmla="*/ 2209800 h 2209800"/>
              <a:gd name="connisteX6" fmla="*/ 304800 w 2438400"/>
              <a:gd name="connsiteY6" fmla="*/ 2209800 h 2209800"/>
              <a:gd name="connisteX7" fmla="*/ 0 w 2438400"/>
              <a:gd name="connsiteY7" fmla="*/ 1905000 h 2209800"/>
              <a:gd name="connisteX8" fmla="*/ 0 w 24384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133600" y="0"/>
                </a:lnTo>
                <a:cubicBezTo>
                  <a:pt x="2301936" y="0"/>
                  <a:pt x="2438400" y="136464"/>
                  <a:pt x="2438400" y="304800"/>
                </a:cubicBezTo>
                <a:lnTo>
                  <a:pt x="2438400" y="1905000"/>
                </a:lnTo>
                <a:cubicBezTo>
                  <a:pt x="2438400" y="2073336"/>
                  <a:pt x="2301936" y="2209800"/>
                  <a:pt x="21336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起源阶段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管乐队起源于古代军队，如古罗马军队用号来指挥行动。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6" name="内容占位符 5" descr="6b0ff50a-c476-11f0-a8c5-6e30cf285fc9"/>
          <p:cNvPicPr>
            <a:picLocks noChangeAspect="1"/>
          </p:cNvPicPr>
          <p:nvPr>
            <p:ph idx="16393"/>
            <p:custDataLst>
              <p:tags r:id="rId6"/>
            </p:custDataLst>
          </p:nvPr>
        </p:nvPicPr>
        <p:blipFill>
          <a:blip r:embed="rId7"/>
          <a:srcRect l="104" r="104"/>
          <a:stretch>
            <a:fillRect/>
          </a:stretch>
        </p:blipFill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304800 h 2209800"/>
              <a:gd name="connisteX1" fmla="*/ 304800 w 2438400"/>
              <a:gd name="connsiteY1" fmla="*/ 0 h 2209800"/>
              <a:gd name="connisteX2" fmla="*/ 2133600 w 2438400"/>
              <a:gd name="connsiteY2" fmla="*/ 0 h 2209800"/>
              <a:gd name="connisteX3" fmla="*/ 2438400 w 2438400"/>
              <a:gd name="connsiteY3" fmla="*/ 304800 h 2209800"/>
              <a:gd name="connisteX4" fmla="*/ 2438400 w 2438400"/>
              <a:gd name="connsiteY4" fmla="*/ 1905000 h 2209800"/>
              <a:gd name="connisteX5" fmla="*/ 2133600 w 2438400"/>
              <a:gd name="connsiteY5" fmla="*/ 2209800 h 2209800"/>
              <a:gd name="connisteX6" fmla="*/ 304800 w 2438400"/>
              <a:gd name="connsiteY6" fmla="*/ 2209800 h 2209800"/>
              <a:gd name="connisteX7" fmla="*/ 0 w 2438400"/>
              <a:gd name="connsiteY7" fmla="*/ 1905000 h 2209800"/>
              <a:gd name="connisteX8" fmla="*/ 0 w 24384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133600" y="0"/>
                </a:lnTo>
                <a:cubicBezTo>
                  <a:pt x="2301936" y="0"/>
                  <a:pt x="2438400" y="136464"/>
                  <a:pt x="2438400" y="304800"/>
                </a:cubicBezTo>
                <a:lnTo>
                  <a:pt x="2438400" y="1905000"/>
                </a:lnTo>
                <a:cubicBezTo>
                  <a:pt x="2438400" y="2073336"/>
                  <a:pt x="2301936" y="2209800"/>
                  <a:pt x="21336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发展壮大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19世纪，欧洲管乐队发展，约翰·施特劳斯父子常率乐队演出。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9" name="内容占位符 8" descr="6b0ff2fc-c476-11f0-a8c5-6e30cf285fc9"/>
          <p:cNvPicPr>
            <a:picLocks noChangeAspect="1"/>
          </p:cNvPicPr>
          <p:nvPr>
            <p:ph idx="16394"/>
            <p:custDataLst>
              <p:tags r:id="rId10"/>
            </p:custDataLst>
          </p:nvPr>
        </p:nvPicPr>
        <p:blipFill>
          <a:blip r:embed="rId11"/>
          <a:srcRect l="104" r="104"/>
          <a:stretch>
            <a:fillRect/>
          </a:stretch>
        </p:blipFill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304800 h 2209800"/>
              <a:gd name="connisteX1" fmla="*/ 304800 w 2438400"/>
              <a:gd name="connsiteY1" fmla="*/ 0 h 2209800"/>
              <a:gd name="connisteX2" fmla="*/ 2133600 w 2438400"/>
              <a:gd name="connsiteY2" fmla="*/ 0 h 2209800"/>
              <a:gd name="connisteX3" fmla="*/ 2438400 w 2438400"/>
              <a:gd name="connsiteY3" fmla="*/ 304800 h 2209800"/>
              <a:gd name="connisteX4" fmla="*/ 2438400 w 2438400"/>
              <a:gd name="connsiteY4" fmla="*/ 1905000 h 2209800"/>
              <a:gd name="connisteX5" fmla="*/ 2133600 w 2438400"/>
              <a:gd name="connsiteY5" fmla="*/ 2209800 h 2209800"/>
              <a:gd name="connisteX6" fmla="*/ 304800 w 2438400"/>
              <a:gd name="connsiteY6" fmla="*/ 2209800 h 2209800"/>
              <a:gd name="connisteX7" fmla="*/ 0 w 2438400"/>
              <a:gd name="connsiteY7" fmla="*/ 1905000 h 2209800"/>
              <a:gd name="connisteX8" fmla="*/ 0 w 24384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133600" y="0"/>
                </a:lnTo>
                <a:cubicBezTo>
                  <a:pt x="2301936" y="0"/>
                  <a:pt x="2438400" y="136464"/>
                  <a:pt x="2438400" y="304800"/>
                </a:cubicBezTo>
                <a:lnTo>
                  <a:pt x="2438400" y="1905000"/>
                </a:lnTo>
                <a:cubicBezTo>
                  <a:pt x="2438400" y="2073336"/>
                  <a:pt x="2301936" y="2209800"/>
                  <a:pt x="21336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现代融合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如今管乐队融合流行元素，如周杰伦音乐中管乐与流行结合。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乐器分类介绍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7500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en-US" altLang="en-US" sz="75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木管乐器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4" name="图片占位符 3" descr="6b2fcdb2-c476-11f0-a132-16c861da925d"/>
          <p:cNvPicPr>
            <a:picLocks noChangeAspect="1"/>
          </p:cNvPicPr>
          <p:nvPr>
            <p:ph type="pic" idx="16395"/>
            <p:custDataLst>
              <p:tags r:id="rId3"/>
            </p:custDataLst>
          </p:nvPr>
        </p:nvPicPr>
        <p:blipFill>
          <a:blip r:embed="rId4"/>
          <a:srcRect l="14" r="14"/>
          <a:stretch>
            <a:fillRect/>
          </a:stretch>
        </p:blipFill>
        <p:spPr>
          <a:xfrm>
            <a:off x="609600" y="1524000"/>
            <a:ext cx="2540000" cy="2209800"/>
          </a:xfrm>
          <a:custGeom>
            <a:avLst/>
            <a:gdLst>
              <a:gd name="connisteX0" fmla="*/ 0 w 2540000"/>
              <a:gd name="connsiteY0" fmla="*/ 304800 h 2209800"/>
              <a:gd name="connisteX1" fmla="*/ 3048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304800 w 2540000"/>
              <a:gd name="connsiteY4" fmla="*/ 2209800 h 2209800"/>
              <a:gd name="connisteX5" fmla="*/ 0 w 2540000"/>
              <a:gd name="connsiteY5" fmla="*/ 1905000 h 2209800"/>
              <a:gd name="connisteX6" fmla="*/ 0 w 2540000"/>
              <a:gd name="connsiteY6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长笛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长笛音色悠扬，常用于独奏，像莫扎特的长笛协奏曲就很经典。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8" name="图片占位符 7" descr="6b2fc93a-c476-11f0-a132-16c861da925d"/>
          <p:cNvPicPr>
            <a:picLocks noChangeAspect="1"/>
          </p:cNvPicPr>
          <p:nvPr>
            <p:ph type="pic" idx="16397"/>
            <p:custDataLst>
              <p:tags r:id="rId8"/>
            </p:custDataLst>
          </p:nvPr>
        </p:nvPicPr>
        <p:blipFill>
          <a:blip r:embed="rId9"/>
          <a:srcRect l="14" r="14"/>
          <a:stretch>
            <a:fillRect/>
          </a:stretch>
        </p:blipFill>
        <p:spPr>
          <a:xfrm>
            <a:off x="6248400" y="1524000"/>
            <a:ext cx="2540000" cy="2209800"/>
          </a:xfrm>
          <a:custGeom>
            <a:avLst/>
            <a:gdLst>
              <a:gd name="connisteX0" fmla="*/ 0 w 2540000"/>
              <a:gd name="connsiteY0" fmla="*/ 304800 h 2209800"/>
              <a:gd name="connisteX1" fmla="*/ 3048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304800 w 2540000"/>
              <a:gd name="connsiteY4" fmla="*/ 2209800 h 2209800"/>
              <a:gd name="connisteX5" fmla="*/ 0 w 2540000"/>
              <a:gd name="connsiteY5" fmla="*/ 1905000 h 2209800"/>
              <a:gd name="connisteX6" fmla="*/ 0 w 2540000"/>
              <a:gd name="connsiteY6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双簧管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双簧管音色独特，在交响乐中常担任旋律演奏，如《阿莱城的姑娘》。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8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12" name="图片占位符 11" descr="6b2fca48-c476-11f0-a132-16c861da925d"/>
          <p:cNvPicPr>
            <a:picLocks noChangeAspect="1"/>
          </p:cNvPicPr>
          <p:nvPr>
            <p:ph type="pic" idx="16399"/>
            <p:custDataLst>
              <p:tags r:id="rId13"/>
            </p:custDataLst>
          </p:nvPr>
        </p:nvPicPr>
        <p:blipFill>
          <a:blip r:embed="rId14"/>
          <a:srcRect l="14" r="14"/>
          <a:stretch>
            <a:fillRect/>
          </a:stretch>
        </p:blipFill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304800 h 2209800"/>
              <a:gd name="connisteX1" fmla="*/ 3048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304800 w 2540000"/>
              <a:gd name="connsiteY4" fmla="*/ 2209800 h 2209800"/>
              <a:gd name="connisteX5" fmla="*/ 0 w 2540000"/>
              <a:gd name="connsiteY5" fmla="*/ 1905000 h 2209800"/>
              <a:gd name="connisteX6" fmla="*/ 0 w 2540000"/>
              <a:gd name="connsiteY6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单簧管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单簧管音域宽广，爵士乐中常见其身影，像班尼·古德曼就擅长。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装饰  3"/>
          <p:cNvSpPr>
            <a:spLocks noGrp="1"/>
          </p:cNvSpPr>
          <p:nvPr>
            <p:ph type="body" idx="16400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16" name="图片占位符 15" descr="6b2fca8a-c476-11f0-a132-16c861da925d"/>
          <p:cNvPicPr>
            <a:picLocks noChangeAspect="1"/>
          </p:cNvPicPr>
          <p:nvPr>
            <p:ph type="pic" idx="16401"/>
            <p:custDataLst>
              <p:tags r:id="rId18"/>
            </p:custDataLst>
          </p:nvPr>
        </p:nvPicPr>
        <p:blipFill>
          <a:blip r:embed="rId19"/>
          <a:srcRect l="14" r="14"/>
          <a:stretch>
            <a:fillRect/>
          </a:stretch>
        </p:blipFill>
        <p:spPr>
          <a:xfrm>
            <a:off x="6248400" y="4038600"/>
            <a:ext cx="2540000" cy="2209800"/>
          </a:xfrm>
          <a:custGeom>
            <a:avLst/>
            <a:gdLst>
              <a:gd name="connisteX0" fmla="*/ 0 w 2540000"/>
              <a:gd name="connsiteY0" fmla="*/ 304800 h 2209800"/>
              <a:gd name="connisteX1" fmla="*/ 3048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304800 w 2540000"/>
              <a:gd name="connsiteY4" fmla="*/ 2209800 h 2209800"/>
              <a:gd name="connisteX5" fmla="*/ 0 w 2540000"/>
              <a:gd name="connsiteY5" fmla="*/ 1905000 h 2209800"/>
              <a:gd name="connisteX6" fmla="*/ 0 w 2540000"/>
              <a:gd name="connsiteY6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17" name="文本占位符 16"/>
          <p:cNvSpPr>
            <a:spLocks noGrp="1"/>
          </p:cNvSpPr>
          <p:nvPr>
            <p:ph type="body" idx="16392"/>
            <p:custDataLst>
              <p:tags r:id="rId20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大管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/>
            <p:custDataLst>
              <p:tags r:id="rId2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大管音色低沉，在管弦乐队里增添厚重感，如《动物狂欢节》片段。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铜管乐器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4" name="图片占位符 3" descr="6bac6848-c476-11f0-99c5-3e1b4da89bfa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878" b="878"/>
          <a:stretch>
            <a:fillRect/>
          </a:stretch>
        </p:blipFill>
        <p:spPr>
          <a:xfrm>
            <a:off x="609600" y="1524000"/>
            <a:ext cx="3556000" cy="1473200"/>
          </a:xfrm>
          <a:custGeom>
            <a:avLst/>
            <a:gdLst>
              <a:gd name="connisteX0" fmla="*/ 0 w 3556000"/>
              <a:gd name="connsiteY0" fmla="*/ 304800 h 1473200"/>
              <a:gd name="connisteX1" fmla="*/ 304800 w 3556000"/>
              <a:gd name="connsiteY1" fmla="*/ 0 h 1473200"/>
              <a:gd name="connisteX2" fmla="*/ 3556000 w 3556000"/>
              <a:gd name="connsiteY2" fmla="*/ 0 h 1473200"/>
              <a:gd name="connisteX3" fmla="*/ 3556000 w 3556000"/>
              <a:gd name="connsiteY3" fmla="*/ 1473200 h 1473200"/>
              <a:gd name="connisteX4" fmla="*/ 304800 w 3556000"/>
              <a:gd name="connsiteY4" fmla="*/ 1473200 h 1473200"/>
              <a:gd name="connisteX5" fmla="*/ 0 w 3556000"/>
              <a:gd name="connsiteY5" fmla="*/ 1168400 h 1473200"/>
              <a:gd name="connisteX6" fmla="*/ 0 w 3556000"/>
              <a:gd name="connsiteY6" fmla="*/ 3048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1473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556000" y="0"/>
                </a:lnTo>
                <a:lnTo>
                  <a:pt x="3556000" y="1473200"/>
                </a:lnTo>
                <a:lnTo>
                  <a:pt x="304800" y="1473200"/>
                </a:lnTo>
                <a:cubicBezTo>
                  <a:pt x="136464" y="1473200"/>
                  <a:pt x="0" y="1336736"/>
                  <a:pt x="0" y="11684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小号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小号音色明亮，常用于军乐队，如美国陆军军乐队常使用。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8" name="图片占位符 7" descr="6bac68e2-c476-11f0-99c5-3e1b4da89bfa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878" b="878"/>
          <a:stretch>
            <a:fillRect/>
          </a:stretch>
        </p:blipFill>
        <p:spPr>
          <a:xfrm>
            <a:off x="8026400" y="3149600"/>
            <a:ext cx="3556000" cy="1473200"/>
          </a:xfrm>
          <a:custGeom>
            <a:avLst/>
            <a:gdLst>
              <a:gd name="connisteX0" fmla="*/ 0 w 3556000"/>
              <a:gd name="connsiteY0" fmla="*/ 0 h 1473200"/>
              <a:gd name="connisteX1" fmla="*/ 3251200 w 3556000"/>
              <a:gd name="connsiteY1" fmla="*/ 0 h 1473200"/>
              <a:gd name="connisteX2" fmla="*/ 3556000 w 3556000"/>
              <a:gd name="connsiteY2" fmla="*/ 304800 h 1473200"/>
              <a:gd name="connisteX3" fmla="*/ 3556000 w 3556000"/>
              <a:gd name="connsiteY3" fmla="*/ 1168400 h 1473200"/>
              <a:gd name="connisteX4" fmla="*/ 3251200 w 3556000"/>
              <a:gd name="connsiteY4" fmla="*/ 1473200 h 1473200"/>
              <a:gd name="connisteX5" fmla="*/ 0 w 3556000"/>
              <a:gd name="connsiteY5" fmla="*/ 1473200 h 1473200"/>
              <a:gd name="connisteX6" fmla="*/ 0 w 3556000"/>
              <a:gd name="connsiteY6" fmla="*/ 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1473200">
                <a:moveTo>
                  <a:pt x="0" y="0"/>
                </a:moveTo>
                <a:lnTo>
                  <a:pt x="3251200" y="0"/>
                </a:lnTo>
                <a:cubicBezTo>
                  <a:pt x="3419536" y="0"/>
                  <a:pt x="3556000" y="136464"/>
                  <a:pt x="3556000" y="304800"/>
                </a:cubicBezTo>
                <a:lnTo>
                  <a:pt x="3556000" y="1168400"/>
                </a:lnTo>
                <a:cubicBezTo>
                  <a:pt x="3556000" y="1336736"/>
                  <a:pt x="3419536" y="1473200"/>
                  <a:pt x="3251200" y="1473200"/>
                </a:cubicBezTo>
                <a:lnTo>
                  <a:pt x="0" y="14732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长号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长号通过伸缩管改变音高，在爵士乐队中很常见，像林肯中心爵士乐团。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12" name="图片占位符 11" descr="6bac6b21-c476-11f0-99c5-3e1b4da89bfa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t="878" b="878"/>
          <a:stretch>
            <a:fillRect/>
          </a:stretch>
        </p:blipFill>
        <p:spPr>
          <a:xfrm>
            <a:off x="609600" y="4775200"/>
            <a:ext cx="3556000" cy="1473200"/>
          </a:xfrm>
          <a:custGeom>
            <a:avLst/>
            <a:gdLst>
              <a:gd name="connisteX0" fmla="*/ 0 w 3556000"/>
              <a:gd name="connsiteY0" fmla="*/ 304800 h 1473200"/>
              <a:gd name="connisteX1" fmla="*/ 304800 w 3556000"/>
              <a:gd name="connsiteY1" fmla="*/ 0 h 1473200"/>
              <a:gd name="connisteX2" fmla="*/ 3556000 w 3556000"/>
              <a:gd name="connsiteY2" fmla="*/ 0 h 1473200"/>
              <a:gd name="connisteX3" fmla="*/ 3556000 w 3556000"/>
              <a:gd name="connsiteY3" fmla="*/ 1473200 h 1473200"/>
              <a:gd name="connisteX4" fmla="*/ 304800 w 3556000"/>
              <a:gd name="connsiteY4" fmla="*/ 1473200 h 1473200"/>
              <a:gd name="connisteX5" fmla="*/ 0 w 3556000"/>
              <a:gd name="connsiteY5" fmla="*/ 1168400 h 1473200"/>
              <a:gd name="connisteX6" fmla="*/ 0 w 3556000"/>
              <a:gd name="connsiteY6" fmla="*/ 3048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1473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556000" y="0"/>
                </a:lnTo>
                <a:lnTo>
                  <a:pt x="3556000" y="1473200"/>
                </a:lnTo>
                <a:lnTo>
                  <a:pt x="304800" y="1473200"/>
                </a:lnTo>
                <a:cubicBezTo>
                  <a:pt x="136464" y="1473200"/>
                  <a:pt x="0" y="1336736"/>
                  <a:pt x="0" y="11684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圆号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圆号声音圆润，古典交响乐里常出现，如维也纳爱乐乐团的演奏。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打击乐器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3" name="内容占位符 2" descr="6b4df560-c476-11f0-99c5-3e1b4da89bfa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77" b="77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304800 h 5638800"/>
              <a:gd name="connisteX1" fmla="*/ 304800 w 4038600"/>
              <a:gd name="connsiteY1" fmla="*/ 0 h 5638800"/>
              <a:gd name="connisteX2" fmla="*/ 3733800 w 4038600"/>
              <a:gd name="connsiteY2" fmla="*/ 0 h 5638800"/>
              <a:gd name="connisteX3" fmla="*/ 4038600 w 4038600"/>
              <a:gd name="connsiteY3" fmla="*/ 304800 h 5638800"/>
              <a:gd name="connisteX4" fmla="*/ 4038600 w 4038600"/>
              <a:gd name="connsiteY4" fmla="*/ 5334000 h 5638800"/>
              <a:gd name="connisteX5" fmla="*/ 3733800 w 4038600"/>
              <a:gd name="connsiteY5" fmla="*/ 5638800 h 5638800"/>
              <a:gd name="connisteX6" fmla="*/ 304800 w 4038600"/>
              <a:gd name="connsiteY6" fmla="*/ 5638800 h 5638800"/>
              <a:gd name="connisteX7" fmla="*/ 0 w 4038600"/>
              <a:gd name="connsiteY7" fmla="*/ 5334000 h 5638800"/>
              <a:gd name="connisteX8" fmla="*/ 0 w 4038600"/>
              <a:gd name="connsiteY8" fmla="*/ 3048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733800" y="0"/>
                </a:lnTo>
                <a:cubicBezTo>
                  <a:pt x="3902136" y="0"/>
                  <a:pt x="4038600" y="136464"/>
                  <a:pt x="4038600" y="304800"/>
                </a:cubicBezTo>
                <a:lnTo>
                  <a:pt x="4038600" y="5334000"/>
                </a:lnTo>
                <a:cubicBezTo>
                  <a:pt x="4038600" y="5502336"/>
                  <a:pt x="3902136" y="5638800"/>
                  <a:pt x="3733800" y="5638800"/>
                </a:cubicBezTo>
                <a:lnTo>
                  <a:pt x="304800" y="5638800"/>
                </a:lnTo>
                <a:cubicBezTo>
                  <a:pt x="136464" y="5638800"/>
                  <a:pt x="0" y="5502336"/>
                  <a:pt x="0" y="5334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4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18" name="图片占位符 17" descr="7"/>
          <p:cNvPicPr>
            <a:picLocks noChangeAspect="1"/>
          </p:cNvPicPr>
          <p:nvPr>
            <p:ph type="pic" idx="16393"/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1160" y="3870960"/>
            <a:ext cx="487680" cy="48768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8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定音鼓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9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交响乐团常用，能奏出固定音高，像柏林爱乐乐团就常使用。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6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17" name="图片占位符 16" descr="8"/>
          <p:cNvPicPr>
            <a:picLocks noChangeAspect="1"/>
          </p:cNvPicPr>
          <p:nvPr>
            <p:ph type="pic" idx="16395"/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82560" y="3870960"/>
            <a:ext cx="487680" cy="487680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idx="16388"/>
            <p:custDataLst>
              <p:tags r:id="rId14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小军鼓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89"/>
            <p:custDataLst>
              <p:tags r:id="rId15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400">
                <a:latin typeface="汉仪正圆 55简" panose="00020600040101010101" charset="-122"/>
                <a:ea typeface="汉仪正圆 55简" panose="00020600040101010101" charset="-122"/>
              </a:rPr>
              <a:t>常用于军乐队，节奏明快，学校管乐队表演常见其身影。</a:t>
            </a:r>
            <a:endParaRPr lang="zh-CN" altLang="en-US" sz="14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装饰  0"/>
          <p:cNvSpPr>
            <a:spLocks noGrp="1"/>
          </p:cNvSpPr>
          <p:nvPr>
            <p:ph type="body" idx="16398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16" name="图片占位符 15" descr="9"/>
          <p:cNvPicPr>
            <a:picLocks noChangeAspect="1"/>
          </p:cNvPicPr>
          <p:nvPr>
            <p:ph type="pic" idx="16397"/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093960" y="3870960"/>
            <a:ext cx="487680" cy="487680"/>
          </a:xfrm>
          <a:prstGeom prst="rect">
            <a:avLst/>
          </a:prstGeom>
        </p:spPr>
      </p:pic>
      <p:sp>
        <p:nvSpPr>
          <p:cNvPr id="14" name="文本占位符 13"/>
          <p:cNvSpPr>
            <a:spLocks noGrp="1"/>
          </p:cNvSpPr>
          <p:nvPr>
            <p:ph type="body" idx="16390"/>
            <p:custDataLst>
              <p:tags r:id="rId20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钹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/>
            <p:custDataLst>
              <p:tags r:id="rId21"/>
            </p:custDataLst>
          </p:nvPr>
        </p:nvSpPr>
        <p:spPr/>
        <p:txBody>
          <a:bodyPr/>
          <a:p>
            <a:r>
              <a:rPr lang="zh-CN" altLang="en-US" sz="1400">
                <a:latin typeface="汉仪正圆 55简" panose="00020600040101010101" charset="-122"/>
                <a:ea typeface="汉仪正圆 55简" panose="00020600040101010101" charset="-122"/>
              </a:rPr>
              <a:t>声音清脆响亮，常在游行乐队中，增添热烈氛围。</a:t>
            </a:r>
            <a:endParaRPr lang="zh-CN" altLang="en-US" sz="14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2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</p:tagLst>
</file>

<file path=ppt/tags/tag1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</p:tagLst>
</file>

<file path=ppt/tags/tag10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3.0"/>
</p:tagLst>
</file>

<file path=ppt/tags/tag105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3.0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2*a*1"/>
  <p:tag name="KSO_WM_UNIT_LAYERLEVEL" val="1"/>
  <p:tag name="KSO_WM_TAG_VERSION" val="3.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UNIT_INDEX" val="1"/>
  <p:tag name="KSO_WM_UNIT_TYPE" val="b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2*b*1"/>
  <p:tag name="KSO_WM_UNIT_LAYERLEVEL" val="1"/>
  <p:tag name="KSO_WM_TAG_VERSION" val="3.0"/>
</p:tagLst>
</file>

<file path=ppt/tags/tag111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3.0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b*1"/>
  <p:tag name="KSO_WM_UNIT_LAYERLEVEL" val="1"/>
  <p:tag name="KSO_WM_TAG_VERSION" val="3.0"/>
</p:tagLst>
</file>

<file path=ppt/tags/tag116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4278ac0c99105e181290c7e1aa15a4f79f1635ef"/>
  <p:tag name="KSO_WM_NEWLAYOUT_ID" val="1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a*1"/>
  <p:tag name="KSO_WM_UNIT_LAYERLEVEL" val="1"/>
  <p:tag name="KSO_WM_TAG_VERSION" val="3.0"/>
</p:tagLst>
</file>

<file path=ppt/tags/tag117.xml><?xml version="1.0" encoding="utf-8"?>
<p:tagLst xmlns:p="http://schemas.openxmlformats.org/presentationml/2006/main">
  <p:tag name="KSO_WM_BEAUTIFY_FLAG" val="#wm#"/>
  <p:tag name="KSO_WM_FIGMA_FLAG" val="#fgm#"/>
  <p:tag name="KSO_WM_UNIT_INDEX" val="1_1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1_1"/>
  <p:tag name="KSO_WM_UNIT_LAYERLEVEL" val="1_1_1"/>
  <p:tag name="KSO_WM_TAG_VERSION" val="3.0"/>
</p:tagLst>
</file>

<file path=ppt/tags/tag118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1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1_2"/>
  <p:tag name="KSO_WM_UNIT_LAYERLEVEL" val="1_1_1"/>
  <p:tag name="KSO_WM_TAG_VERSION" val="3.0"/>
</p:tagLst>
</file>

<file path=ppt/tags/tag119.xml><?xml version="1.0" encoding="utf-8"?>
<p:tagLst xmlns:p="http://schemas.openxmlformats.org/presentationml/2006/main">
  <p:tag name="KSO_WM_BEAUTIFY_FLAG" val="#wm#"/>
  <p:tag name="KSO_WM_FIGMA_FLAG" val="#fgm#"/>
  <p:tag name="KSO_WM_UNIT_INDEX" val="1_1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l_h_a*1_1_1"/>
  <p:tag name="KSO_WM_UNIT_LAYERLEVEL" val="1_1_1"/>
  <p:tag name="KSO_WM_TAG_VERSION" val="3.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FIGMA_FLAG" val="#fgm#"/>
  <p:tag name="KSO_WM_UNIT_INDEX" val="1_2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2_1"/>
  <p:tag name="KSO_WM_UNIT_LAYERLEVEL" val="1_1_1"/>
  <p:tag name="KSO_WM_TAG_VERSION" val="3.0"/>
</p:tagLst>
</file>

<file path=ppt/tags/tag121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2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2_2"/>
  <p:tag name="KSO_WM_UNIT_LAYERLEVEL" val="1_1_1"/>
  <p:tag name="KSO_WM_TAG_VERSION" val="3.0"/>
</p:tagLst>
</file>

<file path=ppt/tags/tag122.xml><?xml version="1.0" encoding="utf-8"?>
<p:tagLst xmlns:p="http://schemas.openxmlformats.org/presentationml/2006/main">
  <p:tag name="KSO_WM_BEAUTIFY_FLAG" val="#wm#"/>
  <p:tag name="KSO_WM_FIGMA_FLAG" val="#fgm#"/>
  <p:tag name="KSO_WM_UNIT_INDEX" val="1_2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l_h_a*1_2_1"/>
  <p:tag name="KSO_WM_UNIT_LAYERLEVEL" val="1_1_1"/>
  <p:tag name="KSO_WM_TAG_VERSION" val="3.0"/>
</p:tagLst>
</file>

<file path=ppt/tags/tag123.xml><?xml version="1.0" encoding="utf-8"?>
<p:tagLst xmlns:p="http://schemas.openxmlformats.org/presentationml/2006/main">
  <p:tag name="KSO_WM_BEAUTIFY_FLAG" val="#wm#"/>
  <p:tag name="KSO_WM_FIGMA_FLAG" val="#fgm#"/>
  <p:tag name="KSO_WM_UNIT_INDEX" val="1_3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3_1"/>
  <p:tag name="KSO_WM_UNIT_LAYERLEVEL" val="1_1_1"/>
  <p:tag name="KSO_WM_TAG_VERSION" val="3.0"/>
</p:tagLst>
</file>

<file path=ppt/tags/tag124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3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3_2"/>
  <p:tag name="KSO_WM_UNIT_LAYERLEVEL" val="1_1_1"/>
  <p:tag name="KSO_WM_TAG_VERSION" val="3.0"/>
</p:tagLst>
</file>

<file path=ppt/tags/tag125.xml><?xml version="1.0" encoding="utf-8"?>
<p:tagLst xmlns:p="http://schemas.openxmlformats.org/presentationml/2006/main">
  <p:tag name="KSO_WM_BEAUTIFY_FLAG" val="#wm#"/>
  <p:tag name="KSO_WM_FIGMA_FLAG" val="#fgm#"/>
  <p:tag name="KSO_WM_UNIT_INDEX" val="1_3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l_h_a*1_3_1"/>
  <p:tag name="KSO_WM_UNIT_LAYERLEVEL" val="1_1_1"/>
  <p:tag name="KSO_WM_TAG_VERSION" val="3.0"/>
</p:tagLst>
</file>

<file path=ppt/tags/tag126.xml><?xml version="1.0" encoding="utf-8"?>
<p:tagLst xmlns:p="http://schemas.openxmlformats.org/presentationml/2006/main">
  <p:tag name="KSO_WM_BEAUTIFY_FLAG" val="#wm#"/>
  <p:tag name="KSO_WM_FIGMA_FLAG" val="#fgm#"/>
  <p:tag name="KSO_WM_UNIT_INDEX" val="1_4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4_1"/>
  <p:tag name="KSO_WM_UNIT_LAYERLEVEL" val="1_1_1"/>
  <p:tag name="KSO_WM_TAG_VERSION" val="3.0"/>
</p:tagLst>
</file>

<file path=ppt/tags/tag127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4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4_2"/>
  <p:tag name="KSO_WM_UNIT_LAYERLEVEL" val="1_1_1"/>
  <p:tag name="KSO_WM_TAG_VERSION" val="3.0"/>
</p:tagLst>
</file>

<file path=ppt/tags/tag128.xml><?xml version="1.0" encoding="utf-8"?>
<p:tagLst xmlns:p="http://schemas.openxmlformats.org/presentationml/2006/main">
  <p:tag name="KSO_WM_BEAUTIFY_FLAG" val="#wm#"/>
  <p:tag name="KSO_WM_FIGMA_FLAG" val="#fgm#"/>
  <p:tag name="KSO_WM_UNIT_INDEX" val="1_4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l_h_a*1_4_1"/>
  <p:tag name="KSO_WM_UNIT_LAYERLEVEL" val="1_1_1"/>
  <p:tag name="KSO_WM_TAG_VERSION" val="3.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4049464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40494640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FIGMA_SLIDE_GROUP" val="1"/>
  <p:tag name="KSO_WM_TEMPLATE_SUBCATEGORY" val="29"/>
  <p:tag name="KSO_WM_TAG_VERSION" val="3.0"/>
  <p:tag name="KSO_WM_TEMPLATE_CATEGORY" val="custom"/>
  <p:tag name="KSO_WM_TEMPLATE_INDEX" val="40494640"/>
  <p:tag name="KSO_WM_TEMPLATE_MASTER_TYPE" val="0"/>
  <p:tag name="KSO_WM_TEMPLATE_COLOR_TYPE" val="0"/>
  <p:tag name="KSO_WM_BEAUTIFY_FLAG" val="#wm#"/>
</p:tagLst>
</file>

<file path=ppt/tags/tag1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32bd143fa5130ed2"/>
  <p:tag name="KSO_WM_AITEMPLATE_STYLE_ID" val="69796643668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3907153a6fcf678d08381e6a066cd2dc9f3103"/>
  <p:tag name="KSO_WM_NEWLAYOUT_GROUP_ID" val="layout_61"/>
  <p:tag name="KSO_WM_NEWLAYOUT_ID" val="slide_77e35971d83ec2a2"/>
</p:tagLst>
</file>

<file path=ppt/tags/tag1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3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171602a50682752e37ad50eb1b61bc2d955ee90"/>
  <p:tag name="KSO_WM_NEWLAYOUT_GROUP_ID" val="layout_60"/>
  <p:tag name="KSO_WM_NEWLAYOUT_ID" val="slide_9b536c19881c9630"/>
</p:tagLst>
</file>

<file path=ppt/tags/tag1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8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48b11004285bd20c3efe2bb7cac0c42e6768561"/>
  <p:tag name="KSO_WM_NEWLAYOUT_GROUP_ID" val="layout_63"/>
  <p:tag name="KSO_WM_NEWLAYOUT_ID" val="slide_e7b227be9274ba4a"/>
</p:tagLst>
</file>

<file path=ppt/tags/tag1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81fba37954ecdc46e74a290bcf1fbb4c58fd84f"/>
  <p:tag name="KSO_WM_NEWLAYOUT_GROUP_ID" val="layout_59"/>
  <p:tag name="KSO_WM_NEWLAYOUT_ID" val="slide_c9a808dc05b7f5bd"/>
</p:tagLst>
</file>

<file path=ppt/tags/tag1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8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3e17a1ed3852971d23b21843f777d52a88bb79f"/>
  <p:tag name="KSO_WM_NEWLAYOUT_GROUP_ID" val="layout_6"/>
  <p:tag name="KSO_WM_NEWLAYOUT_ID" val="slide_35973bdb15ed0cef"/>
</p:tagLst>
</file>

<file path=ppt/tags/tag19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UNIT_INDEX" val="6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7e462335f5818cb4cb387543ce10ea2c6ecb227"/>
  <p:tag name="KSO_WM_NEWLAYOUT_GROUP_ID" val="layout_42"/>
  <p:tag name="KSO_WM_NEWLAYOUT_ID" val="slide_91d35521429d196c"/>
</p:tagLst>
</file>

<file path=ppt/tags/tag2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1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84dabba17d7d4f8b4e9baea641577a3a5a8f769"/>
  <p:tag name="KSO_WM_NEWLAYOUT_GROUP_ID" val="layout_30"/>
  <p:tag name="KSO_WM_NEWLAYOUT_ID" val="slide_76ba748f8d0c387e"/>
</p:tagLst>
</file>

<file path=ppt/tags/tag2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2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3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FIGMA_FLAG" val="#fgm#"/>
  <p:tag name="KSO_WM_UNIT_PRESET_TEXT_INDEX" val="-1"/>
  <p:tag name="KSO_WM_UNIT_PRESET_TEXT_LEN" val="0"/>
  <p:tag name="KSO_WM_UNIT_NOCLEAR" val="0"/>
  <p:tag name="KSO_WM_UNIT_HIGHLIGHT" val="0"/>
  <p:tag name="KSO_WM_UNIT_COMPATIBLE" val="1"/>
  <p:tag name="KSO_WM_UNIT_DIAGRAM_ISNUMVISUAL" val="0"/>
  <p:tag name="KSO_WM_UNIT_DIAGRAM_ISREFERUNIT" val="0"/>
  <p:tag name="KSO_WM_UNIT_ID" val="_3*e*1"/>
  <p:tag name="KSO_WM_UNIT_LAYERLEVEL" val="1"/>
  <p:tag name="KSO_WM_TAG_VERSION" val="3.0"/>
</p:tagLst>
</file>

<file path=ppt/tags/tag230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34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38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31b53801c7aadafb41dbe07df12d1f3019d9c75"/>
  <p:tag name="KSO_WM_NEWLAYOUT_GROUP_ID" val="layout_26"/>
  <p:tag name="KSO_WM_NEWLAYOUT_ID" val="slide_1a49b5dcfffdb860"/>
</p:tagLst>
</file>

<file path=ppt/tags/tag24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</p:tagLst>
</file>

<file path=ppt/tags/tag2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f192464b158b1d9484652fecfcb51799f4f79d5"/>
  <p:tag name="KSO_WM_NEWLAYOUT_GROUP_ID" val="layout_2"/>
  <p:tag name="KSO_WM_NEWLAYOUT_ID" val="slide_c8517edf4852da98"/>
</p:tagLst>
</file>

<file path=ppt/tags/tag26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7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7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</p:tagLst>
</file>

<file path=ppt/tags/tag2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c79fcf2f8d6d88c1234bf3bf31286c46628dd48"/>
  <p:tag name="KSO_WM_NEWLAYOUT_GROUP_ID" val="layout_10014"/>
  <p:tag name="KSO_WM_NEWLAYOUT_ID" val="slide_603db9749418b09f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fd9b1b3a9f17a77dfbb23ed7ca5e7a2594ec62"/>
  <p:tag name="KSO_WM_NEWLAYOUT_GROUP_ID" val="layout_51"/>
  <p:tag name="KSO_WM_NEWLAYOUT_ID" val="slide_05fa846ee28ead8f"/>
</p:tagLst>
</file>

<file path=ppt/tags/tag2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e85088a2242a5e9c0abd39467c9e0cd47f399a26"/>
  <p:tag name="KSO_WM_NEWLAYOUT_GROUP_ID" val="layout_1-5"/>
  <p:tag name="KSO_WM_NEWLAYOUT_ID" val="slide_cea45c27deb23863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0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1.xml><?xml version="1.0" encoding="utf-8"?>
<p:tagLst xmlns:p="http://schemas.openxmlformats.org/presentationml/2006/main">
  <p:tag name="KSO_WM_BEAUTIFY_FLAG" val="#wm#"/>
  <p:tag name="KSO_WM_UNIT_INDEX" val="4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</p:tagLst>
</file>

<file path=ppt/tags/tag31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1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3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31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31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40494640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40494640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28.xml><?xml version="1.0" encoding="utf-8"?>
<p:tagLst xmlns:p="http://schemas.openxmlformats.org/presentationml/2006/main">
  <p:tag name="KSO_WM_FIGMA_SLIDE_GROUP" val="1"/>
  <p:tag name="KSO_WM_TEMPLATE_SUBCATEGORY" val="29"/>
  <p:tag name="KSO_WM_TAG_VERSION" val="3.0"/>
  <p:tag name="KSO_WM_TEMPLATE_CATEGORY" val="custom"/>
  <p:tag name="KSO_WM_TEMPLATE_INDEX" val="40494640"/>
  <p:tag name="KSO_WM_TEMPLATE_MASTER_TYPE" val="0"/>
  <p:tag name="KSO_WM_TEMPLATE_COLOR_TYPE" val="0"/>
  <p:tag name="KSO_WM_BEAUTIFY_FLAG" val="#wm#"/>
</p:tagLst>
</file>

<file path=ppt/tags/tag32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32bd143fa5130ed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30.xml><?xml version="1.0" encoding="utf-8"?>
<p:tagLst xmlns:p="http://schemas.openxmlformats.org/presentationml/2006/main">
  <p:tag name="KSO_WM_BEAUTIFY_FLAG" val="#wm#"/>
  <p:tag name="KSO_WM_UNIT_INDEX" val="1"/>
  <p:tag name="KSO_WM_UNIT_SUBTYPE" val="b"/>
  <p:tag name="KSO_WM_UNIT_TYPE" val="f"/>
  <p:tag name="KSO_WM_FIGMA_FLAG" val="#fgm#"/>
  <p:tag name="KSO_WM_TEMPLATE_CATEGORY" val="custom"/>
  <p:tag name="KSO_WM_TEMPLATE_INDEX" val="40494640"/>
  <p:tag name="KSO_WM_UNIT_LAYERLEVEL" val="1"/>
  <p:tag name="KSO_WM_UNIT_ID" val="custom40494640_1*f*1"/>
  <p:tag name="KSO_WM_TAG_VERSION" val="3.0"/>
  <p:tag name="KSO_WM_UNIT_TEXT_LAYER_COUNT" val="1"/>
  <p:tag name="KSO_WM_UNIT_PRESET_TEXT" val="BY WPS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</p:tagLst>
</file>

<file path=ppt/tags/tag331.xml><?xml version="1.0" encoding="utf-8"?>
<p:tagLst xmlns:p="http://schemas.openxmlformats.org/presentationml/2006/main">
  <p:tag name="KSO_WM_BEAUTIFY_FLAG" val="#wm#"/>
  <p:tag name="KSO_WM_UNIT_INDEX" val="2"/>
  <p:tag name="KSO_WM_UNIT_SUBTYPE" val="c"/>
  <p:tag name="KSO_WM_UNIT_TYPE" val="f"/>
  <p:tag name="KSO_WM_FIGMA_FLAG" val="#fgm#"/>
  <p:tag name="KSO_WM_TEMPLATE_CATEGORY" val="custom"/>
  <p:tag name="KSO_WM_TEMPLATE_INDEX" val="40494640"/>
  <p:tag name="KSO_WM_UNIT_LAYERLEVEL" val="1"/>
  <p:tag name="KSO_WM_UNIT_ID" val="custom40494640_1*f*2"/>
  <p:tag name="KSO_WM_TAG_VERSION" val="3.0"/>
  <p:tag name="KSO_WM_UNIT_TEXT_LAYER_COUNT" val="1"/>
  <p:tag name="KSO_WM_UNIT_PRESET_TEXT" val="20XX YEAR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</p:tagLst>
</file>

<file path=ppt/tags/tag33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1*a*1"/>
  <p:tag name="KSO_WM_TAG_VERSION" val="3.0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33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  <p:tag name="KSO_WM_TAG_VERSION" val="3.0"/>
  <p:tag name="KSO_WM_TEMPLATE_CATEGORY" val="custom"/>
  <p:tag name="KSO_WM_TEMPLATE_INDEX" val="40494640"/>
  <p:tag name="KSO_WM_SLIDE_ID" val="custom40494640_1"/>
  <p:tag name="KSO_WM_TEMPLATE_MASTER_TYPE" val="0"/>
  <p:tag name="KSO_WM_TEMPLATE_COLOR_TYPE" val="0"/>
  <p:tag name="KSO_WM_SLIDE_ITEM_CNT" val="0"/>
  <p:tag name="KSO_WM_SLIDE_INDEX" val="1"/>
  <p:tag name="KSO_WM_BEAUTIFY_FLAG" val="#wm#"/>
  <p:tag name="KSO_WM_SLIDE_LAYOUT" val="a_f"/>
  <p:tag name="KSO_WM_SLIDE_LAYOUT_CNT" val="1_2"/>
</p:tagLst>
</file>

<file path=ppt/tags/tag3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e85088a2242a5e9c0abd39467c9e0cd47f399a26"/>
  <p:tag name="KSO_WM_NEWLAYOUT_GROUP_ID" val="layout_1-5"/>
  <p:tag name="KSO_WM_NEWLAYOUT_ID" val="slide_cea45c27deb23863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33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3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34.xml><?xml version="1.0" encoding="utf-8"?>
<p:tagLst xmlns:p="http://schemas.openxmlformats.org/presentationml/2006/main">
  <p:tag name="KSO_WM_BEAUTIFY_FLAG" val="#wm#"/>
  <p:tag name="KSO_WM_UNIT_INDEX" val="1"/>
  <p:tag name="KSO_WM_UNIT_SUBTYPE" val="b"/>
  <p:tag name="KSO_WM_UNIT_TYPE" val="f"/>
  <p:tag name="KSO_WM_FIGMA_FLAG" val="#fgm#"/>
  <p:tag name="KSO_WM_UNIT_TEXT_LAYER_COUNT" val="1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</p:tagLst>
</file>

<file path=ppt/tags/tag34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3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34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34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34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35.xml><?xml version="1.0" encoding="utf-8"?>
<p:tagLst xmlns:p="http://schemas.openxmlformats.org/presentationml/2006/main">
  <p:tag name="KSO_WM_BEAUTIFY_FLAG" val="#wm#"/>
  <p:tag name="KSO_WM_UNIT_INDEX" val="2"/>
  <p:tag name="KSO_WM_UNIT_SUBTYPE" val="c"/>
  <p:tag name="KSO_WM_UNIT_TYPE" val="f"/>
  <p:tag name="KSO_WM_FIGMA_FLAG" val="#fgm#"/>
  <p:tag name="KSO_WM_UNIT_TEXT_LAYER_COUNT" val="1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f*2"/>
  <p:tag name="KSO_WM_UNIT_LAYERLEVEL" val="1"/>
  <p:tag name="KSO_WM_TAG_VERSION" val="3.0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351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43668"/>
  <p:tag name="KSO_WM_TEMPLATE_SLIDE_ID" val="slide_cea45c27deb23863"/>
</p:tagLst>
</file>

<file path=ppt/tags/tag35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3*a*1"/>
  <p:tag name="KSO_WM_TAG_VERSION" val="3.0"/>
  <p:tag name="KSO_WM_UNIT_ISCONTENTSTITLE" val="0"/>
  <p:tag name="KSO_WM_UNIT_ISNUMDGMTITLE" val="0"/>
  <p:tag name="KSO_WM_UNIT_PRESET_TEXT" val="章节页的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</p:tagLst>
</file>

<file path=ppt/tags/tag353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  <p:tag name="KSO_WM_FIGMA_FLAG" val="#fgm#"/>
  <p:tag name="KSO_WM_TEMPLATE_CATEGORY" val="custom"/>
  <p:tag name="KSO_WM_TEMPLATE_INDEX" val="40494640"/>
  <p:tag name="KSO_WM_UNIT_LAYERLEVEL" val="1"/>
  <p:tag name="KSO_WM_UNIT_ID" val="custom40494640_3*e*1"/>
  <p:tag name="KSO_WM_TAG_VERSION" val="3.0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</p:tagLst>
</file>

<file path=ppt/tags/tag354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AG_VERSION" val="3.0"/>
  <p:tag name="KSO_WM_TEMPLATE_CATEGORY" val="custom"/>
  <p:tag name="KSO_WM_TEMPLATE_INDEX" val="40494640"/>
  <p:tag name="KSO_WM_SLIDE_ID" val="custom40494640_3"/>
  <p:tag name="KSO_WM_TEMPLATE_MASTER_TYPE" val="0"/>
  <p:tag name="KSO_WM_TEMPLATE_COLOR_TYPE" val="0"/>
  <p:tag name="KSO_WM_SLIDE_ITEM_CNT" val="0"/>
  <p:tag name="KSO_WM_SLIDE_INDEX" val="3"/>
  <p:tag name="KSO_WM_BEAUTIFY_FLAG" val="#wm#"/>
  <p:tag name="KSO_WM_SLIDE_LAYOUT" val="a_e"/>
  <p:tag name="KSO_WM_SLIDE_LAYOUT_CNT" val="1_1"/>
</p:tagLst>
</file>

<file path=ppt/tags/tag3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fd9b1b3a9f17a77dfbb23ed7ca5e7a2594ec62"/>
  <p:tag name="KSO_WM_NEWLAYOUT_GROUP_ID" val="layout_51"/>
  <p:tag name="KSO_WM_NEWLAYOUT_ID" val="slide_05fa846ee28ead8f"/>
  <p:tag name="KSO_WM_UNIT_PRESET_TEXT" val="单击此处添加标题"/>
</p:tagLst>
</file>

<file path=ppt/tags/tag3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8fb4f66b353408159c5944ddf6306008_0.png?Expires=1763553732\u0026AWSAccessKeyId=AKLT9VJ0mcxR8yRlm6PIC9hY\u0026Signature=no8B9blcII7aZ%2FEocWzdGZoyOH8%3D&quot;,&quot;product_name&quot;:&quot;wps-wpp-pc&quot;,&quot;intention_code&quot;:&quot;wps_wpp_generate_theme_pay&quot;}*ai_doubao_ai_v2.2.0_ONLINE*3039356537656234666133636331313961356236336432363265633063646539-slide-3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6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6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05fa846ee28ead8f"/>
</p:tagLst>
</file>

<file path=ppt/tags/tag3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c79fcf2f8d6d88c1234bf3bf31286c46628dd48"/>
  <p:tag name="KSO_WM_NEWLAYOUT_GROUP_ID" val="layout_10014"/>
  <p:tag name="KSO_WM_NEWLAYOUT_ID" val="slide_603db9749418b09f"/>
  <p:tag name="KSO_WM_UNIT_PRESET_TEXT" val="单击此处添加标题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WPSDBGQZQ202509160648&quot;,&quot;product_name&quot;:&quot;wps-wpp-pc&quot;,&quot;intention_code&quot;:&quot;wps_wpp_generate_theme_pay&quot;}*ai_special_0_ai_v2.2.0_ONLINE*3039356537656234666133636331313961356236336432363265633063646539-slide-4"/>
</p:tagLst>
</file>

<file path=ppt/tags/tag3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3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ai-gateway-save.ks3-cn-beijing.ksyuncs.com/aigc-gateway-v2-prod/ebd6a891ed9d787a737c381f8c7828a2_0.png?Expires=1763553732\u0026AWSAccessKeyId=AKLT9VJ0mcxR8yRlm6PIC9hY\u0026Signature=iIbUpIOyhtAJPAAPhUtIs1bIBL8%3D&quot;,&quot;product_name&quot;:&quot;wps-wpp-pc&quot;,&quot;intention_code&quot;:&quot;wps_wpp_generate_theme_pay&quot;}*ai_doubao_ai_v2.2.0_ONLINE*3039356537656234666133636331313961356236336432363265633063646539-slide-4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ai-gateway-save.ks3-cn-beijing.ksyuncs.com/aigc-gateway-v2-prod/64df8eaa02c938bd78d5a47526b027a0_0.png?Expires=1763553731\u0026AWSAccessKeyId=AKLT9VJ0mcxR8yRlm6PIC9hY\u0026Signature=FmjYjM7HtMgx4E%2FUdJ7RJP%2FQ0jE%3D&quot;,&quot;product_name&quot;:&quot;wps-wpp-pc&quot;,&quot;intention_code&quot;:&quot;wps_wpp_generate_theme_pay&quot;}*ai_doubao_ai_v2.2.0_ONLINE*3039356537656234666133636331313961356236336432363265633063646539-slide-4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7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603db9749418b09f"/>
</p:tagLst>
</file>

<file path=ppt/tags/tag375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3*a*1"/>
  <p:tag name="KSO_WM_TAG_VERSION" val="3.0"/>
  <p:tag name="KSO_WM_UNIT_ISCONTENTSTITLE" val="0"/>
  <p:tag name="KSO_WM_UNIT_ISNUMDGMTITLE" val="0"/>
  <p:tag name="KSO_WM_UNIT_PRESET_TEXT" val="章节页的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</p:tagLst>
</file>

<file path=ppt/tags/tag376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  <p:tag name="KSO_WM_FIGMA_FLAG" val="#fgm#"/>
  <p:tag name="KSO_WM_TEMPLATE_CATEGORY" val="custom"/>
  <p:tag name="KSO_WM_TEMPLATE_INDEX" val="40494640"/>
  <p:tag name="KSO_WM_UNIT_LAYERLEVEL" val="1"/>
  <p:tag name="KSO_WM_UNIT_ID" val="custom40494640_3*e*1"/>
  <p:tag name="KSO_WM_TAG_VERSION" val="3.0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</p:tagLst>
</file>

<file path=ppt/tags/tag377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AG_VERSION" val="3.0"/>
  <p:tag name="KSO_WM_TEMPLATE_CATEGORY" val="custom"/>
  <p:tag name="KSO_WM_TEMPLATE_INDEX" val="40494640"/>
  <p:tag name="KSO_WM_SLIDE_ID" val="custom40494640_3"/>
  <p:tag name="KSO_WM_TEMPLATE_MASTER_TYPE" val="0"/>
  <p:tag name="KSO_WM_TEMPLATE_COLOR_TYPE" val="0"/>
  <p:tag name="KSO_WM_SLIDE_ITEM_CNT" val="0"/>
  <p:tag name="KSO_WM_SLIDE_INDEX" val="3"/>
  <p:tag name="KSO_WM_BEAUTIFY_FLAG" val="#wm#"/>
  <p:tag name="KSO_WM_SLIDE_LAYOUT" val="a_e"/>
  <p:tag name="KSO_WM_SLIDE_LAYOUT_CNT" val="1_1"/>
</p:tagLst>
</file>

<file path=ppt/tags/tag3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f192464b158b1d9484652fecfcb51799f4f79d5"/>
  <p:tag name="KSO_WM_NEWLAYOUT_GROUP_ID" val="layout_2"/>
  <p:tag name="KSO_WM_NEWLAYOUT_ID" val="slide_c8517edf4852da98"/>
  <p:tag name="KSO_WM_UNIT_PRESET_TEXT" val="单击此处添加标题"/>
</p:tagLst>
</file>

<file path=ppt/tags/tag37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ai-gateway-save.ks3-cn-beijing.ksyuncs.com/aigc-gateway-v2-prod/a4426af7a42164413dfa87abdbc85cd9_0.png?Expires=1763553731\u0026AWSAccessKeyId=AKLT9VJ0mcxR8yRlm6PIC9hY\u0026Signature=MOr3qzSqL54fZZd02l6Y0pYYiH4%3D&quot;,&quot;product_name&quot;:&quot;wps-wpp-pc&quot;,&quot;intention_code&quot;:&quot;wps_wpp_generate_theme_pay&quot;}*ai_doubao_ai_v2.2.0_ONLINE*3039356537656234666133636331313961356236336432363265633063646539-slide-6"/>
</p:tagLst>
</file>

<file path=ppt/tags/tag3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3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8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ai-gateway-save.ks3-cn-beijing.ksyuncs.com/aigc-gateway-v2-prod/d7d43d1173511559304432cc5e96546c_0.png?Expires=1763553731\u0026AWSAccessKeyId=AKLT9VJ0mcxR8yRlm6PIC9hY\u0026Signature=avQ5DCgs0%2Fo7fBVNr0c8hJsuiMw%3D&quot;,&quot;product_name&quot;:&quot;wps-wpp-pc&quot;,&quot;intention_code&quot;:&quot;wps_wpp_generate_theme_pay&quot;}*ai_doubao_ai_v2.2.0_ONLINE*3039356537656234666133636331313961356236336432363265633063646539-slide-6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8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3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ai-gateway-save.ks3-cn-beijing.ksyuncs.com/aigc-gateway-v2-prod/84075c47dae9dee0760b138e81acd4a6_0.png?Expires=1763553732\u0026AWSAccessKeyId=AKLT9VJ0mcxR8yRlm6PIC9hY\u0026Signature=LTDy9gofncHdYvxUxOoCPE3fZwQ%3D&quot;,&quot;product_name&quot;:&quot;wps-wpp-pc&quot;,&quot;intention_code&quot;:&quot;wps_wpp_generate_theme_pay&quot;}*ai_doubao_ai_v2.2.0_ONLINE*3039356537656234666133636331313961356236336432363265633063646539-slide-6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9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  <p:tag name="KSO_WM_UNIT_PRESET_TEXT" val=" "/>
</p:tagLst>
</file>

<file path=ppt/tags/tag3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http://ai-gateway-save.ks3-cn-beijing.ksyuncs.com/aigc-gateway-v2-prod/6cc0a00831489917b1099418a831cadb_0.png?Expires=1763553732\u0026AWSAccessKeyId=AKLT9VJ0mcxR8yRlm6PIC9hY\u0026Signature=G1mCUIBDu49Kq9o6XZhss9D9kbg%3D&quot;,&quot;product_name&quot;:&quot;wps-wpp-pc&quot;,&quot;intention_code&quot;:&quot;wps_wpp_generate_theme_pay&quot;}*ai_doubao_ai_v2.2.0_ONLINE*3039356537656234666133636331313961356236336432363265633063646539-slide-6"/>
</p:tagLst>
</file>

<file path=ppt/tags/tag3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3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395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43668"/>
  <p:tag name="KSO_WM_TEMPLATE_SLIDE_ID" val="slide_c8517edf4852da98"/>
</p:tagLst>
</file>

<file path=ppt/tags/tag39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31b53801c7aadafb41dbe07df12d1f3019d9c75"/>
  <p:tag name="KSO_WM_NEWLAYOUT_GROUP_ID" val="layout_26"/>
  <p:tag name="KSO_WM_NEWLAYOUT_ID" val="slide_1a49b5dcfffdb860"/>
  <p:tag name="KSO_WM_UNIT_PRESET_TEXT" val="单击此处添加标题"/>
</p:tagLst>
</file>

<file path=ppt/tags/tag39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ai-gateway-save.ks3-cn-beijing.ksyuncs.com/aigc-gateway-v2-prod/106d9257cfc5f03582e2c17e812ae7f8_0.png?Expires=1763553732\u0026AWSAccessKeyId=AKLT9VJ0mcxR8yRlm6PIC9hY\u0026Signature=RTWh2ae3jeR6Hai4S3r9V4eNQzI%3D&quot;,&quot;product_name&quot;:&quot;wps-wpp-pc&quot;,&quot;intention_code&quot;:&quot;wps_wpp_generate_theme_pay&quot;}*ai_doubao_ai_v2.2.0_ONLINE*3039356537656234666133636331313961356236336432363265633063646539-slide-7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0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ai-gateway-save.ks3-cn-beijing.ksyuncs.com/aigc-gateway-v2-prod/9636301e19a565287fd093e1694e7143_0.png?Expires=1763553733\u0026AWSAccessKeyId=AKLT9VJ0mcxR8yRlm6PIC9hY\u0026Signature=1kfFznYR5Xlc5slCwJsT1lIAFtg%3D&quot;,&quot;product_name&quot;:&quot;wps-wpp-pc&quot;,&quot;intention_code&quot;:&quot;wps_wpp_generate_theme_pay&quot;}*ai_doubao_ai_v2.2.0_ONLINE*3039356537656234666133636331313961356236336432363265633063646539-slide-7"/>
</p:tagLst>
</file>

<file path=ppt/tags/tag4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0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ai-gateway-save.ks3-cn-beijing.ksyuncs.com/aigc-gateway-v2-prod/83aa6143b97517e1372bc2668011b245_0.png?Expires=1763553731\u0026AWSAccessKeyId=AKLT9VJ0mcxR8yRlm6PIC9hY\u0026Signature=YD2Ms1zNvnTnyK6ZyjKqcVcB%2B0Q%3D&quot;,&quot;product_name&quot;:&quot;wps-wpp-pc&quot;,&quot;intention_code&quot;:&quot;wps_wpp_generate_theme_pay&quot;}*ai_doubao_ai_v2.2.0_ONLINE*3039356537656234666133636331313961356236336432363265633063646539-slide-7"/>
</p:tagLst>
</file>

<file path=ppt/tags/tag4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0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1a49b5dcfffdb860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84dabba17d7d4f8b4e9baea641577a3a5a8f769"/>
  <p:tag name="KSO_WM_NEWLAYOUT_GROUP_ID" val="layout_30"/>
  <p:tag name="KSO_WM_NEWLAYOUT_ID" val="slide_76ba748f8d0c387e"/>
  <p:tag name="KSO_WM_UNIT_PRESET_TEXT" val="单击此处添加标题"/>
</p:tagLst>
</file>

<file path=ppt/tags/tag4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43af7ebf53db6afba363c39db464f2d2_0.png?Expires=1763553732\u0026AWSAccessKeyId=AKLT9VJ0mcxR8yRlm6PIC9hY\u0026Signature=VF8bETMOj2A4KBXTrhj3d4%2F4edk%3D&quot;,&quot;product_name&quot;:&quot;wps-wpp-pc&quot;,&quot;intention_code&quot;:&quot;wps_wpp_generate_theme_pay&quot;}*ai_doubao_ai_v2.2.0_ONLINE*3039356537656234666133636331313961356236336432363265633063646539-slide-8"/>
</p:tagLst>
</file>

<file path=ppt/tags/tag412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13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16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17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4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2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21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4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2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76ba748f8d0c387e"/>
</p:tagLst>
</file>

<file path=ppt/tags/tag425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3*a*1"/>
  <p:tag name="KSO_WM_TAG_VERSION" val="3.0"/>
  <p:tag name="KSO_WM_UNIT_ISCONTENTSTITLE" val="0"/>
  <p:tag name="KSO_WM_UNIT_ISNUMDGMTITLE" val="0"/>
  <p:tag name="KSO_WM_UNIT_PRESET_TEXT" val="章节页的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</p:tagLst>
</file>

<file path=ppt/tags/tag426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  <p:tag name="KSO_WM_FIGMA_FLAG" val="#fgm#"/>
  <p:tag name="KSO_WM_TEMPLATE_CATEGORY" val="custom"/>
  <p:tag name="KSO_WM_TEMPLATE_INDEX" val="40494640"/>
  <p:tag name="KSO_WM_UNIT_LAYERLEVEL" val="1"/>
  <p:tag name="KSO_WM_UNIT_ID" val="custom40494640_3*e*1"/>
  <p:tag name="KSO_WM_TAG_VERSION" val="3.0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</p:tagLst>
</file>

<file path=ppt/tags/tag427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AG_VERSION" val="3.0"/>
  <p:tag name="KSO_WM_TEMPLATE_CATEGORY" val="custom"/>
  <p:tag name="KSO_WM_TEMPLATE_INDEX" val="40494640"/>
  <p:tag name="KSO_WM_SLIDE_ID" val="custom40494640_3"/>
  <p:tag name="KSO_WM_TEMPLATE_MASTER_TYPE" val="0"/>
  <p:tag name="KSO_WM_TEMPLATE_COLOR_TYPE" val="0"/>
  <p:tag name="KSO_WM_SLIDE_ITEM_CNT" val="0"/>
  <p:tag name="KSO_WM_SLIDE_INDEX" val="3"/>
  <p:tag name="KSO_WM_BEAUTIFY_FLAG" val="#wm#"/>
  <p:tag name="KSO_WM_SLIDE_LAYOUT" val="a_e"/>
  <p:tag name="KSO_WM_SLIDE_LAYOUT_CNT" val="1_1"/>
</p:tagLst>
</file>

<file path=ppt/tags/tag4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7e462335f5818cb4cb387543ce10ea2c6ecb227"/>
  <p:tag name="KSO_WM_NEWLAYOUT_GROUP_ID" val="layout_42"/>
  <p:tag name="KSO_WM_NEWLAYOUT_ID" val="slide_91d35521429d196c"/>
  <p:tag name="KSO_WM_UNIT_PRESET_TEXT" val="单击此处添加标题"/>
</p:tagLst>
</file>

<file path=ppt/tags/tag4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debf386c586424e6947bfdfb78970a5f_0.png?Expires=1763553732\u0026AWSAccessKeyId=AKLT9VJ0mcxR8yRlm6PIC9hY\u0026Signature=08K%2F662s6cTclxZ7gVY%2FLanMkEg%3D&quot;,&quot;product_name&quot;:&quot;wps-wpp-pc&quot;,&quot;intention_code&quot;:&quot;wps_wpp_generate_theme_pay&quot;}*ai_doubao_ai_v2.2.0_ONLINE*3039356537656234666133636331313961356236336432363265633063646539-slide-10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3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3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3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3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91d35521429d196c"/>
</p:tagLst>
</file>

<file path=ppt/tags/tag44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</p:tagLst>
</file>

<file path=ppt/tags/tag44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3e17a1ed3852971d23b21843f777d52a88bb79f"/>
  <p:tag name="KSO_WM_NEWLAYOUT_GROUP_ID" val="layout_6"/>
  <p:tag name="KSO_WM_NEWLAYOUT_ID" val="slide_35973bdb15ed0cef"/>
  <p:tag name="KSO_WM_UNIT_PRESET_TEXT" val="单击此处添加标题"/>
</p:tagLst>
</file>

<file path=ppt/tags/tag4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630f7392069dafe6fd48348ee7847cd1_0.png?Expires=1763553731\u0026AWSAccessKeyId=AKLT9VJ0mcxR8yRlm6PIC9hY\u0026Signature=9lhEU2Yuu32V72uEM4sqjwQ6qYA%3D&quot;,&quot;product_name&quot;:&quot;wps-wpp-pc&quot;,&quot;intention_code&quot;:&quot;wps_wpp_generate_theme_pay&quot;}*ai_doubao_ai_v2.2.0_ONLINE*3039356537656234666133636331313961356236336432363265633063646539-slide-11"/>
</p:tagLst>
</file>

<file path=ppt/tags/tag44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4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4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4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</p:tagLst>
</file>

<file path=ppt/tags/tag45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4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5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35973bdb15ed0cef"/>
</p:tagLst>
</file>

<file path=ppt/tags/tag455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3*a*1"/>
  <p:tag name="KSO_WM_TAG_VERSION" val="3.0"/>
  <p:tag name="KSO_WM_UNIT_ISCONTENTSTITLE" val="0"/>
  <p:tag name="KSO_WM_UNIT_ISNUMDGMTITLE" val="0"/>
  <p:tag name="KSO_WM_UNIT_PRESET_TEXT" val="章节页的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</p:tagLst>
</file>

<file path=ppt/tags/tag456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  <p:tag name="KSO_WM_FIGMA_FLAG" val="#fgm#"/>
  <p:tag name="KSO_WM_TEMPLATE_CATEGORY" val="custom"/>
  <p:tag name="KSO_WM_TEMPLATE_INDEX" val="40494640"/>
  <p:tag name="KSO_WM_UNIT_LAYERLEVEL" val="1"/>
  <p:tag name="KSO_WM_UNIT_ID" val="custom40494640_3*e*1"/>
  <p:tag name="KSO_WM_TAG_VERSION" val="3.0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</p:tagLst>
</file>

<file path=ppt/tags/tag457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AG_VERSION" val="3.0"/>
  <p:tag name="KSO_WM_TEMPLATE_CATEGORY" val="custom"/>
  <p:tag name="KSO_WM_TEMPLATE_INDEX" val="40494640"/>
  <p:tag name="KSO_WM_SLIDE_ID" val="custom40494640_3"/>
  <p:tag name="KSO_WM_TEMPLATE_MASTER_TYPE" val="0"/>
  <p:tag name="KSO_WM_TEMPLATE_COLOR_TYPE" val="0"/>
  <p:tag name="KSO_WM_SLIDE_ITEM_CNT" val="0"/>
  <p:tag name="KSO_WM_SLIDE_INDEX" val="3"/>
  <p:tag name="KSO_WM_BEAUTIFY_FLAG" val="#wm#"/>
  <p:tag name="KSO_WM_SLIDE_LAYOUT" val="a_e"/>
  <p:tag name="KSO_WM_SLIDE_LAYOUT_CNT" val="1_1"/>
</p:tagLst>
</file>

<file path=ppt/tags/tag4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81fba37954ecdc46e74a290bcf1fbb4c58fd84f"/>
  <p:tag name="KSO_WM_NEWLAYOUT_GROUP_ID" val="layout_59"/>
  <p:tag name="KSO_WM_NEWLAYOUT_ID" val="slide_c9a808dc05b7f5bd"/>
  <p:tag name="KSO_WM_UNIT_PRESET_TEXT" val="单击此处添加标题"/>
</p:tagLst>
</file>

<file path=ppt/tags/tag4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bd8dcfdcfd449791c4556638a6835f86_0.png?Expires=1763553732\u0026AWSAccessKeyId=AKLT9VJ0mcxR8yRlm6PIC9hY\u0026Signature=E2jwSVVLc%2FpeD4jxrZ8iBuC5lr8%3D&quot;,&quot;product_name&quot;:&quot;wps-wpp-pc&quot;,&quot;intention_code&quot;:&quot;wps_wpp_generate_theme_pay&quot;}*ai_doubao_ai_v2.2.0_ONLINE*3039356537656234666133636331313961356236336432363265633063646539-slide-13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6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4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6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6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6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c9a808dc05b7f5bd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48b11004285bd20c3efe2bb7cac0c42e6768561"/>
  <p:tag name="KSO_WM_NEWLAYOUT_GROUP_ID" val="layout_63"/>
  <p:tag name="KSO_WM_NEWLAYOUT_ID" val="slide_e7b227be9274ba4a"/>
  <p:tag name="KSO_WM_UNIT_PRESET_TEXT" val="单击此处添加标题"/>
</p:tagLst>
</file>

<file path=ppt/tags/tag4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b37f606253599d0dbf5b65a1a0a2d3e6_0.png?Expires=1763553732\u0026AWSAccessKeyId=AKLT9VJ0mcxR8yRlm6PIC9hY\u0026Signature=Ip2j9djnxLH2gwBi5YPuh99udfc%3D&quot;,&quot;product_name&quot;:&quot;wps-wpp-pc&quot;,&quot;intention_code&quot;:&quot;wps_wpp_generate_theme_pay&quot;}*ai_doubao_ai_v2.2.0_ONLINE*3039356537656234666133636331313961356236336432363265633063646539-slide-14"/>
</p:tagLst>
</file>

<file path=ppt/tags/tag4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7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e7b227be9274ba4a"/>
</p:tagLst>
</file>

<file path=ppt/tags/tag47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3*a*1"/>
  <p:tag name="KSO_WM_TAG_VERSION" val="3.0"/>
  <p:tag name="KSO_WM_UNIT_ISCONTENTSTITLE" val="0"/>
  <p:tag name="KSO_WM_UNIT_ISNUMDGMTITLE" val="0"/>
  <p:tag name="KSO_WM_UNIT_PRESET_TEXT" val="章节页的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</p:tagLst>
</file>

<file path=ppt/tags/tag48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</p:tagLst>
</file>

<file path=ppt/tags/tag480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  <p:tag name="KSO_WM_FIGMA_FLAG" val="#fgm#"/>
  <p:tag name="KSO_WM_TEMPLATE_CATEGORY" val="custom"/>
  <p:tag name="KSO_WM_TEMPLATE_INDEX" val="40494640"/>
  <p:tag name="KSO_WM_UNIT_LAYERLEVEL" val="1"/>
  <p:tag name="KSO_WM_UNIT_ID" val="custom40494640_3*e*1"/>
  <p:tag name="KSO_WM_TAG_VERSION" val="3.0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</p:tagLst>
</file>

<file path=ppt/tags/tag481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AG_VERSION" val="3.0"/>
  <p:tag name="KSO_WM_TEMPLATE_CATEGORY" val="custom"/>
  <p:tag name="KSO_WM_TEMPLATE_INDEX" val="40494640"/>
  <p:tag name="KSO_WM_SLIDE_ID" val="custom40494640_3"/>
  <p:tag name="KSO_WM_TEMPLATE_MASTER_TYPE" val="0"/>
  <p:tag name="KSO_WM_TEMPLATE_COLOR_TYPE" val="0"/>
  <p:tag name="KSO_WM_SLIDE_ITEM_CNT" val="0"/>
  <p:tag name="KSO_WM_SLIDE_INDEX" val="3"/>
  <p:tag name="KSO_WM_BEAUTIFY_FLAG" val="#wm#"/>
  <p:tag name="KSO_WM_SLIDE_LAYOUT" val="a_e"/>
  <p:tag name="KSO_WM_SLIDE_LAYOUT_CNT" val="1_1"/>
</p:tagLst>
</file>

<file path=ppt/tags/tag4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171602a50682752e37ad50eb1b61bc2d955ee90"/>
  <p:tag name="KSO_WM_NEWLAYOUT_GROUP_ID" val="layout_60"/>
  <p:tag name="KSO_WM_NEWLAYOUT_ID" val="slide_9b536c19881c9630"/>
  <p:tag name="KSO_WM_UNIT_PRESET_TEXT" val="单击此处添加标题"/>
</p:tagLst>
</file>

<file path=ppt/tags/tag4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45648f5ff58ad058cc9907646aa757d8_0.png?Expires=1763553733\u0026AWSAccessKeyId=AKLT9VJ0mcxR8yRlm6PIC9hY\u0026Signature=FiFWF2kSf6b8QAfp%2BbcL%2FsTDKaE%3D&quot;,&quot;product_name&quot;:&quot;wps-wpp-pc&quot;,&quot;intention_code&quot;:&quot;wps_wpp_generate_theme_pay&quot;}*ai_doubao_ai_v2.2.0_ONLINE*3039356537656234666133636331313961356236336432363265633063646539-slide-16"/>
</p:tagLst>
</file>

<file path=ppt/tags/tag484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4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4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4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9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9b536c19881c9630"/>
</p:tagLst>
</file>

<file path=ppt/tags/tag4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3907153a6fcf678d08381e6a066cd2dc9f3103"/>
  <p:tag name="KSO_WM_NEWLAYOUT_GROUP_ID" val="layout_61"/>
  <p:tag name="KSO_WM_NEWLAYOUT_ID" val="slide_77e35971d83ec2a2"/>
  <p:tag name="KSO_WM_UNIT_PRESET_TEXT" val="单击此处添加标题"/>
</p:tagLst>
</file>

<file path=ppt/tags/tag49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464d40ecebf6b60a6d5403b9a82dce30_0.png?Expires=1763553734\u0026AWSAccessKeyId=AKLT9VJ0mcxR8yRlm6PIC9hY\u0026Signature=l0m6ZZol25LXayulaxAT525D8gc%3D&quot;,&quot;product_name&quot;:&quot;wps-wpp-pc&quot;,&quot;intention_code&quot;:&quot;wps_wpp_generate_theme_pay&quot;}*ai_doubao_ai_v2.2.0_ONLINE*3039356537656234666133636331313961356236336432363265633063646539-slide-17"/>
</p:tagLst>
</file>

<file path=ppt/tags/tag497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  <p:tag name="KSO_WM_UNIT_PRESET_TEXT" val=" "/>
</p:tagLst>
</file>

<file path=ppt/tags/tag4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4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5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</p:tagLst>
</file>

<file path=ppt/tags/tag50.xml><?xml version="1.0" encoding="utf-8"?>
<p:tagLst xmlns:p="http://schemas.openxmlformats.org/presentationml/2006/main">
  <p:tag name="KSO_WM_BEAUTIFY_FLAG" val="#wm#"/>
  <p:tag name="KSO_WM_UNIT_INDEX" val="6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</p:tagLst>
</file>

<file path=ppt/tags/tag5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5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5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5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5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0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77e35971d83ec2a2"/>
</p:tagLst>
</file>

<file path=ppt/tags/tag508.xml><?xml version="1.0" encoding="utf-8"?>
<p:tagLst xmlns:p="http://schemas.openxmlformats.org/presentationml/2006/main">
  <p:tag name="KSO_WM_BEAUTIFY_FLAG" val="#wm#"/>
  <p:tag name="KSO_WM_UNIT_INDEX" val="1"/>
  <p:tag name="KSO_WM_UNIT_TYPE" val="b"/>
  <p:tag name="KSO_WM_FIGMA_FLAG" val="#fgm#"/>
  <p:tag name="KSO_WM_TEMPLATE_CATEGORY" val="custom"/>
  <p:tag name="KSO_WM_TEMPLATE_INDEX" val="40494640"/>
  <p:tag name="KSO_WM_UNIT_LAYERLEVEL" val="1"/>
  <p:tag name="KSO_WM_UNIT_ID" val="custom40494640_5*b*1"/>
  <p:tag name="KSO_WM_TAG_VERSION" val="3.0"/>
  <p:tag name="KSO_WM_UNIT_ISCONTENTSTITLE" val="0"/>
  <p:tag name="KSO_WM_UNIT_ISNUMDGMTITLE" val="0"/>
  <p:tag name="KSO_WM_UNIT_PRESET_TEXT" val="THE END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</p:tagLst>
</file>

<file path=ppt/tags/tag50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5*a*1"/>
  <p:tag name="KSO_WM_TAG_VERSION" val="3.0"/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PRESET_TEXT" val="谢谢观看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10.xml><?xml version="1.0" encoding="utf-8"?>
<p:tagLst xmlns:p="http://schemas.openxmlformats.org/presentationml/2006/main">
  <p:tag name="KSO_WM_FIGMA_LIMIT" val=""/>
  <p:tag name="KSO_WM_FIGMA_SLIDE_GROUP" val="1"/>
  <p:tag name="KSO_WM_SLIDE_TYPE" val="endPage"/>
  <p:tag name="KSO_WM_TEMPLATE_SUBCATEGORY" val="29"/>
  <p:tag name="KSO_WM_TAG_VERSION" val="3.0"/>
  <p:tag name="KSO_WM_TEMPLATE_CATEGORY" val="custom"/>
  <p:tag name="KSO_WM_TEMPLATE_INDEX" val="40494640"/>
  <p:tag name="KSO_WM_SLIDE_ID" val="custom40494640_5"/>
  <p:tag name="KSO_WM_TEMPLATE_MASTER_TYPE" val="0"/>
  <p:tag name="KSO_WM_TEMPLATE_COLOR_TYPE" val="0"/>
  <p:tag name="KSO_WM_SLIDE_ITEM_CNT" val="0"/>
  <p:tag name="KSO_WM_SLIDE_INDEX" val="5"/>
  <p:tag name="KSO_WM_BEAUTIFY_FLAG" val="#wm#"/>
  <p:tag name="KSO_WM_SLIDE_LAYOUT" val="a_b"/>
  <p:tag name="KSO_WM_SLIDE_LAYOUT_CNT" val="1_1"/>
</p:tagLst>
</file>

<file path=ppt/tags/tag5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</p:tagLst>
</file>

<file path=ppt/tags/tag53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FIGMA_FLAG" val="#fgm#"/>
  <p:tag name="KSO_WM_UNIT_PRESET_TEXT_INDEX" val="-1"/>
  <p:tag name="KSO_WM_UNIT_PRESET_TEXT_LEN" val="0"/>
  <p:tag name="KSO_WM_UNIT_NOCLEAR" val="0"/>
  <p:tag name="KSO_WM_UNIT_HIGHLIGHT" val="0"/>
  <p:tag name="KSO_WM_UNIT_COMPATIBLE" val="1"/>
  <p:tag name="KSO_WM_UNIT_DIAGRAM_ISNUMVISUAL" val="0"/>
  <p:tag name="KSO_WM_UNIT_DIAGRAM_ISREFERUNIT" val="0"/>
  <p:tag name="KSO_WM_UNIT_ID" val="_3*e*1"/>
  <p:tag name="KSO_WM_UNIT_LAYERLEVEL" val="1"/>
  <p:tag name="KSO_WM_TAG_VERSION" val="3.0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INDEX" val="4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UNIT_INDEX" val="1"/>
  <p:tag name="KSO_WM_UNIT_TYPE" val="b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b*1"/>
  <p:tag name="KSO_WM_UNIT_LAYERLEVEL" val="1"/>
  <p:tag name="KSO_WM_TAG_VERSION" val="3.0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</p:tagLst>
</file>

<file path=ppt/tags/tag95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BEAUTIFY_FLAG" val="#wm#"/>
  <p:tag name="KSO_WM_UNIT_INDEX" val="4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BEAUTIFY_FLAG" val="#wm#"/>
  <p:tag name="KSO_WM_UNIT_INDEX" val="1"/>
  <p:tag name="KSO_WM_UNIT_TYPE" val="b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b*1"/>
  <p:tag name="KSO_WM_UNIT_LAYERLEVEL" val="1"/>
  <p:tag name="KSO_WM_TAG_VERSION" val="3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绿色班会卡通主题">
  <a:themeElements>
    <a:clrScheme name="自定义 355">
      <a:dk1>
        <a:srgbClr val="000000"/>
      </a:dk1>
      <a:lt1>
        <a:srgbClr val="FFFFFF"/>
      </a:lt1>
      <a:dk2>
        <a:srgbClr val="253710"/>
      </a:dk2>
      <a:lt2>
        <a:srgbClr val="F4FFE5"/>
      </a:lt2>
      <a:accent1>
        <a:srgbClr val="81C637"/>
      </a:accent1>
      <a:accent2>
        <a:srgbClr val="5A89F2"/>
      </a:accent2>
      <a:accent3>
        <a:srgbClr val="72AF30"/>
      </a:accent3>
      <a:accent4>
        <a:srgbClr val="4379F0"/>
      </a:accent4>
      <a:accent5>
        <a:srgbClr val="6BA626"/>
      </a:accent5>
      <a:accent6>
        <a:srgbClr val="3044DC"/>
      </a:accent6>
      <a:hlink>
        <a:srgbClr val="71B727"/>
      </a:hlink>
      <a:folHlink>
        <a:srgbClr val="3D72E7"/>
      </a:folHlink>
    </a:clrScheme>
    <a:fontScheme name="自定义 21">
      <a:majorFont>
        <a:latin typeface="汉仪正圆-75W"/>
        <a:ea typeface="汉仪正圆-75W"/>
        <a:cs typeface=""/>
      </a:majorFont>
      <a:minorFont>
        <a:latin typeface="汉仪正圆 55简"/>
        <a:ea typeface="汉仪正圆 55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绿色班会卡通主题">
  <a:themeElements>
    <a:clrScheme name="">
      <a:dk1>
        <a:srgbClr val="000000"/>
      </a:dk1>
      <a:lt1>
        <a:srgbClr val="FFFFFF"/>
      </a:lt1>
      <a:dk2>
        <a:srgbClr val="253710"/>
      </a:dk2>
      <a:lt2>
        <a:srgbClr val="F9FFF2"/>
      </a:lt2>
      <a:accent1>
        <a:srgbClr val="81C637"/>
      </a:accent1>
      <a:accent2>
        <a:srgbClr val="5A89F2"/>
      </a:accent2>
      <a:accent3>
        <a:srgbClr val="C5EE95"/>
      </a:accent3>
      <a:accent4>
        <a:srgbClr val="4379F0"/>
      </a:accent4>
      <a:accent5>
        <a:srgbClr val="6CAC27"/>
      </a:accent5>
      <a:accent6>
        <a:srgbClr val="2538D9"/>
      </a:accent6>
      <a:hlink>
        <a:srgbClr val="71B727"/>
      </a:hlink>
      <a:folHlink>
        <a:srgbClr val="3D72E7"/>
      </a:folHlink>
    </a:clrScheme>
    <a:fontScheme name="自定义 21">
      <a:majorFont>
        <a:latin typeface="汉仪正圆-75W"/>
        <a:ea typeface="汉仪正圆-75W"/>
        <a:cs typeface=""/>
      </a:majorFont>
      <a:minorFont>
        <a:latin typeface="汉仪正圆 55简"/>
        <a:ea typeface="汉仪正圆 55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1272</Words>
  <Application>WPS 演示</Application>
  <PresentationFormat>宽屏</PresentationFormat>
  <Paragraphs>282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汉仪正圆-75W</vt:lpstr>
      <vt:lpstr>汉仪正圆 55简</vt:lpstr>
      <vt:lpstr>Wingdings</vt:lpstr>
      <vt:lpstr>Arial Unicode MS</vt:lpstr>
      <vt:lpstr>Calibri</vt:lpstr>
      <vt:lpstr>Office 主题</vt:lpstr>
      <vt:lpstr>绿色班会卡通主题</vt:lpstr>
      <vt:lpstr>1_绿色班会卡通主题</vt:lpstr>
      <vt:lpstr>管乐队的乐器介绍</vt:lpstr>
      <vt:lpstr>目录</vt:lpstr>
      <vt:lpstr>管乐队概述</vt:lpstr>
      <vt:lpstr>管乐队的定义</vt:lpstr>
      <vt:lpstr>管乐队的发展</vt:lpstr>
      <vt:lpstr>乐器分类介绍</vt:lpstr>
      <vt:lpstr>木管乐器</vt:lpstr>
      <vt:lpstr>铜管乐器</vt:lpstr>
      <vt:lpstr>打击乐器</vt:lpstr>
      <vt:lpstr>乐器特点</vt:lpstr>
      <vt:lpstr>音色特点</vt:lpstr>
      <vt:lpstr>音域范围</vt:lpstr>
      <vt:lpstr>乐器历史</vt:lpstr>
      <vt:lpstr>起源与发展</vt:lpstr>
      <vt:lpstr>重要演变阶段</vt:lpstr>
      <vt:lpstr>演奏方式</vt:lpstr>
      <vt:lpstr>基本演奏技巧</vt:lpstr>
      <vt:lpstr>合奏配合要点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管乐队的乐器介绍</dc:title>
  <dc:creator/>
  <cp:lastModifiedBy>心雨</cp:lastModifiedBy>
  <cp:revision>1</cp:revision>
  <dcterms:created xsi:type="dcterms:W3CDTF">2025-11-18T12:06:00Z</dcterms:created>
  <dcterms:modified xsi:type="dcterms:W3CDTF">2025-11-18T12:06:00Z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65A0DAF5B52746EF8443AAEFCD33E473_13</vt:lpwstr>
  </property>
  <property fmtid="{D5CDD505-2E9C-101B-9397-08002B2CF9AE}" pid="4" name="KSOTemplateUUID">
    <vt:lpwstr>v1.0_ai_69796643668</vt:lpwstr>
  </property>
</Properties>
</file>