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notesMasterIdLst>
    <p:notesMasterId r:id="rId28"/>
  </p:notesMasterIdLst>
  <p:handoutMasterIdLst>
    <p:handoutMasterId r:id="rId31"/>
  </p:handoutMasterIdLst>
  <p:sldIdLst>
    <p:sldId id="260" r:id="rId4"/>
    <p:sldId id="261" r:id="rId5"/>
    <p:sldId id="262" r:id="rId6"/>
    <p:sldId id="275" r:id="rId7"/>
    <p:sldId id="282" r:id="rId8"/>
    <p:sldId id="283" r:id="rId9"/>
    <p:sldId id="281" r:id="rId10"/>
    <p:sldId id="276" r:id="rId11"/>
    <p:sldId id="265" r:id="rId12"/>
    <p:sldId id="277" r:id="rId13"/>
    <p:sldId id="288" r:id="rId14"/>
    <p:sldId id="286" r:id="rId15"/>
    <p:sldId id="289" r:id="rId16"/>
    <p:sldId id="268" r:id="rId17"/>
    <p:sldId id="291" r:id="rId18"/>
    <p:sldId id="279" r:id="rId19"/>
    <p:sldId id="280" r:id="rId20"/>
    <p:sldId id="271" r:id="rId21"/>
    <p:sldId id="293" r:id="rId22"/>
    <p:sldId id="296" r:id="rId23"/>
    <p:sldId id="297" r:id="rId24"/>
    <p:sldId id="272" r:id="rId25"/>
    <p:sldId id="294" r:id="rId26"/>
    <p:sldId id="295" r:id="rId27"/>
    <p:sldId id="273" r:id="rId29"/>
    <p:sldId id="274" r:id="rId30"/>
  </p:sldIdLst>
  <p:sldSz cx="12192000" cy="6858000" type="screen4x3"/>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987" autoAdjust="0"/>
    <p:restoredTop sz="94660"/>
  </p:normalViewPr>
  <p:slideViewPr>
    <p:cSldViewPr snapToGrid="0" showGuides="1">
      <p:cViewPr varScale="1">
        <p:scale>
          <a:sx n="122" d="100"/>
          <a:sy n="122" d="100"/>
        </p:scale>
        <p:origin x="96" y="29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notesMaster" Target="notesMasters/notes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14:cpLocks xmlns:a14="http://schemas.microsoft.com/office/drawing/2010/main"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zh-CN" altLang="en-US"/>
          </a:p>
        </p:txBody>
      </p:sp>
      <p:sp>
        <p:nvSpPr>
          <p:cNvPr id="3" name="日期占位符 2"/>
          <p:cNvSpPr>
            <a14:cpLocks xmlns:a14="http://schemas.microsoft.com/office/drawing/2010/main"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fld>
            <a:endParaRPr lang="zh-CN" altLang="en-US"/>
          </a:p>
        </p:txBody>
      </p:sp>
      <p:sp>
        <p:nvSpPr>
          <p:cNvPr id="4" name="页脚占位符 3"/>
          <p:cNvSpPr>
            <a14:cpLocks xmlns:a14="http://schemas.microsoft.com/office/drawing/2010/main"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p>
        </p:txBody>
      </p:sp>
      <p:sp>
        <p:nvSpPr>
          <p:cNvPr id="5" name="灯片编号占位符 4"/>
          <p:cNvSpPr>
            <a14:cpLocks xmlns:a14="http://schemas.microsoft.com/office/drawing/2010/main"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14:cpLocks xmlns:a14="http://schemas.microsoft.com/office/drawing/2010/main"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14:cpLocks xmlns:a14="http://schemas.microsoft.com/office/drawing/2010/main"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14:cpLocks xmlns:a14="http://schemas.microsoft.com/office/drawing/2010/main"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14:cpLocks xmlns:a14="http://schemas.microsoft.com/office/drawing/2010/main"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14:cpLocks xmlns:a14="http://schemas.microsoft.com/office/drawing/2010/main"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14:cpLocks xmlns:a14="http://schemas.microsoft.com/office/drawing/2010/main"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14:cpLocks xmlns:a14="http://schemas.microsoft.com/office/drawing/2010/main" noGrp="1"/>
          </p:cNvSpPr>
          <p:nvPr>
            <p:ph type="sldImg" idx="2"/>
          </p:nvPr>
        </p:nvSpPr>
        <p:spPr/>
      </p:sp>
      <p:sp>
        <p:nvSpPr>
          <p:cNvPr id="3" name="文本占位符 2"/>
          <p:cNvSpPr>
            <a14:cpLocks xmlns:a14="http://schemas.microsoft.com/office/drawing/2010/main"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image" Target="../media/image2.png"/><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5" Type="http://schemas.openxmlformats.org/officeDocument/2006/relationships/tags" Target="../tags/tag20.xml"/><Relationship Id="rId24" Type="http://schemas.openxmlformats.org/officeDocument/2006/relationships/tags" Target="../tags/tag19.xml"/><Relationship Id="rId23" Type="http://schemas.openxmlformats.org/officeDocument/2006/relationships/tags" Target="../tags/tag18.xml"/><Relationship Id="rId22" Type="http://schemas.openxmlformats.org/officeDocument/2006/relationships/tags" Target="../tags/tag17.xml"/><Relationship Id="rId21" Type="http://schemas.openxmlformats.org/officeDocument/2006/relationships/tags" Target="../tags/tag16.xml"/><Relationship Id="rId20" Type="http://schemas.openxmlformats.org/officeDocument/2006/relationships/image" Target="../media/image4.png"/><Relationship Id="rId2" Type="http://schemas.openxmlformats.org/officeDocument/2006/relationships/tags" Target="../tags/tag1.xml"/><Relationship Id="rId19" Type="http://schemas.openxmlformats.org/officeDocument/2006/relationships/tags" Target="../tags/tag15.xml"/><Relationship Id="rId18" Type="http://schemas.openxmlformats.org/officeDocument/2006/relationships/image" Target="../media/image3.png"/><Relationship Id="rId17" Type="http://schemas.openxmlformats.org/officeDocument/2006/relationships/tags" Target="../tags/tag14.xml"/><Relationship Id="rId16" Type="http://schemas.openxmlformats.org/officeDocument/2006/relationships/tags" Target="../tags/tag13.xml"/><Relationship Id="rId15" Type="http://schemas.openxmlformats.org/officeDocument/2006/relationships/tags" Target="../tags/tag12.xml"/><Relationship Id="rId14" Type="http://schemas.openxmlformats.org/officeDocument/2006/relationships/tags" Target="../tags/tag11.xml"/><Relationship Id="rId13" Type="http://schemas.openxmlformats.org/officeDocument/2006/relationships/tags" Target="../tags/tag10.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image" Target="../media/image6.png"/><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image" Target="../media/image5.jpeg"/><Relationship Id="rId4" Type="http://schemas.openxmlformats.org/officeDocument/2006/relationships/tags" Target="../tags/tag27.xml"/><Relationship Id="rId3" Type="http://schemas.openxmlformats.org/officeDocument/2006/relationships/image" Target="../media/image1.png"/><Relationship Id="rId2" Type="http://schemas.openxmlformats.org/officeDocument/2006/relationships/tags" Target="../tags/tag26.xml"/><Relationship Id="rId13" Type="http://schemas.openxmlformats.org/officeDocument/2006/relationships/tags" Target="../tags/tag34.xml"/><Relationship Id="rId12" Type="http://schemas.openxmlformats.org/officeDocument/2006/relationships/tags" Target="../tags/tag33.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image" Target="../media/image4.png"/><Relationship Id="rId7" Type="http://schemas.openxmlformats.org/officeDocument/2006/relationships/tags" Target="../tags/tag38.xml"/><Relationship Id="rId6" Type="http://schemas.openxmlformats.org/officeDocument/2006/relationships/image" Target="../media/image7.png"/><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image" Target="../media/image1.png"/><Relationship Id="rId2" Type="http://schemas.openxmlformats.org/officeDocument/2006/relationships/tags" Target="../tags/tag35.xml"/><Relationship Id="rId14" Type="http://schemas.openxmlformats.org/officeDocument/2006/relationships/tags" Target="../tags/tag44.xml"/><Relationship Id="rId13" Type="http://schemas.openxmlformats.org/officeDocument/2006/relationships/tags" Target="../tags/tag43.xml"/><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image" Target="../media/image2.png"/><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image" Target="../media/image1.png"/><Relationship Id="rId25" Type="http://schemas.openxmlformats.org/officeDocument/2006/relationships/tags" Target="../tags/tag94.xml"/><Relationship Id="rId24" Type="http://schemas.openxmlformats.org/officeDocument/2006/relationships/tags" Target="../tags/tag93.xml"/><Relationship Id="rId23" Type="http://schemas.openxmlformats.org/officeDocument/2006/relationships/tags" Target="../tags/tag92.xml"/><Relationship Id="rId22" Type="http://schemas.openxmlformats.org/officeDocument/2006/relationships/tags" Target="../tags/tag91.xml"/><Relationship Id="rId21" Type="http://schemas.openxmlformats.org/officeDocument/2006/relationships/tags" Target="../tags/tag90.xml"/><Relationship Id="rId20" Type="http://schemas.openxmlformats.org/officeDocument/2006/relationships/image" Target="../media/image4.png"/><Relationship Id="rId2" Type="http://schemas.openxmlformats.org/officeDocument/2006/relationships/tags" Target="../tags/tag75.xml"/><Relationship Id="rId19" Type="http://schemas.openxmlformats.org/officeDocument/2006/relationships/tags" Target="../tags/tag89.xml"/><Relationship Id="rId18" Type="http://schemas.openxmlformats.org/officeDocument/2006/relationships/image" Target="../media/image3.png"/><Relationship Id="rId17" Type="http://schemas.openxmlformats.org/officeDocument/2006/relationships/tags" Target="../tags/tag88.xml"/><Relationship Id="rId16" Type="http://schemas.openxmlformats.org/officeDocument/2006/relationships/tags" Target="../tags/tag87.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tags" Target="../tags/tag84.xml"/><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ctrTitle"/>
          </p:nvPr>
        </p:nvSpPr>
        <p:spPr>
          <a:xfrm>
            <a:off x="1523968" y="136131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14:cpLocks xmlns:a14="http://schemas.microsoft.com/office/drawing/2010/main" noGrp="1"/>
          </p:cNvSpPr>
          <p:nvPr>
            <p:ph type="subTitle" idx="1"/>
          </p:nvPr>
        </p:nvSpPr>
        <p:spPr>
          <a:xfrm>
            <a:off x="1523968" y="384098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14:cpLocks xmlns:a14="http://schemas.microsoft.com/office/drawing/2010/main" noGrp="1"/>
          </p:cNvSpPr>
          <p:nvPr>
            <p:ph/>
          </p:nvPr>
        </p:nvSpPr>
        <p:spPr>
          <a:xfrm>
            <a:off x="838184" y="523097"/>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37" name="Oval 23"/>
          <p:cNvSpPr>
            <a14:cpLocks xmlns:a14="http://schemas.microsoft.com/office/drawing/2010/main" noChangeArrowheads="1"/>
          </p:cNvSpPr>
          <p:nvPr>
            <p:custDataLst>
              <p:tags r:id="rId4"/>
            </p:custDataLst>
          </p:nvPr>
        </p:nvSpPr>
        <p:spPr bwMode="auto">
          <a:xfrm>
            <a:off x="3346830" y="498658"/>
            <a:ext cx="5138484" cy="5135250"/>
          </a:xfrm>
          <a:prstGeom prst="ellipse">
            <a:avLst/>
          </a:prstGeom>
          <a:solidFill>
            <a:schemeClr val="accent2">
              <a:lumMod val="92593"/>
              <a:lumOff val="7407"/>
              <a:alpha val="40000"/>
            </a:schemeClr>
          </a:solidFill>
          <a:ln>
            <a:noFill/>
          </a:ln>
        </p:spPr>
        <p:txBody>
          <a:bodyPr vert="horz" wrap="square" lIns="91440" tIns="45720" rIns="91440" bIns="45720" numCol="1" anchor="t" anchorCtr="0" compatLnSpc="1"/>
          <a:p>
            <a:endParaRPr lang="zh-CN" altLang="en-US">
              <a:cs typeface="微软雅黑" charset="-122"/>
              <a:sym typeface="Arial" charset="0"/>
            </a:endParaRPr>
          </a:p>
        </p:txBody>
      </p:sp>
      <p:pic>
        <p:nvPicPr>
          <p:cNvPr id="8" name="图片 7"/>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8820760" y="3069999"/>
            <a:ext cx="2688063" cy="3672560"/>
          </a:xfrm>
          <a:prstGeom prst="rect">
            <a:avLst/>
          </a:prstGeom>
        </p:spPr>
      </p:pic>
      <p:sp>
        <p:nvSpPr>
          <p:cNvPr id="11" name="Oval 7"/>
          <p:cNvSpPr>
            <a14:cpLocks xmlns:a14="http://schemas.microsoft.com/office/drawing/2010/main" noChangeArrowheads="1"/>
          </p:cNvSpPr>
          <p:nvPr>
            <p:custDataLst>
              <p:tags r:id="rId7"/>
            </p:custDataLst>
          </p:nvPr>
        </p:nvSpPr>
        <p:spPr bwMode="auto">
          <a:xfrm>
            <a:off x="11754008" y="466446"/>
            <a:ext cx="951831" cy="957782"/>
          </a:xfrm>
          <a:prstGeom prst="ellipse">
            <a:avLst/>
          </a:prstGeom>
          <a:solidFill>
            <a:schemeClr val="accent2">
              <a:lumMod val="92593"/>
              <a:lumOff val="7407"/>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12" name="Oval 8"/>
          <p:cNvSpPr>
            <a14:cpLocks xmlns:a14="http://schemas.microsoft.com/office/drawing/2010/main" noChangeArrowheads="1"/>
          </p:cNvSpPr>
          <p:nvPr>
            <p:custDataLst>
              <p:tags r:id="rId8"/>
            </p:custDataLst>
          </p:nvPr>
        </p:nvSpPr>
        <p:spPr bwMode="auto">
          <a:xfrm>
            <a:off x="5858455" y="6247372"/>
            <a:ext cx="200025" cy="200025"/>
          </a:xfrm>
          <a:prstGeom prst="ellipse">
            <a:avLst/>
          </a:prstGeom>
          <a:solidFill>
            <a:schemeClr val="accent2">
              <a:lumMod val="92593"/>
              <a:lumOff val="7407"/>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15" name="Oval 11"/>
          <p:cNvSpPr>
            <a14:cpLocks xmlns:a14="http://schemas.microsoft.com/office/drawing/2010/main" noChangeArrowheads="1"/>
          </p:cNvSpPr>
          <p:nvPr>
            <p:custDataLst>
              <p:tags r:id="rId9"/>
            </p:custDataLst>
          </p:nvPr>
        </p:nvSpPr>
        <p:spPr bwMode="auto">
          <a:xfrm>
            <a:off x="7018332" y="4249589"/>
            <a:ext cx="180975" cy="176213"/>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17" name="Oval 13"/>
          <p:cNvSpPr>
            <a14:cpLocks xmlns:a14="http://schemas.microsoft.com/office/drawing/2010/main" noChangeArrowheads="1"/>
          </p:cNvSpPr>
          <p:nvPr>
            <p:custDataLst>
              <p:tags r:id="rId10"/>
            </p:custDataLst>
          </p:nvPr>
        </p:nvSpPr>
        <p:spPr bwMode="auto">
          <a:xfrm>
            <a:off x="9036199" y="5676280"/>
            <a:ext cx="265113" cy="265113"/>
          </a:xfrm>
          <a:prstGeom prst="ellipse">
            <a:avLst/>
          </a:prstGeom>
          <a:solidFill>
            <a:schemeClr val="accent2">
              <a:lumMod val="92593"/>
              <a:lumOff val="7407"/>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20" name="Oval 16"/>
          <p:cNvSpPr>
            <a14:cpLocks xmlns:a14="http://schemas.microsoft.com/office/drawing/2010/main" noChangeArrowheads="1"/>
          </p:cNvSpPr>
          <p:nvPr>
            <p:custDataLst>
              <p:tags r:id="rId11"/>
            </p:custDataLst>
          </p:nvPr>
        </p:nvSpPr>
        <p:spPr bwMode="auto">
          <a:xfrm>
            <a:off x="3707776" y="6234421"/>
            <a:ext cx="153988" cy="152400"/>
          </a:xfrm>
          <a:prstGeom prst="ellipse">
            <a:avLst/>
          </a:prstGeom>
          <a:solidFill>
            <a:schemeClr val="bg2">
              <a:lumMod val="32193"/>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21" name="Oval 17"/>
          <p:cNvSpPr>
            <a14:cpLocks xmlns:a14="http://schemas.microsoft.com/office/drawing/2010/main" noChangeArrowheads="1"/>
          </p:cNvSpPr>
          <p:nvPr>
            <p:custDataLst>
              <p:tags r:id="rId12"/>
            </p:custDataLst>
          </p:nvPr>
        </p:nvSpPr>
        <p:spPr bwMode="auto">
          <a:xfrm>
            <a:off x="-500930" y="-336474"/>
            <a:ext cx="1333495" cy="1317927"/>
          </a:xfrm>
          <a:prstGeom prst="ellipse">
            <a:avLst/>
          </a:prstGeom>
          <a:solidFill>
            <a:schemeClr val="bg2">
              <a:lumMod val="32193"/>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24" name="Oval 20"/>
          <p:cNvSpPr>
            <a14:cpLocks xmlns:a14="http://schemas.microsoft.com/office/drawing/2010/main" noChangeArrowheads="1"/>
          </p:cNvSpPr>
          <p:nvPr>
            <p:custDataLst>
              <p:tags r:id="rId13"/>
            </p:custDataLst>
          </p:nvPr>
        </p:nvSpPr>
        <p:spPr bwMode="auto">
          <a:xfrm>
            <a:off x="8242464" y="6429658"/>
            <a:ext cx="231775" cy="227013"/>
          </a:xfrm>
          <a:prstGeom prst="ellipse">
            <a:avLst/>
          </a:prstGeom>
          <a:solidFill>
            <a:schemeClr val="bg2">
              <a:lumMod val="32193"/>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25" name="Oval 21"/>
          <p:cNvSpPr>
            <a14:cpLocks xmlns:a14="http://schemas.microsoft.com/office/drawing/2010/main" noChangeArrowheads="1"/>
          </p:cNvSpPr>
          <p:nvPr>
            <p:custDataLst>
              <p:tags r:id="rId14"/>
            </p:custDataLst>
          </p:nvPr>
        </p:nvSpPr>
        <p:spPr bwMode="auto">
          <a:xfrm>
            <a:off x="11797551" y="6371197"/>
            <a:ext cx="153988" cy="152400"/>
          </a:xfrm>
          <a:prstGeom prst="ellipse">
            <a:avLst/>
          </a:prstGeom>
          <a:solidFill>
            <a:schemeClr val="accent2">
              <a:lumMod val="92593"/>
              <a:lumOff val="7407"/>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26" name="Oval 22"/>
          <p:cNvSpPr>
            <a14:cpLocks xmlns:a14="http://schemas.microsoft.com/office/drawing/2010/main" noChangeArrowheads="1"/>
          </p:cNvSpPr>
          <p:nvPr>
            <p:custDataLst>
              <p:tags r:id="rId15"/>
            </p:custDataLst>
          </p:nvPr>
        </p:nvSpPr>
        <p:spPr bwMode="auto">
          <a:xfrm>
            <a:off x="473190" y="4420724"/>
            <a:ext cx="268288" cy="273050"/>
          </a:xfrm>
          <a:prstGeom prst="ellipse">
            <a:avLst/>
          </a:prstGeom>
          <a:solidFill>
            <a:schemeClr val="accent2">
              <a:lumMod val="92593"/>
              <a:lumOff val="7407"/>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27" name="Oval 23"/>
          <p:cNvSpPr>
            <a14:cpLocks xmlns:a14="http://schemas.microsoft.com/office/drawing/2010/main" noChangeArrowheads="1"/>
          </p:cNvSpPr>
          <p:nvPr>
            <p:custDataLst>
              <p:tags r:id="rId16"/>
            </p:custDataLst>
          </p:nvPr>
        </p:nvSpPr>
        <p:spPr bwMode="auto">
          <a:xfrm>
            <a:off x="3789515" y="981623"/>
            <a:ext cx="4253114" cy="4250438"/>
          </a:xfrm>
          <a:prstGeom prst="ellipse">
            <a:avLst/>
          </a:prstGeom>
          <a:solidFill>
            <a:schemeClr val="accent2">
              <a:lumMod val="92593"/>
              <a:lumOff val="7407"/>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pic>
        <p:nvPicPr>
          <p:cNvPr id="34" name="图片 33"/>
          <p:cNvPicPr>
            <a:picLocks noChangeAspect="1"/>
          </p:cNvPicPr>
          <p:nvPr>
            <p:custDataLst>
              <p:tags r:id="rId17"/>
            </p:custDataLst>
          </p:nvPr>
        </p:nvPicPr>
        <p:blipFill>
          <a:blip r:embed="rId18">
            <a:extLst>
              <a:ext uri="{28A0092B-C50C-407E-A947-70E740481C1C}">
                <a14:useLocalDpi xmlns:a14="http://schemas.microsoft.com/office/drawing/2010/main" val="0"/>
              </a:ext>
            </a:extLst>
          </a:blip>
          <a:stretch>
            <a:fillRect/>
          </a:stretch>
        </p:blipFill>
        <p:spPr>
          <a:xfrm flipH="1">
            <a:off x="384146" y="4076570"/>
            <a:ext cx="3078407" cy="2665989"/>
          </a:xfrm>
          <a:prstGeom prst="rect">
            <a:avLst/>
          </a:prstGeom>
        </p:spPr>
      </p:pic>
      <p:pic>
        <p:nvPicPr>
          <p:cNvPr id="35" name="图片 34"/>
          <p:cNvPicPr>
            <a:picLocks noChangeAspect="1"/>
          </p:cNvPicPr>
          <p:nvPr>
            <p:custDataLst>
              <p:tags r:id="rId19"/>
            </p:custDataLst>
          </p:nvPr>
        </p:nvPicPr>
        <p:blipFill rotWithShape="1">
          <a:blip r:embed="rId20">
            <a:extLst>
              <a:ext uri="{28A0092B-C50C-407E-A947-70E740481C1C}">
                <a14:useLocalDpi xmlns:a14="http://schemas.microsoft.com/office/drawing/2010/main" val="0"/>
              </a:ext>
            </a:extLst>
          </a:blip>
          <a:srcRect r="67091"/>
          <a:stretch>
            <a:fillRect/>
          </a:stretch>
        </p:blipFill>
        <p:spPr>
          <a:xfrm>
            <a:off x="4296702" y="5832128"/>
            <a:ext cx="487489" cy="1078137"/>
          </a:xfrm>
          <a:prstGeom prst="rect">
            <a:avLst/>
          </a:prstGeom>
        </p:spPr>
      </p:pic>
      <p:pic>
        <p:nvPicPr>
          <p:cNvPr id="36" name="图片 35"/>
          <p:cNvPicPr>
            <a:picLocks noChangeAspect="1"/>
          </p:cNvPicPr>
          <p:nvPr>
            <p:custDataLst>
              <p:tags r:id="rId21"/>
            </p:custDataLst>
          </p:nvPr>
        </p:nvPicPr>
        <p:blipFill rotWithShape="1">
          <a:blip r:embed="rId20">
            <a:extLst>
              <a:ext uri="{28A0092B-C50C-407E-A947-70E740481C1C}">
                <a14:useLocalDpi xmlns:a14="http://schemas.microsoft.com/office/drawing/2010/main" val="0"/>
              </a:ext>
            </a:extLst>
          </a:blip>
          <a:srcRect l="66129"/>
          <a:stretch>
            <a:fillRect/>
          </a:stretch>
        </p:blipFill>
        <p:spPr>
          <a:xfrm>
            <a:off x="7122311" y="5808837"/>
            <a:ext cx="501730" cy="1078137"/>
          </a:xfrm>
          <a:prstGeom prst="rect">
            <a:avLst/>
          </a:prstGeom>
        </p:spPr>
      </p:pic>
      <p:sp>
        <p:nvSpPr>
          <p:cNvPr id="39" name="Oval 13"/>
          <p:cNvSpPr>
            <a14:cpLocks xmlns:a14="http://schemas.microsoft.com/office/drawing/2010/main" noChangeArrowheads="1"/>
          </p:cNvSpPr>
          <p:nvPr>
            <p:custDataLst>
              <p:tags r:id="rId22"/>
            </p:custDataLst>
          </p:nvPr>
        </p:nvSpPr>
        <p:spPr bwMode="auto">
          <a:xfrm>
            <a:off x="1094728" y="465628"/>
            <a:ext cx="265113" cy="265113"/>
          </a:xfrm>
          <a:prstGeom prst="ellipse">
            <a:avLst/>
          </a:prstGeom>
          <a:solidFill>
            <a:schemeClr val="accent2">
              <a:lumMod val="92593"/>
              <a:lumOff val="7407"/>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41" name="Oval 20"/>
          <p:cNvSpPr>
            <a14:cpLocks xmlns:a14="http://schemas.microsoft.com/office/drawing/2010/main" noChangeArrowheads="1"/>
          </p:cNvSpPr>
          <p:nvPr>
            <p:custDataLst>
              <p:tags r:id="rId23"/>
            </p:custDataLst>
          </p:nvPr>
        </p:nvSpPr>
        <p:spPr bwMode="auto">
          <a:xfrm>
            <a:off x="11521779" y="239061"/>
            <a:ext cx="231775" cy="227013"/>
          </a:xfrm>
          <a:prstGeom prst="ellipse">
            <a:avLst/>
          </a:prstGeom>
          <a:solidFill>
            <a:schemeClr val="bg2">
              <a:lumMod val="32193"/>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10" name="副标题 2"/>
          <p:cNvSpPr txBox="1">
            <a14:cpLocks xmlns:a14="http://schemas.microsoft.com/office/drawing/2010/main" noGrp="1"/>
          </p:cNvSpPr>
          <p:nvPr>
            <p:ph type="body" idx="1" hasCustomPrompt="1"/>
            <p:custDataLst>
              <p:tags r:id="rId24"/>
            </p:custDataLst>
          </p:nvPr>
        </p:nvSpPr>
        <p:spPr>
          <a:xfrm>
            <a:off x="3496926" y="3443605"/>
            <a:ext cx="4801908" cy="364490"/>
          </a:xfrm>
          <a:noFill/>
        </p:spPr>
        <p:txBody>
          <a:bodyPr wrap="square" rtlCol="0" anchor="ctr" anchorCtr="0">
            <a:normAutofit/>
          </a:bodyPr>
          <a:lstStyle>
            <a:defPPr>
              <a:defRPr lang="zh-CN"/>
            </a:defPPr>
            <a:lvl1pPr marL="0" marR="0" algn="ctr" defTabSz="914400" rtl="0" eaLnBrk="1" fontAlgn="auto" latinLnBrk="0" hangingPunct="1">
              <a:lnSpc>
                <a:spcPct val="100000"/>
              </a:lnSpc>
              <a:buClrTx/>
              <a:buSzTx/>
              <a:buFontTx/>
              <a:buNone/>
              <a:defRPr kumimoji="0" lang="zh-CN" altLang="en-US" sz="2000" b="0" i="0" u="none" strike="noStrike" kern="1200" cap="none" spc="0" normalizeH="0" baseline="0" noProof="1" dirty="0">
                <a:solidFill>
                  <a:schemeClr val="tx1">
                    <a:lumMod val="75000"/>
                    <a:lumOff val="25000"/>
                  </a:schemeClr>
                </a:solidFill>
                <a:uFillTx/>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a:sym typeface="+mn-ea"/>
              </a:rPr>
              <a:t>编辑副标题</a:t>
            </a:r>
            <a:endParaRPr>
              <a:sym typeface="+mn-ea"/>
            </a:endParaRPr>
          </a:p>
        </p:txBody>
      </p:sp>
      <p:sp>
        <p:nvSpPr>
          <p:cNvPr id="9" name="标题 1"/>
          <p:cNvSpPr txBox="1">
            <a14:cpLocks xmlns:a14="http://schemas.microsoft.com/office/drawing/2010/main" noGrp="1"/>
          </p:cNvSpPr>
          <p:nvPr>
            <p:ph type="ctrTitle" hasCustomPrompt="1"/>
            <p:custDataLst>
              <p:tags r:id="rId25"/>
            </p:custDataLst>
          </p:nvPr>
        </p:nvSpPr>
        <p:spPr>
          <a:xfrm>
            <a:off x="3439398" y="2533015"/>
            <a:ext cx="4916965" cy="733425"/>
          </a:xfrm>
          <a:noFill/>
        </p:spPr>
        <p:txBody>
          <a:bodyPr wrap="square" rtlCol="0" anchor="ctr" anchorCtr="0">
            <a:normAutofit/>
          </a:bodyPr>
          <a:lstStyle>
            <a:defPPr>
              <a:defRPr lang="zh-CN"/>
            </a:defPPr>
            <a:lvl1pPr marL="0" marR="0" algn="ctr" defTabSz="914400" rtl="0" eaLnBrk="1" fontAlgn="auto" latinLnBrk="0" hangingPunct="1">
              <a:lnSpc>
                <a:spcPct val="100000"/>
              </a:lnSpc>
              <a:buClrTx/>
              <a:buSzTx/>
              <a:buFontTx/>
              <a:buNone/>
              <a:defRPr kumimoji="0" lang="en-US" altLang="en-US" sz="4000" b="1" i="0" u="none" strike="noStrike" kern="1200" cap="none" spc="0" normalizeH="0" baseline="0" noProof="1" dirty="0" smtClean="0">
                <a:gradFill>
                  <a:gsLst>
                    <a:gs pos="50000">
                      <a:schemeClr val="bg1">
                        <a:lumMod val="25098"/>
                      </a:schemeClr>
                    </a:gs>
                    <a:gs pos="50000">
                      <a:schemeClr val="tx1"/>
                    </a:gs>
                  </a:gsLst>
                  <a:lin ang="5400000" scaled="1"/>
                </a:gradFill>
                <a:effectLst>
                  <a:outerShdw blurRad="38100" dist="38100" dir="2700000" algn="tl">
                    <a:srgbClr val="000000">
                      <a:alpha val="43137"/>
                    </a:srgbClr>
                  </a:outerShdw>
                </a:effectLst>
                <a:uFillTx/>
                <a:latin typeface="+mj-lt"/>
                <a:ea typeface="+mj-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dirty="0">
                <a:sym typeface="+mn-ea"/>
              </a:rPr>
              <a:t>编辑母版标题</a:t>
            </a:r>
            <a:endParaRPr dirty="0">
              <a:sym typeface="+mn-ea"/>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14:cpLocks xmlns:a14="http://schemas.microsoft.com/office/drawing/2010/main" noGrp="1"/>
          </p:cNvSpPr>
          <p:nvPr>
            <p:ph idx="1"/>
            <p:custDataLst>
              <p:tags r:id="rId2"/>
            </p:custDataLst>
          </p:nvPr>
        </p:nvSpPr>
        <p:spPr>
          <a:xfrm>
            <a:off x="695960" y="1301749"/>
            <a:ext cx="10800000" cy="487362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14:cpLocks xmlns:a14="http://schemas.microsoft.com/office/drawing/2010/main"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5" name="页脚占位符 4"/>
          <p:cNvSpPr>
            <a14:cpLocks xmlns:a14="http://schemas.microsoft.com/office/drawing/2010/main" noGrp="1"/>
          </p:cNvSpPr>
          <p:nvPr>
            <p:ph type="ftr" sz="quarter" idx="11"/>
            <p:custDataLst>
              <p:tags r:id="rId4"/>
            </p:custDataLst>
          </p:nvPr>
        </p:nvSpPr>
        <p:spPr/>
        <p:txBody>
          <a:bodyPr/>
          <a:lstStyle/>
          <a:p>
            <a:endParaRPr lang="zh-CN" altLang="en-US"/>
          </a:p>
        </p:txBody>
      </p:sp>
      <p:sp>
        <p:nvSpPr>
          <p:cNvPr id="6" name="灯片编号占位符 5"/>
          <p:cNvSpPr>
            <a14:cpLocks xmlns:a14="http://schemas.microsoft.com/office/drawing/2010/main"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
        <p:nvSpPr>
          <p:cNvPr id="7" name="标题 1"/>
          <p:cNvSpPr>
            <a14:cpLocks xmlns:a14="http://schemas.microsoft.com/office/drawing/2010/main" noGrp="1"/>
          </p:cNvSpPr>
          <p:nvPr>
            <p:ph type="title"/>
            <p:custDataLst>
              <p:tags r:id="rId6"/>
            </p:custDataLst>
          </p:nvPr>
        </p:nvSpPr>
        <p:spPr/>
        <p:txBody>
          <a:bodyPr/>
          <a:p>
            <a:r>
              <a:rPr lang="zh-CN" altLang="en-US" smtClean="0"/>
              <a:t>单击此处编辑母版标题样式</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showMasterSp="0">
  <p:cSld name="目录">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stretch>
            <a:fillRect/>
          </a:stretch>
        </p:blipFill>
        <p:spPr>
          <a:xfrm>
            <a:off x="0" y="0"/>
            <a:ext cx="12192000" cy="6858000"/>
          </a:xfrm>
          <a:prstGeom prst="rect">
            <a:avLst/>
          </a:prstGeom>
        </p:spPr>
      </p:pic>
      <p:pic>
        <p:nvPicPr>
          <p:cNvPr id="24" name="图片 23"/>
          <p:cNvPicPr>
            <a:picLocks noChangeAspect="1"/>
          </p:cNvPicPr>
          <p:nvPr>
            <p:custDataLst>
              <p:tags r:id="rId4"/>
            </p:custDataLst>
          </p:nvPr>
        </p:nvPicPr>
        <p:blipFill>
          <a:blip r:embed="rId5"/>
          <a:stretch>
            <a:fillRect/>
          </a:stretch>
        </p:blipFill>
        <p:spPr>
          <a:xfrm>
            <a:off x="1513311" y="2883504"/>
            <a:ext cx="4663911" cy="2983264"/>
          </a:xfrm>
          <a:prstGeom prst="rect">
            <a:avLst/>
          </a:prstGeom>
        </p:spPr>
      </p:pic>
      <p:sp>
        <p:nvSpPr>
          <p:cNvPr id="25" name="椭圆 1"/>
          <p:cNvSpPr>
            <a14:cpLocks xmlns:a14="http://schemas.microsoft.com/office/drawing/2010/main" noChangeArrowheads="1"/>
          </p:cNvSpPr>
          <p:nvPr>
            <p:custDataLst>
              <p:tags r:id="rId6"/>
            </p:custDataLst>
          </p:nvPr>
        </p:nvSpPr>
        <p:spPr bwMode="auto">
          <a:xfrm>
            <a:off x="10943770" y="2883504"/>
            <a:ext cx="1248229" cy="2961176"/>
          </a:xfrm>
          <a:prstGeom prst="roundRect">
            <a:avLst>
              <a:gd name="adj" fmla="val 0"/>
            </a:avLst>
          </a:prstGeom>
          <a:solidFill>
            <a:schemeClr val="bg1">
              <a:lumMod val="44901"/>
            </a:schemeClr>
          </a:solidFill>
          <a:ln w="19050">
            <a:noFill/>
          </a:ln>
        </p:spPr>
        <p:txBody>
          <a:bodyPr anchor="ctr"/>
          <a:lstStyle>
            <a:lvl1pPr eaLnBrk="0" hangingPunct="0">
              <a:defRPr>
                <a:solidFill>
                  <a:sysClr val="windowText" lastClr="000000"/>
                </a:solidFill>
                <a:latin typeface="Calibri" charset="0"/>
                <a:ea typeface="宋体" charset="-122"/>
              </a:defRPr>
            </a:lvl1pPr>
            <a:lvl2pPr marL="742950" indent="-285750" eaLnBrk="0" hangingPunct="0">
              <a:defRPr>
                <a:solidFill>
                  <a:sysClr val="windowText" lastClr="000000"/>
                </a:solidFill>
                <a:latin typeface="Calibri" charset="0"/>
                <a:ea typeface="宋体" charset="-122"/>
              </a:defRPr>
            </a:lvl2pPr>
            <a:lvl3pPr marL="1143000" indent="-228600" eaLnBrk="0" hangingPunct="0">
              <a:defRPr>
                <a:solidFill>
                  <a:sysClr val="windowText" lastClr="000000"/>
                </a:solidFill>
                <a:latin typeface="Calibri" charset="0"/>
                <a:ea typeface="宋体" charset="-122"/>
              </a:defRPr>
            </a:lvl3pPr>
            <a:lvl4pPr marL="1600200" indent="-228600" eaLnBrk="0" hangingPunct="0">
              <a:defRPr>
                <a:solidFill>
                  <a:sysClr val="windowText" lastClr="000000"/>
                </a:solidFill>
                <a:latin typeface="Calibri" charset="0"/>
                <a:ea typeface="宋体" charset="-122"/>
              </a:defRPr>
            </a:lvl4pPr>
            <a:lvl5pPr marL="2057400" indent="-228600" eaLnBrk="0" hangingPunct="0">
              <a:defRPr>
                <a:solidFill>
                  <a:sysClr val="windowText" lastClr="000000"/>
                </a:solidFill>
                <a:latin typeface="Calibri" charset="0"/>
                <a:ea typeface="宋体" charset="-122"/>
              </a:defRPr>
            </a:lvl5pPr>
            <a:lvl6pPr marL="2514600" indent="-228600" eaLnBrk="0" fontAlgn="base" hangingPunct="0">
              <a:spcBef>
                <a:spcPct val="0"/>
              </a:spcBef>
              <a:spcAft>
                <a:spcPct val="0"/>
              </a:spcAft>
              <a:buFont typeface="Arial" charset="0"/>
              <a:defRPr>
                <a:solidFill>
                  <a:sysClr val="windowText" lastClr="000000"/>
                </a:solidFill>
                <a:latin typeface="Calibri" charset="0"/>
                <a:ea typeface="宋体" charset="-122"/>
              </a:defRPr>
            </a:lvl6pPr>
            <a:lvl7pPr marL="2971800" indent="-228600" eaLnBrk="0" fontAlgn="base" hangingPunct="0">
              <a:spcBef>
                <a:spcPct val="0"/>
              </a:spcBef>
              <a:spcAft>
                <a:spcPct val="0"/>
              </a:spcAft>
              <a:buFont typeface="Arial" charset="0"/>
              <a:defRPr>
                <a:solidFill>
                  <a:sysClr val="windowText" lastClr="000000"/>
                </a:solidFill>
                <a:latin typeface="Calibri" charset="0"/>
                <a:ea typeface="宋体" charset="-122"/>
              </a:defRPr>
            </a:lvl7pPr>
            <a:lvl8pPr marL="3429000" indent="-228600" eaLnBrk="0" fontAlgn="base" hangingPunct="0">
              <a:spcBef>
                <a:spcPct val="0"/>
              </a:spcBef>
              <a:spcAft>
                <a:spcPct val="0"/>
              </a:spcAft>
              <a:buFont typeface="Arial" charset="0"/>
              <a:defRPr>
                <a:solidFill>
                  <a:sysClr val="windowText" lastClr="000000"/>
                </a:solidFill>
                <a:latin typeface="Calibri" charset="0"/>
                <a:ea typeface="宋体" charset="-122"/>
              </a:defRPr>
            </a:lvl8pPr>
            <a:lvl9pPr marL="3886200" indent="-228600" eaLnBrk="0" fontAlgn="base" hangingPunct="0">
              <a:spcBef>
                <a:spcPct val="0"/>
              </a:spcBef>
              <a:spcAft>
                <a:spcPct val="0"/>
              </a:spcAft>
              <a:buFont typeface="Arial" charset="0"/>
              <a:defRPr>
                <a:solidFill>
                  <a:sysClr val="windowText" lastClr="000000"/>
                </a:solidFill>
                <a:latin typeface="Calibri" charset="0"/>
                <a:ea typeface="宋体" charset="-122"/>
              </a:defRPr>
            </a:lvl9pPr>
          </a:lstStyle>
          <a:p>
            <a:pPr algn="ctr" eaLnBrk="1" hangingPunct="1"/>
            <a:endParaRPr lang="zh-CN" altLang="en-US" sz="2000">
              <a:solidFill>
                <a:sysClr val="window" lastClr="FFFFFF"/>
              </a:solidFill>
              <a:latin typeface="+mn-lt"/>
              <a:ea typeface="+mn-ea"/>
              <a:cs typeface="微软雅黑" charset="-122"/>
              <a:sym typeface="Arial" charset="0"/>
            </a:endParaRPr>
          </a:p>
        </p:txBody>
      </p:sp>
      <p:pic>
        <p:nvPicPr>
          <p:cNvPr id="26" name="图片 25"/>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3709933" y="723453"/>
            <a:ext cx="2545123" cy="1440540"/>
          </a:xfrm>
          <a:prstGeom prst="rect">
            <a:avLst/>
          </a:prstGeom>
        </p:spPr>
      </p:pic>
      <p:sp>
        <p:nvSpPr>
          <p:cNvPr id="27" name="椭圆 1"/>
          <p:cNvSpPr>
            <a14:cpLocks xmlns:a14="http://schemas.microsoft.com/office/drawing/2010/main" noChangeArrowheads="1"/>
          </p:cNvSpPr>
          <p:nvPr>
            <p:custDataLst>
              <p:tags r:id="rId9"/>
            </p:custDataLst>
          </p:nvPr>
        </p:nvSpPr>
        <p:spPr bwMode="auto">
          <a:xfrm>
            <a:off x="0" y="2883504"/>
            <a:ext cx="1248229" cy="2961176"/>
          </a:xfrm>
          <a:prstGeom prst="roundRect">
            <a:avLst>
              <a:gd name="adj" fmla="val 0"/>
            </a:avLst>
          </a:prstGeom>
          <a:solidFill>
            <a:schemeClr val="accent2">
              <a:lumMod val="36054"/>
            </a:schemeClr>
          </a:solidFill>
          <a:ln w="19050">
            <a:noFill/>
          </a:ln>
        </p:spPr>
        <p:txBody>
          <a:bodyPr anchor="ctr"/>
          <a:lstStyle>
            <a:lvl1pPr eaLnBrk="0" hangingPunct="0">
              <a:defRPr>
                <a:solidFill>
                  <a:sysClr val="windowText" lastClr="000000"/>
                </a:solidFill>
                <a:latin typeface="Calibri" charset="0"/>
                <a:ea typeface="宋体" charset="-122"/>
              </a:defRPr>
            </a:lvl1pPr>
            <a:lvl2pPr marL="742950" indent="-285750" eaLnBrk="0" hangingPunct="0">
              <a:defRPr>
                <a:solidFill>
                  <a:sysClr val="windowText" lastClr="000000"/>
                </a:solidFill>
                <a:latin typeface="Calibri" charset="0"/>
                <a:ea typeface="宋体" charset="-122"/>
              </a:defRPr>
            </a:lvl2pPr>
            <a:lvl3pPr marL="1143000" indent="-228600" eaLnBrk="0" hangingPunct="0">
              <a:defRPr>
                <a:solidFill>
                  <a:sysClr val="windowText" lastClr="000000"/>
                </a:solidFill>
                <a:latin typeface="Calibri" charset="0"/>
                <a:ea typeface="宋体" charset="-122"/>
              </a:defRPr>
            </a:lvl3pPr>
            <a:lvl4pPr marL="1600200" indent="-228600" eaLnBrk="0" hangingPunct="0">
              <a:defRPr>
                <a:solidFill>
                  <a:sysClr val="windowText" lastClr="000000"/>
                </a:solidFill>
                <a:latin typeface="Calibri" charset="0"/>
                <a:ea typeface="宋体" charset="-122"/>
              </a:defRPr>
            </a:lvl4pPr>
            <a:lvl5pPr marL="2057400" indent="-228600" eaLnBrk="0" hangingPunct="0">
              <a:defRPr>
                <a:solidFill>
                  <a:sysClr val="windowText" lastClr="000000"/>
                </a:solidFill>
                <a:latin typeface="Calibri" charset="0"/>
                <a:ea typeface="宋体" charset="-122"/>
              </a:defRPr>
            </a:lvl5pPr>
            <a:lvl6pPr marL="2514600" indent="-228600" eaLnBrk="0" fontAlgn="base" hangingPunct="0">
              <a:spcBef>
                <a:spcPct val="0"/>
              </a:spcBef>
              <a:spcAft>
                <a:spcPct val="0"/>
              </a:spcAft>
              <a:buFont typeface="Arial" charset="0"/>
              <a:defRPr>
                <a:solidFill>
                  <a:sysClr val="windowText" lastClr="000000"/>
                </a:solidFill>
                <a:latin typeface="Calibri" charset="0"/>
                <a:ea typeface="宋体" charset="-122"/>
              </a:defRPr>
            </a:lvl6pPr>
            <a:lvl7pPr marL="2971800" indent="-228600" eaLnBrk="0" fontAlgn="base" hangingPunct="0">
              <a:spcBef>
                <a:spcPct val="0"/>
              </a:spcBef>
              <a:spcAft>
                <a:spcPct val="0"/>
              </a:spcAft>
              <a:buFont typeface="Arial" charset="0"/>
              <a:defRPr>
                <a:solidFill>
                  <a:sysClr val="windowText" lastClr="000000"/>
                </a:solidFill>
                <a:latin typeface="Calibri" charset="0"/>
                <a:ea typeface="宋体" charset="-122"/>
              </a:defRPr>
            </a:lvl7pPr>
            <a:lvl8pPr marL="3429000" indent="-228600" eaLnBrk="0" fontAlgn="base" hangingPunct="0">
              <a:spcBef>
                <a:spcPct val="0"/>
              </a:spcBef>
              <a:spcAft>
                <a:spcPct val="0"/>
              </a:spcAft>
              <a:buFont typeface="Arial" charset="0"/>
              <a:defRPr>
                <a:solidFill>
                  <a:sysClr val="windowText" lastClr="000000"/>
                </a:solidFill>
                <a:latin typeface="Calibri" charset="0"/>
                <a:ea typeface="宋体" charset="-122"/>
              </a:defRPr>
            </a:lvl8pPr>
            <a:lvl9pPr marL="3886200" indent="-228600" eaLnBrk="0" fontAlgn="base" hangingPunct="0">
              <a:spcBef>
                <a:spcPct val="0"/>
              </a:spcBef>
              <a:spcAft>
                <a:spcPct val="0"/>
              </a:spcAft>
              <a:buFont typeface="Arial" charset="0"/>
              <a:defRPr>
                <a:solidFill>
                  <a:sysClr val="windowText" lastClr="000000"/>
                </a:solidFill>
                <a:latin typeface="Calibri" charset="0"/>
                <a:ea typeface="宋体" charset="-122"/>
              </a:defRPr>
            </a:lvl9pPr>
          </a:lstStyle>
          <a:p>
            <a:pPr algn="ctr" eaLnBrk="1" hangingPunct="1"/>
            <a:endParaRPr lang="zh-CN" altLang="en-US" sz="2000">
              <a:solidFill>
                <a:sysClr val="window" lastClr="FFFFFF"/>
              </a:solidFill>
              <a:latin typeface="+mn-lt"/>
              <a:ea typeface="+mn-ea"/>
              <a:cs typeface="微软雅黑" charset="-122"/>
              <a:sym typeface="Arial" charset="0"/>
            </a:endParaRPr>
          </a:p>
        </p:txBody>
      </p:sp>
      <p:sp>
        <p:nvSpPr>
          <p:cNvPr id="6" name="标题 1"/>
          <p:cNvSpPr>
            <a14:cpLocks xmlns:a14="http://schemas.microsoft.com/office/drawing/2010/main" noGrp="1"/>
          </p:cNvSpPr>
          <p:nvPr>
            <p:ph type="title" hasCustomPrompt="1"/>
            <p:custDataLst>
              <p:tags r:id="rId10"/>
            </p:custDataLst>
          </p:nvPr>
        </p:nvSpPr>
        <p:spPr>
          <a:xfrm>
            <a:off x="5132387" y="811262"/>
            <a:ext cx="1977755" cy="1081088"/>
          </a:xfrm>
        </p:spPr>
        <p:txBody>
          <a:bodyPr wrap="square" anchor="b">
            <a:normAutofit/>
          </a:bodyPr>
          <a:lstStyle>
            <a:lvl1pPr algn="ctr">
              <a:defRPr sz="6000">
                <a:solidFill>
                  <a:schemeClr val="tx1"/>
                </a:solidFill>
              </a:defRPr>
            </a:lvl1pPr>
          </a:lstStyle>
          <a:p>
            <a:r>
              <a:rPr lang="zh-CN" altLang="en-US" dirty="0"/>
              <a:t>标题</a:t>
            </a:r>
            <a:endParaRPr lang="zh-CN" altLang="en-US" dirty="0"/>
          </a:p>
        </p:txBody>
      </p:sp>
      <p:sp>
        <p:nvSpPr>
          <p:cNvPr id="9" name="灯片编号占位符 5"/>
          <p:cNvSpPr>
            <a14:cpLocks xmlns:a14="http://schemas.microsoft.com/office/drawing/2010/main" noGrp="1"/>
          </p:cNvSpPr>
          <p:nvPr>
            <p:ph type="sldNum" sz="quarter" idx="12"/>
            <p:custDataLst>
              <p:tags r:id="rId11"/>
            </p:custDataLst>
          </p:nvPr>
        </p:nvSpPr>
        <p:spPr/>
        <p:txBody>
          <a:bodyPr wrap="square">
            <a:normAutofit/>
          </a:bodyPr>
          <a:lstStyle/>
          <a:p>
            <a:fld id="{BE5F26B5-172A-4DC2-B0B7-181CFC56B87C}" type="slidenum">
              <a:rPr lang="zh-CN" altLang="en-US" smtClean="0"/>
            </a:fld>
            <a:endParaRPr lang="zh-CN" altLang="en-US"/>
          </a:p>
        </p:txBody>
      </p:sp>
      <p:sp>
        <p:nvSpPr>
          <p:cNvPr id="8" name="页脚占位符 4"/>
          <p:cNvSpPr>
            <a14:cpLocks xmlns:a14="http://schemas.microsoft.com/office/drawing/2010/main" noGrp="1"/>
          </p:cNvSpPr>
          <p:nvPr>
            <p:ph type="ftr" sz="quarter" idx="11"/>
            <p:custDataLst>
              <p:tags r:id="rId12"/>
            </p:custDataLst>
          </p:nvPr>
        </p:nvSpPr>
        <p:spPr/>
        <p:txBody>
          <a:bodyPr/>
          <a:lstStyle/>
          <a:p>
            <a:endParaRPr lang="zh-CN" altLang="en-US"/>
          </a:p>
        </p:txBody>
      </p:sp>
      <p:sp>
        <p:nvSpPr>
          <p:cNvPr id="5" name="日期占位符 3"/>
          <p:cNvSpPr>
            <a14:cpLocks xmlns:a14="http://schemas.microsoft.com/office/drawing/2010/main" noGrp="1"/>
          </p:cNvSpPr>
          <p:nvPr>
            <p:ph type="dt" sz="half" idx="10"/>
            <p:custDataLst>
              <p:tags r:id="rId13"/>
            </p:custDataLst>
          </p:nvPr>
        </p:nvSpPr>
        <p:spPr/>
        <p:txBody>
          <a:bodyPr wrap="square">
            <a:normAutofit/>
          </a:bodyPr>
          <a:lstStyle/>
          <a:p>
            <a:fld id="{5592522B-0F24-4480-B9DD-A9474A6880D6}" type="datetimeFigureOut">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showMasterSp="0">
  <p:cSld name="节标题">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10" name="椭圆 1"/>
          <p:cNvSpPr>
            <a14:cpLocks xmlns:a14="http://schemas.microsoft.com/office/drawing/2010/main" noChangeArrowheads="1"/>
          </p:cNvSpPr>
          <p:nvPr>
            <p:custDataLst>
              <p:tags r:id="rId4"/>
            </p:custDataLst>
          </p:nvPr>
        </p:nvSpPr>
        <p:spPr bwMode="auto">
          <a:xfrm>
            <a:off x="2673520" y="1286397"/>
            <a:ext cx="1792728" cy="1792728"/>
          </a:xfrm>
          <a:prstGeom prst="roundRect">
            <a:avLst>
              <a:gd name="adj" fmla="val 0"/>
            </a:avLst>
          </a:prstGeom>
          <a:solidFill>
            <a:schemeClr val="accent2">
              <a:lumMod val="36054"/>
            </a:schemeClr>
          </a:solidFill>
          <a:ln w="19050">
            <a:noFill/>
          </a:ln>
        </p:spPr>
        <p:txBody>
          <a:bodyPr anchor="ctr"/>
          <a:lstStyle>
            <a:lvl1pPr eaLnBrk="0" hangingPunct="0">
              <a:defRPr>
                <a:solidFill>
                  <a:sysClr val="windowText" lastClr="000000"/>
                </a:solidFill>
                <a:latin typeface="Calibri" charset="0"/>
                <a:ea typeface="宋体" charset="-122"/>
              </a:defRPr>
            </a:lvl1pPr>
            <a:lvl2pPr marL="742950" indent="-285750" eaLnBrk="0" hangingPunct="0">
              <a:defRPr>
                <a:solidFill>
                  <a:sysClr val="windowText" lastClr="000000"/>
                </a:solidFill>
                <a:latin typeface="Calibri" charset="0"/>
                <a:ea typeface="宋体" charset="-122"/>
              </a:defRPr>
            </a:lvl2pPr>
            <a:lvl3pPr marL="1143000" indent="-228600" eaLnBrk="0" hangingPunct="0">
              <a:defRPr>
                <a:solidFill>
                  <a:sysClr val="windowText" lastClr="000000"/>
                </a:solidFill>
                <a:latin typeface="Calibri" charset="0"/>
                <a:ea typeface="宋体" charset="-122"/>
              </a:defRPr>
            </a:lvl3pPr>
            <a:lvl4pPr marL="1600200" indent="-228600" eaLnBrk="0" hangingPunct="0">
              <a:defRPr>
                <a:solidFill>
                  <a:sysClr val="windowText" lastClr="000000"/>
                </a:solidFill>
                <a:latin typeface="Calibri" charset="0"/>
                <a:ea typeface="宋体" charset="-122"/>
              </a:defRPr>
            </a:lvl4pPr>
            <a:lvl5pPr marL="2057400" indent="-228600" eaLnBrk="0" hangingPunct="0">
              <a:defRPr>
                <a:solidFill>
                  <a:sysClr val="windowText" lastClr="000000"/>
                </a:solidFill>
                <a:latin typeface="Calibri" charset="0"/>
                <a:ea typeface="宋体" charset="-122"/>
              </a:defRPr>
            </a:lvl5pPr>
            <a:lvl6pPr marL="2514600" indent="-228600" eaLnBrk="0" fontAlgn="base" hangingPunct="0">
              <a:spcBef>
                <a:spcPct val="0"/>
              </a:spcBef>
              <a:spcAft>
                <a:spcPct val="0"/>
              </a:spcAft>
              <a:buFont typeface="Arial" charset="0"/>
              <a:defRPr>
                <a:solidFill>
                  <a:sysClr val="windowText" lastClr="000000"/>
                </a:solidFill>
                <a:latin typeface="Calibri" charset="0"/>
                <a:ea typeface="宋体" charset="-122"/>
              </a:defRPr>
            </a:lvl6pPr>
            <a:lvl7pPr marL="2971800" indent="-228600" eaLnBrk="0" fontAlgn="base" hangingPunct="0">
              <a:spcBef>
                <a:spcPct val="0"/>
              </a:spcBef>
              <a:spcAft>
                <a:spcPct val="0"/>
              </a:spcAft>
              <a:buFont typeface="Arial" charset="0"/>
              <a:defRPr>
                <a:solidFill>
                  <a:sysClr val="windowText" lastClr="000000"/>
                </a:solidFill>
                <a:latin typeface="Calibri" charset="0"/>
                <a:ea typeface="宋体" charset="-122"/>
              </a:defRPr>
            </a:lvl7pPr>
            <a:lvl8pPr marL="3429000" indent="-228600" eaLnBrk="0" fontAlgn="base" hangingPunct="0">
              <a:spcBef>
                <a:spcPct val="0"/>
              </a:spcBef>
              <a:spcAft>
                <a:spcPct val="0"/>
              </a:spcAft>
              <a:buFont typeface="Arial" charset="0"/>
              <a:defRPr>
                <a:solidFill>
                  <a:sysClr val="windowText" lastClr="000000"/>
                </a:solidFill>
                <a:latin typeface="Calibri" charset="0"/>
                <a:ea typeface="宋体" charset="-122"/>
              </a:defRPr>
            </a:lvl8pPr>
            <a:lvl9pPr marL="3886200" indent="-228600" eaLnBrk="0" fontAlgn="base" hangingPunct="0">
              <a:spcBef>
                <a:spcPct val="0"/>
              </a:spcBef>
              <a:spcAft>
                <a:spcPct val="0"/>
              </a:spcAft>
              <a:buFont typeface="Arial" charset="0"/>
              <a:defRPr>
                <a:solidFill>
                  <a:sysClr val="windowText" lastClr="000000"/>
                </a:solidFill>
                <a:latin typeface="Calibri" charset="0"/>
                <a:ea typeface="宋体" charset="-122"/>
              </a:defRPr>
            </a:lvl9pPr>
          </a:lstStyle>
          <a:p>
            <a:pPr algn="ctr" eaLnBrk="1" hangingPunct="1"/>
            <a:endParaRPr lang="zh-CN" altLang="en-US" sz="2000">
              <a:solidFill>
                <a:sysClr val="window" lastClr="FFFFFF"/>
              </a:solidFill>
              <a:latin typeface="+mn-lt"/>
              <a:ea typeface="+mn-ea"/>
              <a:cs typeface="微软雅黑" charset="-122"/>
              <a:sym typeface="Arial" charset="0"/>
            </a:endParaRPr>
          </a:p>
        </p:txBody>
      </p:sp>
      <p:pic>
        <p:nvPicPr>
          <p:cNvPr id="8" name="图片 7"/>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7263945" y="1749652"/>
            <a:ext cx="3905250" cy="3619500"/>
          </a:xfrm>
          <a:prstGeom prst="rect">
            <a:avLst/>
          </a:prstGeom>
        </p:spPr>
      </p:pic>
      <p:pic>
        <p:nvPicPr>
          <p:cNvPr id="12" name="图片 11"/>
          <p:cNvPicPr>
            <a:picLocks noChangeAspect="1"/>
          </p:cNvPicPr>
          <p:nvPr>
            <p:custDataLst>
              <p:tags r:id="rId7"/>
            </p:custDataLst>
          </p:nvPr>
        </p:nvPicPr>
        <p:blipFill rotWithShape="1">
          <a:blip r:embed="rId8">
            <a:extLst>
              <a:ext uri="{28A0092B-C50C-407E-A947-70E740481C1C}">
                <a14:useLocalDpi xmlns:a14="http://schemas.microsoft.com/office/drawing/2010/main" val="0"/>
              </a:ext>
            </a:extLst>
          </a:blip>
          <a:srcRect l="66129"/>
          <a:stretch>
            <a:fillRect/>
          </a:stretch>
        </p:blipFill>
        <p:spPr>
          <a:xfrm>
            <a:off x="6719981" y="4291015"/>
            <a:ext cx="501730" cy="1078137"/>
          </a:xfrm>
          <a:prstGeom prst="rect">
            <a:avLst/>
          </a:prstGeom>
        </p:spPr>
      </p:pic>
      <p:sp>
        <p:nvSpPr>
          <p:cNvPr id="16" name="灯片编号占位符 6"/>
          <p:cNvSpPr>
            <a14:cpLocks xmlns:a14="http://schemas.microsoft.com/office/drawing/2010/main" noGrp="1"/>
          </p:cNvSpPr>
          <p:nvPr>
            <p:ph type="sldNum" sz="quarter" idx="12"/>
            <p:custDataLst>
              <p:tags r:id="rId9"/>
            </p:custDataLst>
          </p:nvPr>
        </p:nvSpPr>
        <p:spPr/>
        <p:txBody>
          <a:bodyPr wrap="square">
            <a:normAutofit/>
          </a:bodyPr>
          <a:lstStyle/>
          <a:p>
            <a:fld id="{BE5F26B5-172A-4DC2-B0B7-181CFC56B87C}" type="slidenum">
              <a:rPr lang="zh-CN" altLang="en-US" smtClean="0"/>
            </a:fld>
            <a:endParaRPr lang="zh-CN" altLang="en-US"/>
          </a:p>
        </p:txBody>
      </p:sp>
      <p:sp>
        <p:nvSpPr>
          <p:cNvPr id="15" name="页脚占位符 5"/>
          <p:cNvSpPr>
            <a14:cpLocks xmlns:a14="http://schemas.microsoft.com/office/drawing/2010/main" noGrp="1"/>
          </p:cNvSpPr>
          <p:nvPr>
            <p:ph type="ftr" sz="quarter" idx="11"/>
            <p:custDataLst>
              <p:tags r:id="rId10"/>
            </p:custDataLst>
          </p:nvPr>
        </p:nvSpPr>
        <p:spPr/>
        <p:txBody>
          <a:bodyPr/>
          <a:lstStyle/>
          <a:p>
            <a:endParaRPr lang="zh-CN" altLang="en-US"/>
          </a:p>
        </p:txBody>
      </p:sp>
      <p:sp>
        <p:nvSpPr>
          <p:cNvPr id="14" name="日期占位符 4"/>
          <p:cNvSpPr>
            <a14:cpLocks xmlns:a14="http://schemas.microsoft.com/office/drawing/2010/main" noGrp="1"/>
          </p:cNvSpPr>
          <p:nvPr>
            <p:ph type="dt" sz="half" idx="10"/>
            <p:custDataLst>
              <p:tags r:id="rId11"/>
            </p:custDataLst>
          </p:nvPr>
        </p:nvSpPr>
        <p:spPr/>
        <p:txBody>
          <a:bodyPr wrap="square">
            <a:normAutofit/>
          </a:bodyPr>
          <a:lstStyle/>
          <a:p>
            <a:fld id="{5592522B-0F24-4480-B9DD-A9474A6880D6}" type="datetimeFigureOut">
              <a:rPr lang="zh-CN" altLang="en-US" smtClean="0"/>
            </a:fld>
            <a:endParaRPr lang="zh-CN" altLang="en-US"/>
          </a:p>
        </p:txBody>
      </p:sp>
      <p:sp>
        <p:nvSpPr>
          <p:cNvPr id="13" name="节编号 3"/>
          <p:cNvSpPr>
            <a14:cpLocks xmlns:a14="http://schemas.microsoft.com/office/drawing/2010/main" noGrp="1" noChangeAspect="1"/>
          </p:cNvSpPr>
          <p:nvPr>
            <p:ph type="body" sz="quarter" idx="13" hasCustomPrompt="1"/>
            <p:custDataLst>
              <p:tags r:id="rId12"/>
            </p:custDataLst>
          </p:nvPr>
        </p:nvSpPr>
        <p:spPr>
          <a:xfrm>
            <a:off x="5646000" y="2077402"/>
            <a:ext cx="900000" cy="899772"/>
          </a:xfrm>
          <a:prstGeom prst="ellipse">
            <a:avLst/>
          </a:prstGeom>
          <a:solidFill>
            <a:schemeClr val="accent1"/>
          </a:solidFill>
          <a:ln w="12700">
            <a:solidFill>
              <a:srgbClr val="FFFFFF"/>
            </a:solidFill>
          </a:ln>
        </p:spPr>
        <p:txBody>
          <a:bodyPr wrap="none" lIns="0" tIns="0" rIns="0" bIns="0" anchor="ctr" anchorCtr="0">
            <a:noAutofit/>
          </a:bodyPr>
          <a:lstStyle>
            <a:lvl1pPr marL="0" indent="0" algn="ctr">
              <a:lnSpc>
                <a:spcPct val="100000"/>
              </a:lnSpc>
              <a:buNone/>
              <a:defRPr sz="3400" b="1">
                <a:ln>
                  <a:noFill/>
                </a:ln>
                <a:solidFill>
                  <a:srgbClr val="FFFFFF"/>
                </a:solidFill>
              </a:defRPr>
            </a:lvl1pPr>
          </a:lstStyle>
          <a:p>
            <a:pPr lvl="0"/>
            <a:r>
              <a:rPr lang="zh-CN" altLang="en-US" dirty="0"/>
              <a:t>节编号</a:t>
            </a:r>
            <a:endParaRPr lang="zh-CN" altLang="en-US" dirty="0"/>
          </a:p>
        </p:txBody>
      </p:sp>
      <p:sp>
        <p:nvSpPr>
          <p:cNvPr id="11" name="文本占位符 2"/>
          <p:cNvSpPr>
            <a14:cpLocks xmlns:a14="http://schemas.microsoft.com/office/drawing/2010/main" noGrp="1"/>
          </p:cNvSpPr>
          <p:nvPr>
            <p:ph type="body" idx="1"/>
            <p:custDataLst>
              <p:tags r:id="rId13"/>
            </p:custDataLst>
          </p:nvPr>
        </p:nvSpPr>
        <p:spPr>
          <a:xfrm>
            <a:off x="2903855" y="4217987"/>
            <a:ext cx="6384290" cy="563245"/>
          </a:xfrm>
        </p:spPr>
        <p:txBody>
          <a:bodyPr wrap="square">
            <a:normAutofit/>
          </a:bodyPr>
          <a:lstStyle>
            <a:lvl1pPr marL="0" indent="0" algn="ctr">
              <a:buNone/>
              <a:defRPr sz="2400" b="1" u="none" strike="noStrike" kern="1200" cap="none" spc="0" normalizeH="0">
                <a:solidFill>
                  <a:schemeClr val="tx1">
                    <a:lumMod val="75000"/>
                    <a:lumOff val="25000"/>
                  </a:schemeClr>
                </a:solidFill>
                <a:uFillTx/>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单击此处编辑副标题</a:t>
            </a:r>
            <a:endParaRPr lang="zh-CN" altLang="en-US" dirty="0"/>
          </a:p>
        </p:txBody>
      </p:sp>
      <p:sp>
        <p:nvSpPr>
          <p:cNvPr id="9" name="标题 1"/>
          <p:cNvSpPr>
            <a14:cpLocks xmlns:a14="http://schemas.microsoft.com/office/drawing/2010/main" noGrp="1"/>
          </p:cNvSpPr>
          <p:nvPr>
            <p:ph type="title"/>
            <p:custDataLst>
              <p:tags r:id="rId14"/>
            </p:custDataLst>
          </p:nvPr>
        </p:nvSpPr>
        <p:spPr>
          <a:xfrm>
            <a:off x="2903855" y="3128327"/>
            <a:ext cx="6384290" cy="1051560"/>
          </a:xfrm>
        </p:spPr>
        <p:txBody>
          <a:bodyPr wrap="square" anchor="b">
            <a:normAutofit/>
          </a:bodyPr>
          <a:lstStyle>
            <a:lvl1pPr algn="ctr">
              <a:defRPr kumimoji="0" lang="en-US" altLang="en-US" sz="5400" b="1" i="0" u="none" strike="noStrike" kern="1200" cap="none" spc="0" normalizeH="0" baseline="0" noProof="1" dirty="0" smtClean="0">
                <a:solidFill>
                  <a:schemeClr val="bg1">
                    <a:lumMod val="25098"/>
                  </a:schemeClr>
                </a:solidFill>
                <a:latin typeface="+mn-lt"/>
                <a:ea typeface="+mn-ea"/>
                <a:cs typeface="+mn-ea"/>
                <a:sym typeface="+mn-lt"/>
              </a:defRPr>
            </a:lvl1pPr>
          </a:lstStyle>
          <a:p>
            <a:r>
              <a:rPr lang="zh-CN" altLang="en-US" dirty="0"/>
              <a:t>单击编辑母版标题</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3" name="内容占位符 2"/>
          <p:cNvSpPr>
            <a14:cpLocks xmlns:a14="http://schemas.microsoft.com/office/drawing/2010/main" noGrp="1"/>
          </p:cNvSpPr>
          <p:nvPr>
            <p:ph sz="half" idx="1"/>
            <p:custDataLst>
              <p:tags r:id="rId2"/>
            </p:custDataLst>
          </p:nvPr>
        </p:nvSpPr>
        <p:spPr>
          <a:xfrm>
            <a:off x="695960" y="1301750"/>
            <a:ext cx="5323840" cy="48758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14:cpLocks xmlns:a14="http://schemas.microsoft.com/office/drawing/2010/main" noGrp="1"/>
          </p:cNvSpPr>
          <p:nvPr>
            <p:ph sz="half" idx="2"/>
            <p:custDataLst>
              <p:tags r:id="rId3"/>
            </p:custDataLst>
          </p:nvPr>
        </p:nvSpPr>
        <p:spPr>
          <a:xfrm>
            <a:off x="6172200" y="1301750"/>
            <a:ext cx="5323840" cy="48758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14:cpLocks xmlns:a14="http://schemas.microsoft.com/office/drawing/2010/main"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6" name="页脚占位符 5"/>
          <p:cNvSpPr>
            <a14:cpLocks xmlns:a14="http://schemas.microsoft.com/office/drawing/2010/main" noGrp="1"/>
          </p:cNvSpPr>
          <p:nvPr>
            <p:ph type="ftr" sz="quarter" idx="11"/>
            <p:custDataLst>
              <p:tags r:id="rId5"/>
            </p:custDataLst>
          </p:nvPr>
        </p:nvSpPr>
        <p:spPr/>
        <p:txBody>
          <a:bodyPr/>
          <a:lstStyle/>
          <a:p>
            <a:endParaRPr lang="zh-CN" altLang="en-US"/>
          </a:p>
        </p:txBody>
      </p:sp>
      <p:sp>
        <p:nvSpPr>
          <p:cNvPr id="7" name="灯片编号占位符 6"/>
          <p:cNvSpPr>
            <a14:cpLocks xmlns:a14="http://schemas.microsoft.com/office/drawing/2010/main"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8" name="标题 1"/>
          <p:cNvSpPr>
            <a14:cpLocks xmlns:a14="http://schemas.microsoft.com/office/drawing/2010/main" noGrp="1"/>
          </p:cNvSpPr>
          <p:nvPr>
            <p:ph type="title"/>
            <p:custDataLst>
              <p:tags r:id="rId7"/>
            </p:custDataLst>
          </p:nvPr>
        </p:nvSpPr>
        <p:spPr/>
        <p:txBody>
          <a:bodyPr/>
          <a:p>
            <a:r>
              <a:rPr lang="zh-CN" altLang="en-US" smtClean="0"/>
              <a:t>单击此处编辑母版标题样式</a:t>
            </a:r>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3" name="文本占位符 2"/>
          <p:cNvSpPr>
            <a14:cpLocks xmlns:a14="http://schemas.microsoft.com/office/drawing/2010/main" noGrp="1"/>
          </p:cNvSpPr>
          <p:nvPr>
            <p:ph type="body" idx="1"/>
            <p:custDataLst>
              <p:tags r:id="rId2"/>
            </p:custDataLst>
          </p:nvPr>
        </p:nvSpPr>
        <p:spPr>
          <a:xfrm>
            <a:off x="695960" y="1301750"/>
            <a:ext cx="5323840" cy="411303"/>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14:cpLocks xmlns:a14="http://schemas.microsoft.com/office/drawing/2010/main" noGrp="1"/>
          </p:cNvSpPr>
          <p:nvPr>
            <p:ph sz="half" idx="2"/>
            <p:custDataLst>
              <p:tags r:id="rId3"/>
            </p:custDataLst>
          </p:nvPr>
        </p:nvSpPr>
        <p:spPr>
          <a:xfrm>
            <a:off x="695960" y="1875099"/>
            <a:ext cx="5323840" cy="4300276"/>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14:cpLocks xmlns:a14="http://schemas.microsoft.com/office/drawing/2010/main" noGrp="1"/>
          </p:cNvSpPr>
          <p:nvPr>
            <p:ph type="body" sz="quarter" idx="3"/>
            <p:custDataLst>
              <p:tags r:id="rId4"/>
            </p:custDataLst>
          </p:nvPr>
        </p:nvSpPr>
        <p:spPr>
          <a:xfrm>
            <a:off x="6172200" y="1301750"/>
            <a:ext cx="5323840" cy="411303"/>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14:cpLocks xmlns:a14="http://schemas.microsoft.com/office/drawing/2010/main" noGrp="1"/>
          </p:cNvSpPr>
          <p:nvPr>
            <p:ph sz="quarter" idx="4"/>
            <p:custDataLst>
              <p:tags r:id="rId5"/>
            </p:custDataLst>
          </p:nvPr>
        </p:nvSpPr>
        <p:spPr>
          <a:xfrm>
            <a:off x="6172200" y="1875099"/>
            <a:ext cx="5323840" cy="4300276"/>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14:cpLocks xmlns:a14="http://schemas.microsoft.com/office/drawing/2010/main"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8" name="页脚占位符 7"/>
          <p:cNvSpPr>
            <a14:cpLocks xmlns:a14="http://schemas.microsoft.com/office/drawing/2010/main" noGrp="1"/>
          </p:cNvSpPr>
          <p:nvPr>
            <p:ph type="ftr" sz="quarter" idx="11"/>
            <p:custDataLst>
              <p:tags r:id="rId7"/>
            </p:custDataLst>
          </p:nvPr>
        </p:nvSpPr>
        <p:spPr/>
        <p:txBody>
          <a:bodyPr/>
          <a:lstStyle/>
          <a:p>
            <a:endParaRPr lang="zh-CN" altLang="en-US"/>
          </a:p>
        </p:txBody>
      </p:sp>
      <p:sp>
        <p:nvSpPr>
          <p:cNvPr id="9" name="灯片编号占位符 8"/>
          <p:cNvSpPr>
            <a14:cpLocks xmlns:a14="http://schemas.microsoft.com/office/drawing/2010/main"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
        <p:nvSpPr>
          <p:cNvPr id="10" name="标题 1"/>
          <p:cNvSpPr>
            <a14:cpLocks xmlns:a14="http://schemas.microsoft.com/office/drawing/2010/main" noGrp="1"/>
          </p:cNvSpPr>
          <p:nvPr>
            <p:ph type="title"/>
            <p:custDataLst>
              <p:tags r:id="rId9"/>
            </p:custDataLst>
          </p:nvPr>
        </p:nvSpPr>
        <p:spPr/>
        <p:txBody>
          <a:bodyPr/>
          <a:p>
            <a:r>
              <a:rPr lang="zh-CN" altLang="en-US" smtClean="0"/>
              <a:t>单击此处编辑母版标题样式</a:t>
            </a: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14:cpLocks xmlns:a14="http://schemas.microsoft.com/office/drawing/2010/main"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14:cpLocks xmlns:a14="http://schemas.microsoft.com/office/drawing/2010/main" noGrp="1"/>
          </p:cNvSpPr>
          <p:nvPr>
            <p:ph type="ftr" sz="quarter" idx="11"/>
            <p:custDataLst>
              <p:tags r:id="rId3"/>
            </p:custDataLst>
          </p:nvPr>
        </p:nvSpPr>
        <p:spPr/>
        <p:txBody>
          <a:bodyPr/>
          <a:lstStyle/>
          <a:p>
            <a:endParaRPr lang="zh-CN" altLang="en-US"/>
          </a:p>
        </p:txBody>
      </p:sp>
      <p:sp>
        <p:nvSpPr>
          <p:cNvPr id="5" name="灯片编号占位符 4"/>
          <p:cNvSpPr>
            <a14:cpLocks xmlns:a14="http://schemas.microsoft.com/office/drawing/2010/main"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6" name="标题 1"/>
          <p:cNvSpPr>
            <a14:cpLocks xmlns:a14="http://schemas.microsoft.com/office/drawing/2010/main" noGrp="1"/>
          </p:cNvSpPr>
          <p:nvPr>
            <p:ph type="title"/>
            <p:custDataLst>
              <p:tags r:id="rId5"/>
            </p:custDataLst>
          </p:nvPr>
        </p:nvSpPr>
        <p:spPr/>
        <p:txBody>
          <a:bodyPr/>
          <a:p>
            <a:r>
              <a:rPr lang="zh-CN" altLang="en-US" smtClean="0"/>
              <a:t>单击此处编辑母版标题样式</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14:cpLocks xmlns:a14="http://schemas.microsoft.com/office/drawing/2010/main"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14:cpLocks xmlns:a14="http://schemas.microsoft.com/office/drawing/2010/main" noGrp="1"/>
          </p:cNvSpPr>
          <p:nvPr>
            <p:ph type="ftr" sz="quarter" idx="11"/>
            <p:custDataLst>
              <p:tags r:id="rId3"/>
            </p:custDataLst>
          </p:nvPr>
        </p:nvSpPr>
        <p:spPr/>
        <p:txBody>
          <a:bodyPr/>
          <a:lstStyle/>
          <a:p>
            <a:endParaRPr lang="zh-CN" altLang="en-US"/>
          </a:p>
        </p:txBody>
      </p:sp>
      <p:sp>
        <p:nvSpPr>
          <p:cNvPr id="4" name="灯片编号占位符 3"/>
          <p:cNvSpPr>
            <a14:cpLocks xmlns:a14="http://schemas.microsoft.com/office/drawing/2010/main"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仅内容">
    <p:spTree>
      <p:nvGrpSpPr>
        <p:cNvPr id="1" name=""/>
        <p:cNvGrpSpPr/>
        <p:nvPr/>
      </p:nvGrpSpPr>
      <p:grpSpPr>
        <a:xfrm>
          <a:off x="0" y="0"/>
          <a:ext cx="0" cy="0"/>
          <a:chOff x="0" y="0"/>
          <a:chExt cx="0" cy="0"/>
        </a:xfrm>
      </p:grpSpPr>
      <p:sp>
        <p:nvSpPr>
          <p:cNvPr id="3" name="内容占位符 2"/>
          <p:cNvSpPr>
            <a14:cpLocks xmlns:a14="http://schemas.microsoft.com/office/drawing/2010/main" noGrp="1"/>
          </p:cNvSpPr>
          <p:nvPr>
            <p:ph idx="1"/>
            <p:custDataLst>
              <p:tags r:id="rId2"/>
            </p:custDataLst>
          </p:nvPr>
        </p:nvSpPr>
        <p:spPr>
          <a:xfrm>
            <a:off x="695960" y="360045"/>
            <a:ext cx="10801985" cy="581787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14:cpLocks xmlns:a14="http://schemas.microsoft.com/office/drawing/2010/main"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5" name="页脚占位符 4"/>
          <p:cNvSpPr>
            <a14:cpLocks xmlns:a14="http://schemas.microsoft.com/office/drawing/2010/main" noGrp="1"/>
          </p:cNvSpPr>
          <p:nvPr>
            <p:ph type="ftr" sz="quarter" idx="11"/>
            <p:custDataLst>
              <p:tags r:id="rId4"/>
            </p:custDataLst>
          </p:nvPr>
        </p:nvSpPr>
        <p:spPr/>
        <p:txBody>
          <a:bodyPr/>
          <a:lstStyle/>
          <a:p>
            <a:endParaRPr lang="zh-CN" altLang="en-US"/>
          </a:p>
        </p:txBody>
      </p:sp>
      <p:sp>
        <p:nvSpPr>
          <p:cNvPr id="6" name="灯片编号占位符 5"/>
          <p:cNvSpPr>
            <a14:cpLocks xmlns:a14="http://schemas.microsoft.com/office/drawing/2010/main"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a:xfrm>
            <a:off x="838184" y="523097"/>
            <a:ext cx="10515600" cy="1325563"/>
          </a:xfrm>
        </p:spPr>
        <p:txBody>
          <a:bodyPr/>
          <a:lstStyle/>
          <a:p>
            <a:r>
              <a:rPr lang="zh-CN" altLang="en-US"/>
              <a:t>单击此处编辑母版标题样式</a:t>
            </a:r>
            <a:endParaRPr lang="zh-CN" altLang="en-US"/>
          </a:p>
        </p:txBody>
      </p:sp>
      <p:sp>
        <p:nvSpPr>
          <p:cNvPr id="3" name="内容占位符 2"/>
          <p:cNvSpPr>
            <a14:cpLocks xmlns:a14="http://schemas.microsoft.com/office/drawing/2010/main" noGrp="1"/>
          </p:cNvSpPr>
          <p:nvPr>
            <p:ph idx="1"/>
          </p:nvPr>
        </p:nvSpPr>
        <p:spPr>
          <a:xfrm>
            <a:off x="838184" y="1983597"/>
            <a:ext cx="10515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标题和副标题">
    <p:spTree>
      <p:nvGrpSpPr>
        <p:cNvPr id="1" name=""/>
        <p:cNvGrpSpPr/>
        <p:nvPr/>
      </p:nvGrpSpPr>
      <p:grpSpPr>
        <a:xfrm>
          <a:off x="0" y="0"/>
          <a:ext cx="0" cy="0"/>
          <a:chOff x="0" y="0"/>
          <a:chExt cx="0" cy="0"/>
        </a:xfrm>
      </p:grpSpPr>
      <p:sp>
        <p:nvSpPr>
          <p:cNvPr id="3" name="日期占位符 2"/>
          <p:cNvSpPr>
            <a14:cpLocks xmlns:a14="http://schemas.microsoft.com/office/drawing/2010/main"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14:cpLocks xmlns:a14="http://schemas.microsoft.com/office/drawing/2010/main" noGrp="1"/>
          </p:cNvSpPr>
          <p:nvPr>
            <p:ph type="ftr" sz="quarter" idx="11"/>
            <p:custDataLst>
              <p:tags r:id="rId3"/>
            </p:custDataLst>
          </p:nvPr>
        </p:nvSpPr>
        <p:spPr/>
        <p:txBody>
          <a:bodyPr/>
          <a:lstStyle/>
          <a:p>
            <a:endParaRPr lang="zh-CN" altLang="en-US"/>
          </a:p>
        </p:txBody>
      </p:sp>
      <p:sp>
        <p:nvSpPr>
          <p:cNvPr id="5" name="灯片编号占位符 4"/>
          <p:cNvSpPr>
            <a14:cpLocks xmlns:a14="http://schemas.microsoft.com/office/drawing/2010/main"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6" name="Text Placeholder 5"/>
          <p:cNvSpPr>
            <a14:cpLocks xmlns:a14="http://schemas.microsoft.com/office/drawing/2010/main" noGrp="1"/>
          </p:cNvSpPr>
          <p:nvPr>
            <p:ph type="body" idx="13"/>
            <p:custDataLst>
              <p:tags r:id="rId5"/>
            </p:custDataLst>
          </p:nvPr>
        </p:nvSpPr>
        <p:spPr>
          <a:xfrm>
            <a:off x="695960" y="1301750"/>
            <a:ext cx="10799088" cy="405553"/>
          </a:xfrm>
        </p:spPr>
        <p:txBody>
          <a:bodyPr/>
          <a:lstStyle>
            <a:lvl5pPr>
              <a:buNone/>
              <a:defRPr/>
            </a:lvl5pPr>
          </a:lstStyle>
          <a:p>
            <a:pPr lvl="0"/>
            <a:r>
              <a:rPr lang="zh-CN" altLang="en-US" smtClean="0"/>
              <a:t>单击此处编辑副标题</a:t>
            </a:r>
            <a:endParaRPr lang="zh-CN" altLang="en-US" smtClean="0"/>
          </a:p>
        </p:txBody>
      </p:sp>
      <p:sp>
        <p:nvSpPr>
          <p:cNvPr id="7" name="标题 1"/>
          <p:cNvSpPr>
            <a14:cpLocks xmlns:a14="http://schemas.microsoft.com/office/drawing/2010/main" noGrp="1"/>
          </p:cNvSpPr>
          <p:nvPr>
            <p:ph type="title"/>
            <p:custDataLst>
              <p:tags r:id="rId6"/>
            </p:custDataLst>
          </p:nvPr>
        </p:nvSpPr>
        <p:spPr/>
        <p:txBody>
          <a:bodyPr/>
          <a:p>
            <a:r>
              <a:rPr lang="zh-CN" altLang="en-US" smtClean="0"/>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末尾幻灯片">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37" name="Oval 23"/>
          <p:cNvSpPr>
            <a14:cpLocks xmlns:a14="http://schemas.microsoft.com/office/drawing/2010/main" noChangeArrowheads="1"/>
          </p:cNvSpPr>
          <p:nvPr>
            <p:custDataLst>
              <p:tags r:id="rId4"/>
            </p:custDataLst>
          </p:nvPr>
        </p:nvSpPr>
        <p:spPr bwMode="auto">
          <a:xfrm>
            <a:off x="3346830" y="498658"/>
            <a:ext cx="5138484" cy="5135250"/>
          </a:xfrm>
          <a:prstGeom prst="ellipse">
            <a:avLst/>
          </a:prstGeom>
          <a:solidFill>
            <a:schemeClr val="accent2">
              <a:lumMod val="92593"/>
              <a:lumOff val="7407"/>
              <a:alpha val="40000"/>
            </a:schemeClr>
          </a:solidFill>
          <a:ln>
            <a:noFill/>
          </a:ln>
        </p:spPr>
        <p:txBody>
          <a:bodyPr vert="horz" wrap="square" lIns="91440" tIns="45720" rIns="91440" bIns="45720" numCol="1" anchor="t" anchorCtr="0" compatLnSpc="1"/>
          <a:p>
            <a:endParaRPr lang="zh-CN" altLang="en-US">
              <a:cs typeface="微软雅黑" charset="-122"/>
              <a:sym typeface="Arial" charset="0"/>
            </a:endParaRPr>
          </a:p>
        </p:txBody>
      </p:sp>
      <p:pic>
        <p:nvPicPr>
          <p:cNvPr id="8" name="图片 7"/>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8820760" y="3069999"/>
            <a:ext cx="2688063" cy="3672560"/>
          </a:xfrm>
          <a:prstGeom prst="rect">
            <a:avLst/>
          </a:prstGeom>
        </p:spPr>
      </p:pic>
      <p:sp>
        <p:nvSpPr>
          <p:cNvPr id="11" name="Oval 7"/>
          <p:cNvSpPr>
            <a14:cpLocks xmlns:a14="http://schemas.microsoft.com/office/drawing/2010/main" noChangeArrowheads="1"/>
          </p:cNvSpPr>
          <p:nvPr>
            <p:custDataLst>
              <p:tags r:id="rId7"/>
            </p:custDataLst>
          </p:nvPr>
        </p:nvSpPr>
        <p:spPr bwMode="auto">
          <a:xfrm>
            <a:off x="11754008" y="466446"/>
            <a:ext cx="951831" cy="957782"/>
          </a:xfrm>
          <a:prstGeom prst="ellipse">
            <a:avLst/>
          </a:prstGeom>
          <a:solidFill>
            <a:schemeClr val="accent2">
              <a:lumMod val="92593"/>
              <a:lumOff val="7407"/>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12" name="Oval 8"/>
          <p:cNvSpPr>
            <a14:cpLocks xmlns:a14="http://schemas.microsoft.com/office/drawing/2010/main" noChangeArrowheads="1"/>
          </p:cNvSpPr>
          <p:nvPr>
            <p:custDataLst>
              <p:tags r:id="rId8"/>
            </p:custDataLst>
          </p:nvPr>
        </p:nvSpPr>
        <p:spPr bwMode="auto">
          <a:xfrm>
            <a:off x="5858455" y="6247372"/>
            <a:ext cx="200025" cy="200025"/>
          </a:xfrm>
          <a:prstGeom prst="ellipse">
            <a:avLst/>
          </a:prstGeom>
          <a:solidFill>
            <a:schemeClr val="accent2">
              <a:lumMod val="92593"/>
              <a:lumOff val="7407"/>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15" name="Oval 11"/>
          <p:cNvSpPr>
            <a14:cpLocks xmlns:a14="http://schemas.microsoft.com/office/drawing/2010/main" noChangeArrowheads="1"/>
          </p:cNvSpPr>
          <p:nvPr>
            <p:custDataLst>
              <p:tags r:id="rId9"/>
            </p:custDataLst>
          </p:nvPr>
        </p:nvSpPr>
        <p:spPr bwMode="auto">
          <a:xfrm>
            <a:off x="7018332" y="4249589"/>
            <a:ext cx="180975" cy="176213"/>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17" name="Oval 13"/>
          <p:cNvSpPr>
            <a14:cpLocks xmlns:a14="http://schemas.microsoft.com/office/drawing/2010/main" noChangeArrowheads="1"/>
          </p:cNvSpPr>
          <p:nvPr>
            <p:custDataLst>
              <p:tags r:id="rId10"/>
            </p:custDataLst>
          </p:nvPr>
        </p:nvSpPr>
        <p:spPr bwMode="auto">
          <a:xfrm>
            <a:off x="9036199" y="5676280"/>
            <a:ext cx="265113" cy="265113"/>
          </a:xfrm>
          <a:prstGeom prst="ellipse">
            <a:avLst/>
          </a:prstGeom>
          <a:solidFill>
            <a:schemeClr val="accent2">
              <a:lumMod val="92593"/>
              <a:lumOff val="7407"/>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20" name="Oval 16"/>
          <p:cNvSpPr>
            <a14:cpLocks xmlns:a14="http://schemas.microsoft.com/office/drawing/2010/main" noChangeArrowheads="1"/>
          </p:cNvSpPr>
          <p:nvPr>
            <p:custDataLst>
              <p:tags r:id="rId11"/>
            </p:custDataLst>
          </p:nvPr>
        </p:nvSpPr>
        <p:spPr bwMode="auto">
          <a:xfrm>
            <a:off x="3707776" y="6234421"/>
            <a:ext cx="153988" cy="152400"/>
          </a:xfrm>
          <a:prstGeom prst="ellipse">
            <a:avLst/>
          </a:prstGeom>
          <a:solidFill>
            <a:schemeClr val="bg2">
              <a:lumMod val="32193"/>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21" name="Oval 17"/>
          <p:cNvSpPr>
            <a14:cpLocks xmlns:a14="http://schemas.microsoft.com/office/drawing/2010/main" noChangeArrowheads="1"/>
          </p:cNvSpPr>
          <p:nvPr>
            <p:custDataLst>
              <p:tags r:id="rId12"/>
            </p:custDataLst>
          </p:nvPr>
        </p:nvSpPr>
        <p:spPr bwMode="auto">
          <a:xfrm>
            <a:off x="-500930" y="-336474"/>
            <a:ext cx="1333495" cy="1317927"/>
          </a:xfrm>
          <a:prstGeom prst="ellipse">
            <a:avLst/>
          </a:prstGeom>
          <a:solidFill>
            <a:schemeClr val="bg2">
              <a:lumMod val="32193"/>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24" name="Oval 20"/>
          <p:cNvSpPr>
            <a14:cpLocks xmlns:a14="http://schemas.microsoft.com/office/drawing/2010/main" noChangeArrowheads="1"/>
          </p:cNvSpPr>
          <p:nvPr>
            <p:custDataLst>
              <p:tags r:id="rId13"/>
            </p:custDataLst>
          </p:nvPr>
        </p:nvSpPr>
        <p:spPr bwMode="auto">
          <a:xfrm>
            <a:off x="8242464" y="6429658"/>
            <a:ext cx="231775" cy="227013"/>
          </a:xfrm>
          <a:prstGeom prst="ellipse">
            <a:avLst/>
          </a:prstGeom>
          <a:solidFill>
            <a:schemeClr val="bg2">
              <a:lumMod val="32193"/>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25" name="Oval 21"/>
          <p:cNvSpPr>
            <a14:cpLocks xmlns:a14="http://schemas.microsoft.com/office/drawing/2010/main" noChangeArrowheads="1"/>
          </p:cNvSpPr>
          <p:nvPr>
            <p:custDataLst>
              <p:tags r:id="rId14"/>
            </p:custDataLst>
          </p:nvPr>
        </p:nvSpPr>
        <p:spPr bwMode="auto">
          <a:xfrm>
            <a:off x="11797551" y="6371197"/>
            <a:ext cx="153988" cy="152400"/>
          </a:xfrm>
          <a:prstGeom prst="ellipse">
            <a:avLst/>
          </a:prstGeom>
          <a:solidFill>
            <a:schemeClr val="accent2">
              <a:lumMod val="92593"/>
              <a:lumOff val="7407"/>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26" name="Oval 22"/>
          <p:cNvSpPr>
            <a14:cpLocks xmlns:a14="http://schemas.microsoft.com/office/drawing/2010/main" noChangeArrowheads="1"/>
          </p:cNvSpPr>
          <p:nvPr>
            <p:custDataLst>
              <p:tags r:id="rId15"/>
            </p:custDataLst>
          </p:nvPr>
        </p:nvSpPr>
        <p:spPr bwMode="auto">
          <a:xfrm>
            <a:off x="473190" y="4420724"/>
            <a:ext cx="268288" cy="273050"/>
          </a:xfrm>
          <a:prstGeom prst="ellipse">
            <a:avLst/>
          </a:prstGeom>
          <a:solidFill>
            <a:schemeClr val="accent2">
              <a:lumMod val="92593"/>
              <a:lumOff val="7407"/>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27" name="Oval 23"/>
          <p:cNvSpPr>
            <a14:cpLocks xmlns:a14="http://schemas.microsoft.com/office/drawing/2010/main" noChangeArrowheads="1"/>
          </p:cNvSpPr>
          <p:nvPr>
            <p:custDataLst>
              <p:tags r:id="rId16"/>
            </p:custDataLst>
          </p:nvPr>
        </p:nvSpPr>
        <p:spPr bwMode="auto">
          <a:xfrm>
            <a:off x="3789515" y="981623"/>
            <a:ext cx="4253114" cy="4250438"/>
          </a:xfrm>
          <a:prstGeom prst="ellipse">
            <a:avLst/>
          </a:prstGeom>
          <a:solidFill>
            <a:schemeClr val="accent2">
              <a:lumMod val="92593"/>
              <a:lumOff val="7407"/>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pic>
        <p:nvPicPr>
          <p:cNvPr id="34" name="图片 33"/>
          <p:cNvPicPr>
            <a:picLocks noChangeAspect="1"/>
          </p:cNvPicPr>
          <p:nvPr>
            <p:custDataLst>
              <p:tags r:id="rId17"/>
            </p:custDataLst>
          </p:nvPr>
        </p:nvPicPr>
        <p:blipFill>
          <a:blip r:embed="rId18">
            <a:extLst>
              <a:ext uri="{28A0092B-C50C-407E-A947-70E740481C1C}">
                <a14:useLocalDpi xmlns:a14="http://schemas.microsoft.com/office/drawing/2010/main" val="0"/>
              </a:ext>
            </a:extLst>
          </a:blip>
          <a:stretch>
            <a:fillRect/>
          </a:stretch>
        </p:blipFill>
        <p:spPr>
          <a:xfrm flipH="1">
            <a:off x="384146" y="4076570"/>
            <a:ext cx="3078407" cy="2665989"/>
          </a:xfrm>
          <a:prstGeom prst="rect">
            <a:avLst/>
          </a:prstGeom>
        </p:spPr>
      </p:pic>
      <p:pic>
        <p:nvPicPr>
          <p:cNvPr id="35" name="图片 34"/>
          <p:cNvPicPr>
            <a:picLocks noChangeAspect="1"/>
          </p:cNvPicPr>
          <p:nvPr>
            <p:custDataLst>
              <p:tags r:id="rId19"/>
            </p:custDataLst>
          </p:nvPr>
        </p:nvPicPr>
        <p:blipFill rotWithShape="1">
          <a:blip r:embed="rId20">
            <a:extLst>
              <a:ext uri="{28A0092B-C50C-407E-A947-70E740481C1C}">
                <a14:useLocalDpi xmlns:a14="http://schemas.microsoft.com/office/drawing/2010/main" val="0"/>
              </a:ext>
            </a:extLst>
          </a:blip>
          <a:srcRect r="67091"/>
          <a:stretch>
            <a:fillRect/>
          </a:stretch>
        </p:blipFill>
        <p:spPr>
          <a:xfrm>
            <a:off x="4296702" y="5832128"/>
            <a:ext cx="487489" cy="1078137"/>
          </a:xfrm>
          <a:prstGeom prst="rect">
            <a:avLst/>
          </a:prstGeom>
        </p:spPr>
      </p:pic>
      <p:pic>
        <p:nvPicPr>
          <p:cNvPr id="36" name="图片 35"/>
          <p:cNvPicPr>
            <a:picLocks noChangeAspect="1"/>
          </p:cNvPicPr>
          <p:nvPr>
            <p:custDataLst>
              <p:tags r:id="rId21"/>
            </p:custDataLst>
          </p:nvPr>
        </p:nvPicPr>
        <p:blipFill rotWithShape="1">
          <a:blip r:embed="rId20">
            <a:extLst>
              <a:ext uri="{28A0092B-C50C-407E-A947-70E740481C1C}">
                <a14:useLocalDpi xmlns:a14="http://schemas.microsoft.com/office/drawing/2010/main" val="0"/>
              </a:ext>
            </a:extLst>
          </a:blip>
          <a:srcRect l="66129"/>
          <a:stretch>
            <a:fillRect/>
          </a:stretch>
        </p:blipFill>
        <p:spPr>
          <a:xfrm>
            <a:off x="7122311" y="5808837"/>
            <a:ext cx="501730" cy="1078137"/>
          </a:xfrm>
          <a:prstGeom prst="rect">
            <a:avLst/>
          </a:prstGeom>
        </p:spPr>
      </p:pic>
      <p:sp>
        <p:nvSpPr>
          <p:cNvPr id="39" name="Oval 13"/>
          <p:cNvSpPr>
            <a14:cpLocks xmlns:a14="http://schemas.microsoft.com/office/drawing/2010/main" noChangeArrowheads="1"/>
          </p:cNvSpPr>
          <p:nvPr>
            <p:custDataLst>
              <p:tags r:id="rId22"/>
            </p:custDataLst>
          </p:nvPr>
        </p:nvSpPr>
        <p:spPr bwMode="auto">
          <a:xfrm>
            <a:off x="1094728" y="465628"/>
            <a:ext cx="265113" cy="265113"/>
          </a:xfrm>
          <a:prstGeom prst="ellipse">
            <a:avLst/>
          </a:prstGeom>
          <a:solidFill>
            <a:schemeClr val="accent2">
              <a:lumMod val="92593"/>
              <a:lumOff val="7407"/>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41" name="Oval 20"/>
          <p:cNvSpPr>
            <a14:cpLocks xmlns:a14="http://schemas.microsoft.com/office/drawing/2010/main" noChangeArrowheads="1"/>
          </p:cNvSpPr>
          <p:nvPr>
            <p:custDataLst>
              <p:tags r:id="rId23"/>
            </p:custDataLst>
          </p:nvPr>
        </p:nvSpPr>
        <p:spPr bwMode="auto">
          <a:xfrm>
            <a:off x="11521779" y="239061"/>
            <a:ext cx="231775" cy="227013"/>
          </a:xfrm>
          <a:prstGeom prst="ellipse">
            <a:avLst/>
          </a:prstGeom>
          <a:solidFill>
            <a:schemeClr val="bg2">
              <a:lumMod val="32193"/>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cs typeface="微软雅黑" charset="-122"/>
              <a:sym typeface="Arial" charset="0"/>
            </a:endParaRPr>
          </a:p>
        </p:txBody>
      </p:sp>
      <p:sp>
        <p:nvSpPr>
          <p:cNvPr id="9" name="署名占位符 10"/>
          <p:cNvSpPr>
            <a14:cpLocks xmlns:a14="http://schemas.microsoft.com/office/drawing/2010/main" noGrp="1"/>
          </p:cNvSpPr>
          <p:nvPr>
            <p:ph type="body" sz="quarter" idx="17" hasCustomPrompt="1"/>
            <p:custDataLst>
              <p:tags r:id="rId24"/>
            </p:custDataLst>
          </p:nvPr>
        </p:nvSpPr>
        <p:spPr>
          <a:xfrm>
            <a:off x="4817245" y="3577242"/>
            <a:ext cx="2160000" cy="432000"/>
          </a:xfrm>
          <a:prstGeom prst="roundRect">
            <a:avLst>
              <a:gd name="adj" fmla="val 50000"/>
            </a:avLst>
          </a:prstGeom>
          <a:ln w="12700">
            <a:solidFill>
              <a:schemeClr val="lt1">
                <a:lumMod val="100000"/>
              </a:schemeClr>
            </a:solid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71755" tIns="18000" rIns="71755" bIns="18000" numCol="1" spcCol="0" rtlCol="0" fromWordArt="0" anchor="ctr" anchorCtr="0" forceAA="0" compatLnSpc="1">
            <a:normAutofit/>
          </a:bodyPr>
          <a:lstStyle>
            <a:defPPr>
              <a:defRPr lang="zh-CN"/>
            </a:defPPr>
            <a:lvl1pPr marL="0" marR="0" algn="ctr" defTabSz="914400" rtl="0" eaLnBrk="1" fontAlgn="auto" latinLnBrk="0" hangingPunct="1">
              <a:lnSpc>
                <a:spcPct val="100000"/>
              </a:lnSpc>
              <a:buClrTx/>
              <a:buSzTx/>
              <a:buFontTx/>
              <a:buNone/>
              <a:defRPr kumimoji="0" lang="zh-CN" altLang="en-US" sz="1600" b="1" i="0" u="none" strike="noStrike" kern="1200" cap="none" spc="0" normalizeH="0" baseline="0" noProof="1" dirty="0">
                <a:solidFill>
                  <a:schemeClr val="lt1"/>
                </a:solidFill>
                <a:latin typeface="+mn-ea"/>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a:sym typeface="+mn-ea"/>
              </a:rPr>
              <a:t>署名</a:t>
            </a:r>
            <a:endParaRPr>
              <a:sym typeface="+mn-ea"/>
            </a:endParaRPr>
          </a:p>
        </p:txBody>
      </p:sp>
      <p:sp>
        <p:nvSpPr>
          <p:cNvPr id="6" name="标题 6"/>
          <p:cNvSpPr txBox="1">
            <a14:cpLocks xmlns:a14="http://schemas.microsoft.com/office/drawing/2010/main" noGrp="1"/>
          </p:cNvSpPr>
          <p:nvPr>
            <p:ph type="ctrTitle" hasCustomPrompt="1"/>
            <p:custDataLst>
              <p:tags r:id="rId25"/>
            </p:custDataLst>
          </p:nvPr>
        </p:nvSpPr>
        <p:spPr>
          <a:xfrm>
            <a:off x="3682365" y="2332038"/>
            <a:ext cx="4429760" cy="1004570"/>
          </a:xfrm>
          <a:noFill/>
        </p:spPr>
        <p:txBody>
          <a:bodyPr wrap="square" rtlCol="0" anchor="ctr" anchorCtr="0">
            <a:normAutofit/>
          </a:bodyPr>
          <a:lstStyle>
            <a:defPPr>
              <a:defRPr lang="zh-CN"/>
            </a:defPPr>
            <a:lvl1pPr marL="0" marR="0" algn="ctr" defTabSz="914400" rtl="0" eaLnBrk="1" fontAlgn="auto" latinLnBrk="0" hangingPunct="1">
              <a:lnSpc>
                <a:spcPct val="100000"/>
              </a:lnSpc>
              <a:buClrTx/>
              <a:buSzTx/>
              <a:buFontTx/>
              <a:buNone/>
              <a:defRPr kumimoji="0" lang="en-US" altLang="en-US" sz="6000" b="1" i="0" u="none" strike="noStrike" kern="1200" cap="none" spc="0" normalizeH="0" baseline="0" noProof="1" dirty="0" smtClean="0">
                <a:gradFill>
                  <a:gsLst>
                    <a:gs pos="50000">
                      <a:schemeClr val="bg1">
                        <a:lumMod val="25098"/>
                      </a:schemeClr>
                    </a:gs>
                    <a:gs pos="50000">
                      <a:schemeClr val="tx1"/>
                    </a:gs>
                  </a:gsLst>
                  <a:lin ang="5400000" scaled="1"/>
                </a:gradFill>
                <a:effectLst>
                  <a:outerShdw blurRad="38100" dist="38100" dir="2700000" algn="tl">
                    <a:srgbClr val="000000">
                      <a:alpha val="43137"/>
                    </a:srgbClr>
                  </a:outerShdw>
                </a:effectLst>
                <a:uFillTx/>
                <a:latin typeface="+mj-lt"/>
                <a:ea typeface="+mj-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dirty="0">
                <a:sym typeface="+mn-ea"/>
              </a:rPr>
              <a:t>编辑标题</a:t>
            </a:r>
            <a:endParaRPr dirty="0">
              <a:sym typeface="+mn-ea"/>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14:cpLocks xmlns:a14="http://schemas.microsoft.com/office/drawing/2010/main"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a:xfrm>
            <a:off x="838184" y="523097"/>
            <a:ext cx="10515600" cy="1325563"/>
          </a:xfrm>
        </p:spPr>
        <p:txBody>
          <a:bodyPr/>
          <a:lstStyle/>
          <a:p>
            <a:r>
              <a:rPr lang="zh-CN" altLang="en-US"/>
              <a:t>单击此处编辑母版标题样式</a:t>
            </a:r>
            <a:endParaRPr lang="zh-CN" altLang="en-US"/>
          </a:p>
        </p:txBody>
      </p:sp>
      <p:sp>
        <p:nvSpPr>
          <p:cNvPr id="3" name="内容占位符 2"/>
          <p:cNvSpPr>
            <a14:cpLocks xmlns:a14="http://schemas.microsoft.com/office/drawing/2010/main" noGrp="1"/>
          </p:cNvSpPr>
          <p:nvPr>
            <p:ph sz="half" idx="1"/>
          </p:nvPr>
        </p:nvSpPr>
        <p:spPr>
          <a:xfrm>
            <a:off x="838184" y="1983597"/>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14:cpLocks xmlns:a14="http://schemas.microsoft.com/office/drawing/2010/main" noGrp="1"/>
          </p:cNvSpPr>
          <p:nvPr>
            <p:ph sz="half" idx="2"/>
          </p:nvPr>
        </p:nvSpPr>
        <p:spPr>
          <a:xfrm>
            <a:off x="6172184" y="1983597"/>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a:xfrm>
            <a:off x="838039" y="516256"/>
            <a:ext cx="10515890" cy="1324340"/>
          </a:xfrm>
        </p:spPr>
        <p:txBody>
          <a:bodyPr/>
          <a:lstStyle/>
          <a:p>
            <a:r>
              <a:rPr lang="zh-CN" altLang="en-US"/>
              <a:t>单击此处编辑母版标题样式</a:t>
            </a:r>
            <a:endParaRPr lang="zh-CN" altLang="en-US"/>
          </a:p>
        </p:txBody>
      </p:sp>
      <p:sp>
        <p:nvSpPr>
          <p:cNvPr id="3" name="文本占位符 2"/>
          <p:cNvSpPr>
            <a14:cpLocks xmlns:a14="http://schemas.microsoft.com/office/drawing/2010/main" noGrp="1"/>
          </p:cNvSpPr>
          <p:nvPr>
            <p:ph type="body" idx="1"/>
          </p:nvPr>
        </p:nvSpPr>
        <p:spPr>
          <a:xfrm>
            <a:off x="838039" y="1935192"/>
            <a:ext cx="5163349" cy="8277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14:cpLocks xmlns:a14="http://schemas.microsoft.com/office/drawing/2010/main" noGrp="1"/>
          </p:cNvSpPr>
          <p:nvPr>
            <p:ph sz="half" idx="2"/>
          </p:nvPr>
        </p:nvSpPr>
        <p:spPr>
          <a:xfrm>
            <a:off x="838039" y="2818085"/>
            <a:ext cx="5163349" cy="352369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14:cpLocks xmlns:a14="http://schemas.microsoft.com/office/drawing/2010/main" noGrp="1"/>
          </p:cNvSpPr>
          <p:nvPr>
            <p:ph type="body" sz="quarter" idx="3"/>
          </p:nvPr>
        </p:nvSpPr>
        <p:spPr>
          <a:xfrm>
            <a:off x="6166931" y="1935192"/>
            <a:ext cx="5186998" cy="8277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14:cpLocks xmlns:a14="http://schemas.microsoft.com/office/drawing/2010/main" noGrp="1"/>
          </p:cNvSpPr>
          <p:nvPr>
            <p:ph sz="quarter" idx="4"/>
          </p:nvPr>
        </p:nvSpPr>
        <p:spPr>
          <a:xfrm>
            <a:off x="6166931" y="2818085"/>
            <a:ext cx="5186998" cy="352369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a:xfrm>
            <a:off x="838184" y="723122"/>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14:cpLocks xmlns:a14="http://schemas.microsoft.com/office/drawing/2010/main" noGrp="1"/>
          </p:cNvSpPr>
          <p:nvPr>
            <p:ph type="pic" idx="1"/>
          </p:nvPr>
        </p:nvSpPr>
        <p:spPr>
          <a:xfrm>
            <a:off x="5181584" y="723123"/>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14:cpLocks xmlns:a14="http://schemas.microsoft.com/office/drawing/2010/main" noGrp="1"/>
          </p:cNvSpPr>
          <p:nvPr>
            <p:ph type="body" sz="half" idx="2"/>
          </p:nvPr>
        </p:nvSpPr>
        <p:spPr>
          <a:xfrm>
            <a:off x="838184" y="2323322"/>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14:cpLocks xmlns:a14="http://schemas.microsoft.com/office/drawing/2010/main" noGrp="1"/>
          </p:cNvSpPr>
          <p:nvPr>
            <p:ph type="title" orient="vert"/>
          </p:nvPr>
        </p:nvSpPr>
        <p:spPr>
          <a:xfrm>
            <a:off x="8724884" y="523097"/>
            <a:ext cx="2628900" cy="5811838"/>
          </a:xfrm>
        </p:spPr>
        <p:txBody>
          <a:bodyPr vert="eaVert"/>
          <a:lstStyle/>
          <a:p>
            <a:r>
              <a:rPr lang="zh-CN" altLang="en-US"/>
              <a:t>单击此处编辑母版标题样式</a:t>
            </a:r>
            <a:endParaRPr lang="zh-CN" altLang="en-US"/>
          </a:p>
        </p:txBody>
      </p:sp>
      <p:sp>
        <p:nvSpPr>
          <p:cNvPr id="3" name="竖排文字占位符 2"/>
          <p:cNvSpPr>
            <a14:cpLocks xmlns:a14="http://schemas.microsoft.com/office/drawing/2010/main" noGrp="1"/>
          </p:cNvSpPr>
          <p:nvPr>
            <p:ph type="body" orient="vert" idx="1"/>
          </p:nvPr>
        </p:nvSpPr>
        <p:spPr>
          <a:xfrm>
            <a:off x="838184" y="523097"/>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1" Type="http://schemas.openxmlformats.org/officeDocument/2006/relationships/theme" Target="../theme/theme2.xml"/><Relationship Id="rId20" Type="http://schemas.openxmlformats.org/officeDocument/2006/relationships/tags" Target="../tags/tag102.xml"/><Relationship Id="rId2" Type="http://schemas.openxmlformats.org/officeDocument/2006/relationships/slideLayout" Target="../slideLayouts/slideLayout12.xml"/><Relationship Id="rId19" Type="http://schemas.openxmlformats.org/officeDocument/2006/relationships/tags" Target="../tags/tag101.xml"/><Relationship Id="rId18" Type="http://schemas.openxmlformats.org/officeDocument/2006/relationships/tags" Target="../tags/tag100.xml"/><Relationship Id="rId17" Type="http://schemas.openxmlformats.org/officeDocument/2006/relationships/tags" Target="../tags/tag99.xml"/><Relationship Id="rId16" Type="http://schemas.openxmlformats.org/officeDocument/2006/relationships/tags" Target="../tags/tag98.xml"/><Relationship Id="rId15" Type="http://schemas.openxmlformats.org/officeDocument/2006/relationships/image" Target="../media/image1.png"/><Relationship Id="rId14" Type="http://schemas.openxmlformats.org/officeDocument/2006/relationships/tags" Target="../tags/tag97.xml"/><Relationship Id="rId13" Type="http://schemas.openxmlformats.org/officeDocument/2006/relationships/tags" Target="../tags/tag96.xml"/><Relationship Id="rId12" Type="http://schemas.openxmlformats.org/officeDocument/2006/relationships/tags" Target="../tags/tag95.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14:cpLocks xmlns:a14="http://schemas.microsoft.com/office/drawing/2010/main" noGrp="1"/>
          </p:cNvSpPr>
          <p:nvPr>
            <p:ph type="title"/>
          </p:nvPr>
        </p:nvSpPr>
        <p:spPr>
          <a:xfrm>
            <a:off x="838168" y="523113"/>
            <a:ext cx="10515600" cy="1325563"/>
          </a:xfrm>
          <a:prstGeom prst="rect">
            <a:avLst/>
          </a:prstGeom>
        </p:spPr>
        <p:txBody>
          <a:bodyPr vert="horz" lIns="91440" tIns="45720" rIns="91440" bIns="45720" rtlCol="0" anchor="ctr">
            <a:noAutofit/>
          </a:bodyPr>
          <a:lstStyle/>
          <a:p>
            <a:r>
              <a:rPr lang="zh-CN" altLang="en-US"/>
              <a:t>单击此处编辑母版标题样式</a:t>
            </a:r>
            <a:endParaRPr lang="zh-CN" altLang="en-US"/>
          </a:p>
        </p:txBody>
      </p:sp>
      <p:sp>
        <p:nvSpPr>
          <p:cNvPr id="3" name="文本占位符 2"/>
          <p:cNvSpPr>
            <a14:cpLocks xmlns:a14="http://schemas.microsoft.com/office/drawing/2010/main" noGrp="1"/>
          </p:cNvSpPr>
          <p:nvPr>
            <p:ph type="body" idx="1"/>
          </p:nvPr>
        </p:nvSpPr>
        <p:spPr>
          <a:xfrm>
            <a:off x="838168" y="1983613"/>
            <a:ext cx="10515600" cy="4351338"/>
          </a:xfrm>
          <a:prstGeom prst="rect">
            <a:avLst/>
          </a:prstGeom>
        </p:spPr>
        <p:txBody>
          <a:bodyPr vert="horz" lIns="91440" tIns="45720" rIns="91440" bIns="45720" rtlCol="0">
            <a:no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altLang="zh-CN" dirty="0"/>
          </a:p>
          <a:p>
            <a:pPr lvl="5"/>
            <a:r>
              <a:rPr lang="zh-CN" altLang="en-US" dirty="0"/>
              <a:t>第六级</a:t>
            </a:r>
            <a:endParaRPr lang="en-US" altLang="zh-CN" dirty="0"/>
          </a:p>
          <a:p>
            <a:pPr marL="2971800" marR="0" lvl="6" indent="-228600" algn="l" defTabSz="914400" rtl="0" eaLnBrk="1" fontAlgn="auto" latinLnBrk="0" hangingPunct="1">
              <a:lnSpc>
                <a:spcPct val="90000"/>
              </a:lnSpc>
              <a:spcBef>
                <a:spcPts val="500"/>
              </a:spcBef>
              <a:spcAft>
                <a:spcPts val="0"/>
              </a:spcAft>
              <a:buClrTx/>
              <a:buSzTx/>
              <a:buFont typeface="Arial" charset="0"/>
              <a:buChar char="•"/>
              <a:defRPr/>
            </a:pPr>
            <a:r>
              <a:rPr lang="zh-CN" altLang="en-US" dirty="0"/>
              <a:t>第七级</a:t>
            </a:r>
            <a:endParaRPr lang="en-US" altLang="zh-CN" dirty="0"/>
          </a:p>
          <a:p>
            <a:pPr marL="3429000" marR="0" lvl="7" indent="-228600" algn="l" defTabSz="914400" rtl="0" eaLnBrk="1" fontAlgn="auto" latinLnBrk="0" hangingPunct="1">
              <a:lnSpc>
                <a:spcPct val="90000"/>
              </a:lnSpc>
              <a:spcBef>
                <a:spcPts val="500"/>
              </a:spcBef>
              <a:spcAft>
                <a:spcPts val="0"/>
              </a:spcAft>
              <a:buClrTx/>
              <a:buSzTx/>
              <a:buFont typeface="Arial" charset="0"/>
              <a:buChar char="•"/>
              <a:defRPr/>
            </a:pPr>
            <a:r>
              <a:rPr lang="zh-CN" altLang="en-US" dirty="0"/>
              <a:t>第八级</a:t>
            </a:r>
            <a:endParaRPr lang="en-US" altLang="zh-CN" dirty="0"/>
          </a:p>
          <a:p>
            <a:pPr marL="3886200" marR="0" lvl="8" indent="-228600" algn="l" defTabSz="914400" rtl="0" eaLnBrk="1" fontAlgn="auto" latinLnBrk="0" hangingPunct="1">
              <a:lnSpc>
                <a:spcPct val="90000"/>
              </a:lnSpc>
              <a:spcBef>
                <a:spcPts val="500"/>
              </a:spcBef>
              <a:spcAft>
                <a:spcPts val="0"/>
              </a:spcAft>
              <a:buClrTx/>
              <a:buSzTx/>
              <a:buFont typeface="Arial" charset="0"/>
              <a:buChar char="•"/>
              <a:defRPr/>
            </a:pPr>
            <a:r>
              <a:rPr lang="zh-CN" altLang="en-US" dirty="0"/>
              <a:t>第九级</a:t>
            </a:r>
            <a:endParaRPr lang="en-US" altLang="zh-CN" dirty="0"/>
          </a:p>
          <a:p>
            <a:pPr marL="3886200" marR="0" lvl="8" indent="-228600" algn="l" defTabSz="914400" rtl="0" eaLnBrk="1" fontAlgn="auto" latinLnBrk="0" hangingPunct="1">
              <a:lnSpc>
                <a:spcPct val="90000"/>
              </a:lnSpc>
              <a:spcBef>
                <a:spcPts val="500"/>
              </a:spcBef>
              <a:spcAft>
                <a:spcPts val="0"/>
              </a:spcAft>
              <a:buClrTx/>
              <a:buSzTx/>
              <a:buFont typeface="Arial" charset="0"/>
              <a:buChar char="•"/>
              <a:defRPr/>
            </a:pPr>
            <a:endParaRPr lang="en-US" altLang="zh-CN" dirty="0"/>
          </a:p>
          <a:p>
            <a:pPr lvl="5"/>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5pPr>
      <a:lvl6pPr marL="2514600" marR="0" indent="-228600" algn="l" defTabSz="914400" rtl="0" eaLnBrk="1" fontAlgn="auto" latinLnBrk="0" hangingPunct="1">
        <a:lnSpc>
          <a:spcPct val="90000"/>
        </a:lnSpc>
        <a:spcBef>
          <a:spcPts val="500"/>
        </a:spcBef>
        <a:spcAft>
          <a:spcPts val="0"/>
        </a:spcAft>
        <a:buClrTx/>
        <a:buSzTx/>
        <a:buFont typeface="Arial" charset="0"/>
        <a:buChar char="•"/>
        <a:defRPr lang="zh-CN" altLang="en-US" sz="2400" kern="1200" dirty="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lang="en-US" altLang="zh-CN" sz="2400" kern="1200" dirty="0" smtClean="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lang="en-US" altLang="zh-CN" sz="2400" kern="1200" dirty="0" smtClean="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charset="0"/>
        <a:buNone/>
        <a:defRPr lang="en-US" altLang="zh-CN" sz="2400" kern="1200" dirty="0" smtClean="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矩形 18"/>
          <p:cNvSpPr/>
          <p:nvPr>
            <p:custDataLst>
              <p:tags r:id="rId12"/>
            </p:custDataLst>
          </p:nvPr>
        </p:nvSpPr>
        <p:spPr>
          <a:xfrm>
            <a:off x="706736" y="618152"/>
            <a:ext cx="156864" cy="478865"/>
          </a:xfrm>
          <a:prstGeom prst="rect">
            <a:avLst/>
          </a:prstGeom>
          <a:solidFill>
            <a:schemeClr val="bg1">
              <a:lumMod val="44901"/>
            </a:schemeClr>
          </a:solidFill>
          <a:ln w="12700" cap="flat" cmpd="sng" algn="ctr">
            <a:noFill/>
            <a:prstDash val="solid"/>
            <a:miter lim="800000"/>
          </a:ln>
          <a:effectLst/>
        </p:spPr>
        <p:txBody>
          <a:bodyPr rtlCol="0" anchor="ctr"/>
          <a:p>
            <a:pPr algn="ctr"/>
            <a:endParaRPr lang="zh-CN" altLang="en-US">
              <a:solidFill>
                <a:sysClr val="window" lastClr="FFFFFF"/>
              </a:solidFill>
              <a:latin typeface="Arial" charset="0"/>
              <a:ea typeface="微软雅黑" charset="-122"/>
              <a:cs typeface="微软雅黑" charset="-122"/>
              <a:sym typeface="Arial" charset="0"/>
            </a:endParaRPr>
          </a:p>
        </p:txBody>
      </p:sp>
      <p:sp>
        <p:nvSpPr>
          <p:cNvPr id="18" name="矩形 17"/>
          <p:cNvSpPr/>
          <p:nvPr>
            <p:custDataLst>
              <p:tags r:id="rId13"/>
            </p:custDataLst>
          </p:nvPr>
        </p:nvSpPr>
        <p:spPr>
          <a:xfrm>
            <a:off x="0" y="618152"/>
            <a:ext cx="650981" cy="478865"/>
          </a:xfrm>
          <a:prstGeom prst="rect">
            <a:avLst/>
          </a:prstGeom>
          <a:solidFill>
            <a:schemeClr val="bg1">
              <a:lumMod val="44901"/>
            </a:schemeClr>
          </a:solidFill>
          <a:ln w="12700" cap="flat" cmpd="sng" algn="ctr">
            <a:noFill/>
            <a:prstDash val="solid"/>
            <a:miter lim="800000"/>
          </a:ln>
          <a:effectLst/>
        </p:spPr>
        <p:txBody>
          <a:bodyPr rtlCol="0" anchor="ctr"/>
          <a:p>
            <a:pPr algn="ctr"/>
            <a:endParaRPr lang="zh-CN" altLang="en-US">
              <a:solidFill>
                <a:sysClr val="window" lastClr="FFFFFF"/>
              </a:solidFill>
              <a:latin typeface="Arial" charset="0"/>
              <a:ea typeface="微软雅黑" charset="-122"/>
              <a:cs typeface="微软雅黑" charset="-122"/>
              <a:sym typeface="Arial" charset="0"/>
            </a:endParaRPr>
          </a:p>
        </p:txBody>
      </p:sp>
      <p:pic>
        <p:nvPicPr>
          <p:cNvPr id="7" name="图片 6"/>
          <p:cNvPicPr>
            <a:picLocks noChangeAspect="1"/>
          </p:cNvPicPr>
          <p:nvPr>
            <p:custDataLst>
              <p:tags r:id="rId14"/>
            </p:custDataLst>
          </p:nvPr>
        </p:nvPicPr>
        <p:blipFill>
          <a:blip r:embed="rId15"/>
          <a:stretch>
            <a:fillRect/>
          </a:stretch>
        </p:blipFill>
        <p:spPr>
          <a:xfrm>
            <a:off x="0" y="0"/>
            <a:ext cx="12192000" cy="6858000"/>
          </a:xfrm>
          <a:prstGeom prst="rect">
            <a:avLst/>
          </a:prstGeom>
        </p:spPr>
      </p:pic>
      <p:sp>
        <p:nvSpPr>
          <p:cNvPr id="6" name="灯片编号占位符 5"/>
          <p:cNvSpPr>
            <a14:cpLocks xmlns:a14="http://schemas.microsoft.com/office/drawing/2010/main" noGrp="1"/>
          </p:cNvSpPr>
          <p:nvPr>
            <p:ph type="sldNum" sz="quarter" idx="4"/>
            <p:custDataLst>
              <p:tags r:id="rId16"/>
            </p:custDataLst>
          </p:nvPr>
        </p:nvSpPr>
        <p:spPr>
          <a:xfrm>
            <a:off x="8753983"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
        <p:nvSpPr>
          <p:cNvPr id="5" name="页脚占位符 4"/>
          <p:cNvSpPr>
            <a14:cpLocks xmlns:a14="http://schemas.microsoft.com/office/drawing/2010/main"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4" name="日期占位符 3"/>
          <p:cNvSpPr>
            <a14:cpLocks xmlns:a14="http://schemas.microsoft.com/office/drawing/2010/main" noGrp="1"/>
          </p:cNvSpPr>
          <p:nvPr>
            <p:ph type="dt" sz="half" idx="2"/>
            <p:custDataLst>
              <p:tags r:id="rId18"/>
            </p:custDataLst>
          </p:nvPr>
        </p:nvSpPr>
        <p:spPr>
          <a:xfrm>
            <a:off x="69596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3" name="文本占位符 2"/>
          <p:cNvSpPr>
            <a14:cpLocks xmlns:a14="http://schemas.microsoft.com/office/drawing/2010/main" noGrp="1"/>
          </p:cNvSpPr>
          <p:nvPr>
            <p:ph type="body" idx="1"/>
            <p:custDataLst>
              <p:tags r:id="rId19"/>
            </p:custDataLst>
          </p:nvPr>
        </p:nvSpPr>
        <p:spPr>
          <a:xfrm>
            <a:off x="695960" y="1301749"/>
            <a:ext cx="10800000" cy="4873625"/>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 name="标题占位符 1"/>
          <p:cNvSpPr>
            <a14:cpLocks xmlns:a14="http://schemas.microsoft.com/office/drawing/2010/main" noGrp="1"/>
          </p:cNvSpPr>
          <p:nvPr>
            <p:ph type="title"/>
            <p:custDataLst>
              <p:tags r:id="rId20"/>
            </p:custDataLst>
          </p:nvPr>
        </p:nvSpPr>
        <p:spPr>
          <a:xfrm>
            <a:off x="695960" y="360000"/>
            <a:ext cx="10800000" cy="720000"/>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400" rtl="0" eaLnBrk="1" latinLnBrk="0" hangingPunct="1">
        <a:lnSpc>
          <a:spcPct val="90000"/>
        </a:lnSpc>
        <a:spcBef>
          <a:spcPct val="0"/>
        </a:spcBef>
        <a:buNone/>
        <a:defRPr sz="3200" b="0" i="0" u="none" kern="1200" spc="0">
          <a:solidFill>
            <a:schemeClr val="bg1">
              <a:lumMod val="25098"/>
            </a:schemeClr>
          </a:solidFill>
          <a:effectLst>
            <a:outerShdw>
              <a:srgbClr val="FFFFFF"/>
            </a:outerShdw>
          </a:effectLst>
          <a:uFill>
            <a:solidFill>
              <a:schemeClr val="tx1">
                <a:lumMod val="75000"/>
                <a:lumOff val="25000"/>
              </a:schemeClr>
            </a:solidFill>
          </a:uFill>
          <a:latin typeface="+mj-lt"/>
          <a:ea typeface="+mj-ea"/>
          <a:cs typeface="+mj-cs"/>
        </a:defRPr>
      </a:lvl1pPr>
    </p:titleStyle>
    <p:bodyStyle>
      <a:lvl1pPr marL="228600" indent="0" algn="l" defTabSz="914400" rtl="0" eaLnBrk="1" latinLnBrk="0" hangingPunct="1">
        <a:lnSpc>
          <a:spcPct val="130000"/>
        </a:lnSpc>
        <a:spcBef>
          <a:spcPts val="1000"/>
        </a:spcBef>
        <a:buFont typeface="Arial" charset="0"/>
        <a:buChar char="•"/>
        <a:defRPr sz="2400" kern="1200" spc="0">
          <a:solidFill>
            <a:schemeClr val="tx1"/>
          </a:solidFill>
          <a:latin typeface="+mn-lt"/>
          <a:ea typeface="+mn-ea"/>
          <a:cs typeface="+mn-cs"/>
        </a:defRPr>
      </a:lvl1pPr>
      <a:lvl2pPr marL="685800" indent="0" algn="l" defTabSz="914400" rtl="0" eaLnBrk="1" latinLnBrk="0" hangingPunct="1">
        <a:lnSpc>
          <a:spcPct val="130000"/>
        </a:lnSpc>
        <a:spcBef>
          <a:spcPts val="500"/>
        </a:spcBef>
        <a:buFont typeface="Arial" charset="0"/>
        <a:buChar char="•"/>
        <a:defRPr sz="2000" kern="1200" spc="0">
          <a:solidFill>
            <a:schemeClr val="tx1"/>
          </a:solidFill>
          <a:latin typeface="+mn-lt"/>
          <a:ea typeface="+mn-ea"/>
          <a:cs typeface="+mn-cs"/>
        </a:defRPr>
      </a:lvl2pPr>
      <a:lvl3pPr marL="1143000" indent="0" algn="l" defTabSz="914400" rtl="0" eaLnBrk="1" latinLnBrk="0" hangingPunct="1">
        <a:lnSpc>
          <a:spcPct val="130000"/>
        </a:lnSpc>
        <a:spcBef>
          <a:spcPts val="500"/>
        </a:spcBef>
        <a:buFont typeface="Arial" charset="0"/>
        <a:buChar char="•"/>
        <a:defRPr sz="1800" kern="1200" spc="0">
          <a:solidFill>
            <a:schemeClr val="tx1"/>
          </a:solidFill>
          <a:latin typeface="+mn-lt"/>
          <a:ea typeface="+mn-ea"/>
          <a:cs typeface="+mn-cs"/>
        </a:defRPr>
      </a:lvl3pPr>
      <a:lvl4pPr marL="1600200" indent="0" algn="l" defTabSz="914400" rtl="0" eaLnBrk="1" latinLnBrk="0" hangingPunct="1">
        <a:lnSpc>
          <a:spcPct val="130000"/>
        </a:lnSpc>
        <a:spcBef>
          <a:spcPts val="500"/>
        </a:spcBef>
        <a:buFont typeface="Arial" charset="0"/>
        <a:buChar char="•"/>
        <a:defRPr sz="1800" kern="1200" spc="0">
          <a:solidFill>
            <a:schemeClr val="tx1"/>
          </a:solidFill>
          <a:latin typeface="+mn-lt"/>
          <a:ea typeface="+mn-ea"/>
          <a:cs typeface="+mn-cs"/>
        </a:defRPr>
      </a:lvl4pPr>
      <a:lvl5pPr marL="2057400" indent="0" algn="l" defTabSz="914400" rtl="0" eaLnBrk="1" latinLnBrk="0" hangingPunct="1">
        <a:lnSpc>
          <a:spcPct val="130000"/>
        </a:lnSpc>
        <a:spcBef>
          <a:spcPts val="500"/>
        </a:spcBef>
        <a:buFont typeface="Arial" charset="0"/>
        <a:buChar char="•"/>
        <a:defRPr sz="18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04.xml"/><Relationship Id="rId1" Type="http://schemas.openxmlformats.org/officeDocument/2006/relationships/tags" Target="../tags/tag103.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180.xml"/><Relationship Id="rId6" Type="http://schemas.openxmlformats.org/officeDocument/2006/relationships/tags" Target="../tags/tag179.xml"/><Relationship Id="rId5" Type="http://schemas.openxmlformats.org/officeDocument/2006/relationships/image" Target="../media/image8.png"/><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184.xml"/><Relationship Id="rId4" Type="http://schemas.openxmlformats.org/officeDocument/2006/relationships/image" Target="../media/image17.png"/><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188.xml"/><Relationship Id="rId4" Type="http://schemas.openxmlformats.org/officeDocument/2006/relationships/image" Target="../media/image18.jpeg"/><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s>
</file>

<file path=ppt/slides/_rels/slide13.xml.rels><?xml version="1.0" encoding="UTF-8" standalone="yes"?>
<Relationships xmlns="http://schemas.openxmlformats.org/package/2006/relationships"><Relationship Id="rId9" Type="http://schemas.openxmlformats.org/officeDocument/2006/relationships/tags" Target="../tags/tag194.xml"/><Relationship Id="rId8" Type="http://schemas.openxmlformats.org/officeDocument/2006/relationships/image" Target="../media/image21.jpeg"/><Relationship Id="rId7" Type="http://schemas.openxmlformats.org/officeDocument/2006/relationships/tags" Target="../tags/tag193.xml"/><Relationship Id="rId6" Type="http://schemas.openxmlformats.org/officeDocument/2006/relationships/image" Target="../media/image20.jpeg"/><Relationship Id="rId5" Type="http://schemas.openxmlformats.org/officeDocument/2006/relationships/tags" Target="../tags/tag192.xml"/><Relationship Id="rId4" Type="http://schemas.openxmlformats.org/officeDocument/2006/relationships/image" Target="../media/image19.jpeg"/><Relationship Id="rId3" Type="http://schemas.openxmlformats.org/officeDocument/2006/relationships/tags" Target="../tags/tag191.xml"/><Relationship Id="rId2" Type="http://schemas.openxmlformats.org/officeDocument/2006/relationships/tags" Target="../tags/tag190.xml"/><Relationship Id="rId10" Type="http://schemas.openxmlformats.org/officeDocument/2006/relationships/slideLayout" Target="../slideLayouts/slideLayout18.xml"/><Relationship Id="rId1" Type="http://schemas.openxmlformats.org/officeDocument/2006/relationships/tags" Target="../tags/tag189.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199.xml"/><Relationship Id="rId2" Type="http://schemas.openxmlformats.org/officeDocument/2006/relationships/image" Target="../media/image22.png"/><Relationship Id="rId1" Type="http://schemas.openxmlformats.org/officeDocument/2006/relationships/tags" Target="../tags/tag198.xml"/></Relationships>
</file>

<file path=ppt/slides/_rels/slide16.xml.rels><?xml version="1.0" encoding="UTF-8" standalone="yes"?>
<Relationships xmlns="http://schemas.openxmlformats.org/package/2006/relationships"><Relationship Id="rId9" Type="http://schemas.openxmlformats.org/officeDocument/2006/relationships/image" Target="../media/image24.jpeg"/><Relationship Id="rId8" Type="http://schemas.openxmlformats.org/officeDocument/2006/relationships/tags" Target="../tags/tag206.xml"/><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image" Target="../media/image23.jpeg"/><Relationship Id="rId3" Type="http://schemas.openxmlformats.org/officeDocument/2006/relationships/tags" Target="../tags/tag202.xml"/><Relationship Id="rId2" Type="http://schemas.openxmlformats.org/officeDocument/2006/relationships/tags" Target="../tags/tag201.xml"/><Relationship Id="rId13" Type="http://schemas.openxmlformats.org/officeDocument/2006/relationships/slideLayout" Target="../slideLayouts/slideLayout18.xml"/><Relationship Id="rId12" Type="http://schemas.openxmlformats.org/officeDocument/2006/relationships/tags" Target="../tags/tag209.xml"/><Relationship Id="rId11" Type="http://schemas.openxmlformats.org/officeDocument/2006/relationships/tags" Target="../tags/tag208.xml"/><Relationship Id="rId10" Type="http://schemas.openxmlformats.org/officeDocument/2006/relationships/tags" Target="../tags/tag207.xml"/><Relationship Id="rId1" Type="http://schemas.openxmlformats.org/officeDocument/2006/relationships/tags" Target="../tags/tag200.xml"/></Relationships>
</file>

<file path=ppt/slides/_rels/slide17.xml.rels><?xml version="1.0" encoding="UTF-8" standalone="yes"?>
<Relationships xmlns="http://schemas.openxmlformats.org/package/2006/relationships"><Relationship Id="rId9" Type="http://schemas.openxmlformats.org/officeDocument/2006/relationships/tags" Target="../tags/tag217.xml"/><Relationship Id="rId8" Type="http://schemas.openxmlformats.org/officeDocument/2006/relationships/image" Target="../media/image25.jpeg"/><Relationship Id="rId7" Type="http://schemas.openxmlformats.org/officeDocument/2006/relationships/tags" Target="../tags/tag216.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1" Type="http://schemas.openxmlformats.org/officeDocument/2006/relationships/slideLayout" Target="../slideLayouts/slideLayout18.xml"/><Relationship Id="rId10" Type="http://schemas.openxmlformats.org/officeDocument/2006/relationships/tags" Target="../tags/tag218.xml"/><Relationship Id="rId1" Type="http://schemas.openxmlformats.org/officeDocument/2006/relationships/tags" Target="../tags/tag210.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221.xml"/><Relationship Id="rId2" Type="http://schemas.openxmlformats.org/officeDocument/2006/relationships/tags" Target="../tags/tag220.xml"/><Relationship Id="rId1" Type="http://schemas.openxmlformats.org/officeDocument/2006/relationships/tags" Target="../tags/tag219.xml"/></Relationships>
</file>

<file path=ppt/slides/_rels/slide19.xml.rels><?xml version="1.0" encoding="UTF-8" standalone="yes"?>
<Relationships xmlns="http://schemas.openxmlformats.org/package/2006/relationships"><Relationship Id="rId9" Type="http://schemas.openxmlformats.org/officeDocument/2006/relationships/tags" Target="../tags/tag227.xml"/><Relationship Id="rId8" Type="http://schemas.openxmlformats.org/officeDocument/2006/relationships/image" Target="../media/image28.jpeg"/><Relationship Id="rId7" Type="http://schemas.openxmlformats.org/officeDocument/2006/relationships/tags" Target="../tags/tag226.xml"/><Relationship Id="rId6" Type="http://schemas.openxmlformats.org/officeDocument/2006/relationships/image" Target="../media/image27.jpeg"/><Relationship Id="rId5" Type="http://schemas.openxmlformats.org/officeDocument/2006/relationships/tags" Target="../tags/tag225.xml"/><Relationship Id="rId4" Type="http://schemas.openxmlformats.org/officeDocument/2006/relationships/image" Target="../media/image26.jpeg"/><Relationship Id="rId3" Type="http://schemas.openxmlformats.org/officeDocument/2006/relationships/tags" Target="../tags/tag224.xml"/><Relationship Id="rId2" Type="http://schemas.openxmlformats.org/officeDocument/2006/relationships/tags" Target="../tags/tag223.xml"/><Relationship Id="rId14" Type="http://schemas.openxmlformats.org/officeDocument/2006/relationships/slideLayout" Target="../slideLayouts/slideLayout12.xml"/><Relationship Id="rId13" Type="http://schemas.openxmlformats.org/officeDocument/2006/relationships/tags" Target="../tags/tag229.xml"/><Relationship Id="rId12" Type="http://schemas.openxmlformats.org/officeDocument/2006/relationships/image" Target="../media/image30.jpeg"/><Relationship Id="rId11" Type="http://schemas.openxmlformats.org/officeDocument/2006/relationships/tags" Target="../tags/tag228.xml"/><Relationship Id="rId10" Type="http://schemas.openxmlformats.org/officeDocument/2006/relationships/image" Target="../media/image29.jpeg"/><Relationship Id="rId1" Type="http://schemas.openxmlformats.org/officeDocument/2006/relationships/tags" Target="../tags/tag222.xml"/></Relationships>
</file>

<file path=ppt/slides/_rels/slide2.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3" Type="http://schemas.openxmlformats.org/officeDocument/2006/relationships/slideLayout" Target="../slideLayouts/slideLayout13.xml"/><Relationship Id="rId32" Type="http://schemas.openxmlformats.org/officeDocument/2006/relationships/tags" Target="../tags/tag136.xml"/><Relationship Id="rId31" Type="http://schemas.openxmlformats.org/officeDocument/2006/relationships/tags" Target="../tags/tag135.xml"/><Relationship Id="rId30" Type="http://schemas.openxmlformats.org/officeDocument/2006/relationships/tags" Target="../tags/tag134.xml"/><Relationship Id="rId3" Type="http://schemas.openxmlformats.org/officeDocument/2006/relationships/tags" Target="../tags/tag107.xml"/><Relationship Id="rId29" Type="http://schemas.openxmlformats.org/officeDocument/2006/relationships/tags" Target="../tags/tag133.xml"/><Relationship Id="rId28" Type="http://schemas.openxmlformats.org/officeDocument/2006/relationships/tags" Target="../tags/tag132.xml"/><Relationship Id="rId27" Type="http://schemas.openxmlformats.org/officeDocument/2006/relationships/tags" Target="../tags/tag131.xml"/><Relationship Id="rId26" Type="http://schemas.openxmlformats.org/officeDocument/2006/relationships/tags" Target="../tags/tag130.xml"/><Relationship Id="rId25" Type="http://schemas.openxmlformats.org/officeDocument/2006/relationships/tags" Target="../tags/tag129.xml"/><Relationship Id="rId24" Type="http://schemas.openxmlformats.org/officeDocument/2006/relationships/tags" Target="../tags/tag128.xml"/><Relationship Id="rId23" Type="http://schemas.openxmlformats.org/officeDocument/2006/relationships/tags" Target="../tags/tag127.xml"/><Relationship Id="rId22" Type="http://schemas.openxmlformats.org/officeDocument/2006/relationships/tags" Target="../tags/tag126.xml"/><Relationship Id="rId21" Type="http://schemas.openxmlformats.org/officeDocument/2006/relationships/tags" Target="../tags/tag125.xml"/><Relationship Id="rId20" Type="http://schemas.openxmlformats.org/officeDocument/2006/relationships/tags" Target="../tags/tag124.xml"/><Relationship Id="rId2" Type="http://schemas.openxmlformats.org/officeDocument/2006/relationships/tags" Target="../tags/tag106.xml"/><Relationship Id="rId19" Type="http://schemas.openxmlformats.org/officeDocument/2006/relationships/tags" Target="../tags/tag123.xml"/><Relationship Id="rId18" Type="http://schemas.openxmlformats.org/officeDocument/2006/relationships/tags" Target="../tags/tag122.xml"/><Relationship Id="rId17" Type="http://schemas.openxmlformats.org/officeDocument/2006/relationships/tags" Target="../tags/tag121.xml"/><Relationship Id="rId16" Type="http://schemas.openxmlformats.org/officeDocument/2006/relationships/tags" Target="../tags/tag120.xml"/><Relationship Id="rId15" Type="http://schemas.openxmlformats.org/officeDocument/2006/relationships/tags" Target="../tags/tag119.xml"/><Relationship Id="rId14" Type="http://schemas.openxmlformats.org/officeDocument/2006/relationships/tags" Target="../tags/tag118.xml"/><Relationship Id="rId13" Type="http://schemas.openxmlformats.org/officeDocument/2006/relationships/tags" Target="../tags/tag117.xml"/><Relationship Id="rId12" Type="http://schemas.openxmlformats.org/officeDocument/2006/relationships/tags" Target="../tags/tag116.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tags" Target="../tags/tag105.xml"/></Relationships>
</file>

<file path=ppt/slides/_rels/slide20.xml.rels><?xml version="1.0" encoding="UTF-8" standalone="yes"?>
<Relationships xmlns="http://schemas.openxmlformats.org/package/2006/relationships"><Relationship Id="rId9" Type="http://schemas.openxmlformats.org/officeDocument/2006/relationships/tags" Target="../tags/tag235.xml"/><Relationship Id="rId8" Type="http://schemas.openxmlformats.org/officeDocument/2006/relationships/image" Target="../media/image33.jpeg"/><Relationship Id="rId7" Type="http://schemas.openxmlformats.org/officeDocument/2006/relationships/tags" Target="../tags/tag234.xml"/><Relationship Id="rId6" Type="http://schemas.openxmlformats.org/officeDocument/2006/relationships/image" Target="../media/image32.jpeg"/><Relationship Id="rId5" Type="http://schemas.openxmlformats.org/officeDocument/2006/relationships/tags" Target="../tags/tag233.xml"/><Relationship Id="rId4" Type="http://schemas.openxmlformats.org/officeDocument/2006/relationships/image" Target="../media/image31.jpeg"/><Relationship Id="rId3" Type="http://schemas.openxmlformats.org/officeDocument/2006/relationships/tags" Target="../tags/tag232.xml"/><Relationship Id="rId2" Type="http://schemas.openxmlformats.org/officeDocument/2006/relationships/tags" Target="../tags/tag231.xml"/><Relationship Id="rId14" Type="http://schemas.openxmlformats.org/officeDocument/2006/relationships/slideLayout" Target="../slideLayouts/slideLayout12.xml"/><Relationship Id="rId13" Type="http://schemas.openxmlformats.org/officeDocument/2006/relationships/tags" Target="../tags/tag237.xml"/><Relationship Id="rId12" Type="http://schemas.openxmlformats.org/officeDocument/2006/relationships/image" Target="../media/image35.jpeg"/><Relationship Id="rId11" Type="http://schemas.openxmlformats.org/officeDocument/2006/relationships/tags" Target="../tags/tag236.xml"/><Relationship Id="rId10" Type="http://schemas.openxmlformats.org/officeDocument/2006/relationships/image" Target="../media/image34.jpeg"/><Relationship Id="rId1" Type="http://schemas.openxmlformats.org/officeDocument/2006/relationships/tags" Target="../tags/tag230.xml"/></Relationships>
</file>

<file path=ppt/slides/_rels/slide21.xml.rels><?xml version="1.0" encoding="UTF-8" standalone="yes"?>
<Relationships xmlns="http://schemas.openxmlformats.org/package/2006/relationships"><Relationship Id="rId9" Type="http://schemas.openxmlformats.org/officeDocument/2006/relationships/tags" Target="../tags/tag242.xml"/><Relationship Id="rId8" Type="http://schemas.openxmlformats.org/officeDocument/2006/relationships/image" Target="../media/image39.jpeg"/><Relationship Id="rId7" Type="http://schemas.openxmlformats.org/officeDocument/2006/relationships/tags" Target="../tags/tag241.xml"/><Relationship Id="rId6" Type="http://schemas.openxmlformats.org/officeDocument/2006/relationships/image" Target="../media/image38.jpeg"/><Relationship Id="rId5" Type="http://schemas.openxmlformats.org/officeDocument/2006/relationships/tags" Target="../tags/tag240.xml"/><Relationship Id="rId4" Type="http://schemas.openxmlformats.org/officeDocument/2006/relationships/image" Target="../media/image37.jpeg"/><Relationship Id="rId3" Type="http://schemas.openxmlformats.org/officeDocument/2006/relationships/tags" Target="../tags/tag239.xml"/><Relationship Id="rId2" Type="http://schemas.openxmlformats.org/officeDocument/2006/relationships/image" Target="../media/image36.jpeg"/><Relationship Id="rId16" Type="http://schemas.openxmlformats.org/officeDocument/2006/relationships/slideLayout" Target="../slideLayouts/slideLayout18.xml"/><Relationship Id="rId15" Type="http://schemas.openxmlformats.org/officeDocument/2006/relationships/tags" Target="../tags/tag245.xml"/><Relationship Id="rId14" Type="http://schemas.openxmlformats.org/officeDocument/2006/relationships/image" Target="../media/image42.jpeg"/><Relationship Id="rId13" Type="http://schemas.openxmlformats.org/officeDocument/2006/relationships/tags" Target="../tags/tag244.xml"/><Relationship Id="rId12" Type="http://schemas.openxmlformats.org/officeDocument/2006/relationships/image" Target="../media/image41.jpeg"/><Relationship Id="rId11" Type="http://schemas.openxmlformats.org/officeDocument/2006/relationships/tags" Target="../tags/tag243.xml"/><Relationship Id="rId10" Type="http://schemas.openxmlformats.org/officeDocument/2006/relationships/image" Target="../media/image40.jpeg"/><Relationship Id="rId1" Type="http://schemas.openxmlformats.org/officeDocument/2006/relationships/tags" Target="../tags/tag238.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tags" Target="../tags/tag246.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251.xml"/><Relationship Id="rId4" Type="http://schemas.openxmlformats.org/officeDocument/2006/relationships/image" Target="../media/image44.jpeg"/><Relationship Id="rId3" Type="http://schemas.openxmlformats.org/officeDocument/2006/relationships/tags" Target="../tags/tag250.xml"/><Relationship Id="rId2" Type="http://schemas.openxmlformats.org/officeDocument/2006/relationships/image" Target="../media/image43.jpeg"/><Relationship Id="rId1" Type="http://schemas.openxmlformats.org/officeDocument/2006/relationships/tags" Target="../tags/tag249.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8.xml"/><Relationship Id="rId6" Type="http://schemas.openxmlformats.org/officeDocument/2006/relationships/tags" Target="../tags/tag255.xml"/><Relationship Id="rId5" Type="http://schemas.openxmlformats.org/officeDocument/2006/relationships/tags" Target="../tags/tag254.xml"/><Relationship Id="rId4" Type="http://schemas.openxmlformats.org/officeDocument/2006/relationships/image" Target="../media/image46.jpeg"/><Relationship Id="rId3" Type="http://schemas.openxmlformats.org/officeDocument/2006/relationships/tags" Target="../tags/tag253.xml"/><Relationship Id="rId2" Type="http://schemas.openxmlformats.org/officeDocument/2006/relationships/image" Target="../media/image45.jpeg"/><Relationship Id="rId1" Type="http://schemas.openxmlformats.org/officeDocument/2006/relationships/tags" Target="../tags/tag252.xml"/></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3" Type="http://schemas.openxmlformats.org/officeDocument/2006/relationships/tags" Target="../tags/tag257.xml"/><Relationship Id="rId2" Type="http://schemas.openxmlformats.org/officeDocument/2006/relationships/image" Target="../media/image47.png"/><Relationship Id="rId1" Type="http://schemas.openxmlformats.org/officeDocument/2006/relationships/tags" Target="../tags/tag25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262.xml"/><Relationship Id="rId1" Type="http://schemas.openxmlformats.org/officeDocument/2006/relationships/tags" Target="../tags/tag261.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s>
</file>

<file path=ppt/slides/_rels/slide4.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1" Type="http://schemas.openxmlformats.org/officeDocument/2006/relationships/slideLayout" Target="../slideLayouts/slideLayout18.xml"/><Relationship Id="rId10" Type="http://schemas.openxmlformats.org/officeDocument/2006/relationships/tags" Target="../tags/tag148.xml"/><Relationship Id="rId1" Type="http://schemas.openxmlformats.org/officeDocument/2006/relationships/tags" Target="../tags/tag140.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152.xml"/><Relationship Id="rId6" Type="http://schemas.openxmlformats.org/officeDocument/2006/relationships/image" Target="../media/image11.png"/><Relationship Id="rId5" Type="http://schemas.openxmlformats.org/officeDocument/2006/relationships/tags" Target="../tags/tag151.xml"/><Relationship Id="rId4" Type="http://schemas.openxmlformats.org/officeDocument/2006/relationships/image" Target="../media/image10.png"/><Relationship Id="rId3" Type="http://schemas.openxmlformats.org/officeDocument/2006/relationships/tags" Target="../tags/tag150.xml"/><Relationship Id="rId2" Type="http://schemas.openxmlformats.org/officeDocument/2006/relationships/image" Target="../media/image9.png"/><Relationship Id="rId1" Type="http://schemas.openxmlformats.org/officeDocument/2006/relationships/tags" Target="../tags/tag149.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tags" Target="../tags/tag155.xml"/><Relationship Id="rId3" Type="http://schemas.openxmlformats.org/officeDocument/2006/relationships/tags" Target="../tags/tag154.xml"/><Relationship Id="rId2" Type="http://schemas.openxmlformats.org/officeDocument/2006/relationships/image" Target="../media/image12.png"/><Relationship Id="rId1" Type="http://schemas.openxmlformats.org/officeDocument/2006/relationships/tags" Target="../tags/tag153.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image" Target="../media/image13.png"/><Relationship Id="rId1" Type="http://schemas.openxmlformats.org/officeDocument/2006/relationships/tags" Target="../tags/tag158.xml"/></Relationships>
</file>

<file path=ppt/slides/_rels/slide8.xml.rels><?xml version="1.0" encoding="UTF-8" standalone="yes"?>
<Relationships xmlns="http://schemas.openxmlformats.org/package/2006/relationships"><Relationship Id="rId9" Type="http://schemas.openxmlformats.org/officeDocument/2006/relationships/tags" Target="../tags/tag167.xml"/><Relationship Id="rId8" Type="http://schemas.openxmlformats.org/officeDocument/2006/relationships/image" Target="../media/image15.jpeg"/><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image" Target="../media/image14.jpeg"/><Relationship Id="rId3" Type="http://schemas.openxmlformats.org/officeDocument/2006/relationships/tags" Target="../tags/tag163.xml"/><Relationship Id="rId2" Type="http://schemas.openxmlformats.org/officeDocument/2006/relationships/tags" Target="../tags/tag162.xml"/><Relationship Id="rId15" Type="http://schemas.openxmlformats.org/officeDocument/2006/relationships/slideLayout" Target="../slideLayouts/slideLayout18.xml"/><Relationship Id="rId14" Type="http://schemas.openxmlformats.org/officeDocument/2006/relationships/tags" Target="../tags/tag171.xml"/><Relationship Id="rId13" Type="http://schemas.openxmlformats.org/officeDocument/2006/relationships/tags" Target="../tags/tag170.xml"/><Relationship Id="rId12" Type="http://schemas.openxmlformats.org/officeDocument/2006/relationships/image" Target="../media/image16.jpeg"/><Relationship Id="rId11" Type="http://schemas.openxmlformats.org/officeDocument/2006/relationships/tags" Target="../tags/tag169.xml"/><Relationship Id="rId10" Type="http://schemas.openxmlformats.org/officeDocument/2006/relationships/tags" Target="../tags/tag168.xml"/><Relationship Id="rId1" Type="http://schemas.openxmlformats.org/officeDocument/2006/relationships/tags" Target="../tags/tag161.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14:cpLocks xmlns:a14="http://schemas.microsoft.com/office/drawing/2010/main" noGrp="1"/>
          </p:cNvSpPr>
          <p:nvPr>
            <p:ph type="ctrTitle"/>
            <p:custDataLst>
              <p:tags r:id="rId1"/>
            </p:custDataLst>
          </p:nvPr>
        </p:nvSpPr>
        <p:spPr>
          <a:xfrm>
            <a:off x="3439160" y="2710815"/>
            <a:ext cx="4916805" cy="1099185"/>
          </a:xfrm>
        </p:spPr>
        <p:txBody>
          <a:bodyPr>
            <a:noAutofit/>
          </a:bodyPr>
          <a:p>
            <a:pPr marL="0" indent="0" algn="ctr">
              <a:lnSpc>
                <a:spcPct val="100000"/>
              </a:lnSpc>
              <a:spcBef>
                <a:spcPts val="0"/>
              </a:spcBef>
              <a:spcAft>
                <a:spcPts val="0"/>
              </a:spcAft>
              <a:buSzPct val="100000"/>
            </a:pPr>
            <a:r>
              <a:rPr lang="zh-CN" sz="6000"/>
              <a:t>马球马术</a:t>
            </a:r>
            <a:endParaRPr lang="zh-CN" sz="6000"/>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609600" y="1306195"/>
            <a:ext cx="10972165" cy="4523105"/>
          </a:xfrm>
          <a:prstGeom prst="rect">
            <a:avLst/>
          </a:prstGeom>
          <a:noFill/>
        </p:spPr>
        <p:txBody>
          <a:bodyPr wrap="square" rtlCol="0" anchor="t">
            <a:normAutofit/>
          </a:bodyPr>
          <a:p>
            <a:pPr marL="12700" indent="457200" algn="l" rtl="0" eaLnBrk="0" fontAlgn="auto">
              <a:lnSpc>
                <a:spcPct val="150000"/>
              </a:lnSpc>
              <a:spcBef>
                <a:spcPts val="1540"/>
              </a:spcBef>
            </a:pPr>
            <a:r>
              <a:rPr sz="1600" kern="0" spc="-10" dirty="0">
                <a:solidFill>
                  <a:schemeClr val="tx1"/>
                </a:solidFill>
                <a:cs typeface="Heiti SC Light" charset="-122"/>
                <a:sym typeface="+mn-ea"/>
              </a:rPr>
              <a:t>中国名流马会是香港星辉传媒集团和上海马会控股集团有限公司在中国大陆投资合建的集高端生活方式呈现名流慈善公益活动、马球马术比赛，马秀马</a:t>
            </a:r>
            <a:r>
              <a:rPr sz="1600" kern="0" dirty="0">
                <a:solidFill>
                  <a:schemeClr val="tx1"/>
                </a:solidFill>
                <a:cs typeface="Heiti SC Light" charset="-122"/>
                <a:sym typeface="+mn-ea"/>
              </a:rPr>
              <a:t>文化表演与展示，马术旅游</a:t>
            </a:r>
            <a:r>
              <a:rPr sz="1600" kern="0" spc="-10" dirty="0">
                <a:solidFill>
                  <a:schemeClr val="tx1"/>
                </a:solidFill>
                <a:cs typeface="Heiti SC Light" charset="-122"/>
                <a:sym typeface="+mn-ea"/>
              </a:rPr>
              <a:t>度假，高端传媒为一体的综合性马业机构,旗下引进欧洲击剑、加拿大冰球、阿根廷足球等高端小众体育项目的综合培训，拥</a:t>
            </a:r>
            <a:r>
              <a:rPr sz="1600" kern="0" spc="-30" dirty="0">
                <a:solidFill>
                  <a:schemeClr val="tx1"/>
                </a:solidFill>
                <a:cs typeface="Heiti SC Light" charset="-122"/>
                <a:sym typeface="+mn-ea"/>
              </a:rPr>
              <a:t>有世界级教学资源。</a:t>
            </a:r>
            <a:endParaRPr lang="en-US" altLang="en-US" sz="1600" dirty="0">
              <a:solidFill>
                <a:schemeClr val="tx1"/>
              </a:solidFill>
              <a:cs typeface="Heiti SC Light" charset="-122"/>
            </a:endParaRPr>
          </a:p>
          <a:p>
            <a:pPr marL="12700" indent="457200" algn="l" rtl="0" eaLnBrk="0" fontAlgn="auto">
              <a:lnSpc>
                <a:spcPct val="150000"/>
              </a:lnSpc>
              <a:spcBef>
                <a:spcPts val="0"/>
              </a:spcBef>
            </a:pPr>
            <a:r>
              <a:rPr sz="1600" kern="0" spc="-10" dirty="0">
                <a:solidFill>
                  <a:schemeClr val="tx1"/>
                </a:solidFill>
                <a:cs typeface="Heiti SC Light" charset="-122"/>
                <a:sym typeface="+mn-ea"/>
              </a:rPr>
              <a:t>岁月流金，马上有名。以马会友，共享盛世。马会现有由一百六十七名各阶层人士组成的会员体系，其中上市公司主席及主要股东近百人，四百余匹各类型马匹，总占地约七万余亩草场，总投资约五亿元人民币。同时与香港马会，荷兰皇家马会，法国国家马术协会，爱尔兰马术协会等国内外各大高端</a:t>
            </a:r>
            <a:r>
              <a:rPr sz="1600" kern="0" spc="-20" dirty="0">
                <a:solidFill>
                  <a:schemeClr val="tx1"/>
                </a:solidFill>
                <a:cs typeface="Heiti SC Light" charset="-122"/>
                <a:sym typeface="+mn-ea"/>
              </a:rPr>
              <a:t>会所俱乐部长期进行各类合作与活动推广。雄关漫道真如铁，而今迈步</a:t>
            </a:r>
            <a:r>
              <a:rPr sz="1600" kern="0" spc="-30" dirty="0">
                <a:solidFill>
                  <a:schemeClr val="tx1"/>
                </a:solidFill>
                <a:cs typeface="Heiti SC Light" charset="-122"/>
                <a:sym typeface="+mn-ea"/>
              </a:rPr>
              <a:t>从头</a:t>
            </a:r>
            <a:r>
              <a:rPr sz="1600" kern="0" spc="-10" dirty="0">
                <a:solidFill>
                  <a:schemeClr val="tx1"/>
                </a:solidFill>
                <a:cs typeface="Heiti SC Light" charset="-122"/>
                <a:sym typeface="+mn-ea"/>
              </a:rPr>
              <a:t>越。目前已建成的有江苏基地、陕西关山牧场、上海奉贤基地、闵行基地、金汇基地、武汉基地、伦敦基地、巴黎基地，正在火热规划建设中的基地有</a:t>
            </a:r>
            <a:r>
              <a:rPr sz="1600" kern="0" dirty="0">
                <a:solidFill>
                  <a:schemeClr val="tx1"/>
                </a:solidFill>
                <a:cs typeface="Heiti SC Light" charset="-122"/>
                <a:sym typeface="+mn-ea"/>
              </a:rPr>
              <a:t>四川成都基地、珠海基地、</a:t>
            </a:r>
            <a:r>
              <a:rPr sz="1600" kern="0" spc="-10" dirty="0">
                <a:solidFill>
                  <a:schemeClr val="tx1"/>
                </a:solidFill>
                <a:cs typeface="Heiti SC Light" charset="-122"/>
                <a:sym typeface="+mn-ea"/>
              </a:rPr>
              <a:t>都柏林基地、美国基地,以服务社会引领时尚为己任。马会会员可尊享全球近六十家私密会所的专属服务。实现人脉与资源共</a:t>
            </a:r>
            <a:r>
              <a:rPr sz="1600" kern="0" dirty="0">
                <a:solidFill>
                  <a:schemeClr val="tx1"/>
                </a:solidFill>
                <a:cs typeface="Heiti SC Light" charset="-122"/>
                <a:sym typeface="+mn-ea"/>
              </a:rPr>
              <a:t>享，带给会员更多的价值回报和事业商机。名流马会现已成功举办了2016届</a:t>
            </a:r>
            <a:r>
              <a:rPr sz="1600" kern="0" spc="-20" dirty="0">
                <a:solidFill>
                  <a:schemeClr val="tx1"/>
                </a:solidFill>
                <a:cs typeface="Heiti SC Light" charset="-122"/>
                <a:sym typeface="+mn-ea"/>
              </a:rPr>
              <a:t>丝路马语</a:t>
            </a:r>
            <a:r>
              <a:rPr sz="1600" kern="0" spc="-290" dirty="0">
                <a:solidFill>
                  <a:schemeClr val="tx1"/>
                </a:solidFill>
                <a:cs typeface="Heiti SC Light" charset="-122"/>
                <a:sym typeface="+mn-ea"/>
              </a:rPr>
              <a:t> </a:t>
            </a:r>
            <a:r>
              <a:rPr sz="1600" kern="0" spc="-20" dirty="0">
                <a:solidFill>
                  <a:schemeClr val="tx1"/>
                </a:solidFill>
                <a:cs typeface="Heiti SC Light" charset="-122"/>
                <a:sym typeface="+mn-ea"/>
              </a:rPr>
              <a:t>·世界马文化形象</a:t>
            </a:r>
            <a:r>
              <a:rPr sz="1600" kern="0" spc="-30" dirty="0">
                <a:solidFill>
                  <a:schemeClr val="tx1"/>
                </a:solidFill>
                <a:cs typeface="Heiti SC Light" charset="-122"/>
                <a:sym typeface="+mn-ea"/>
              </a:rPr>
              <a:t>大使选拔赛，并启动世界名校马球联赛的全球推进。</a:t>
            </a:r>
            <a:endParaRPr sz="1600" kern="0" spc="-30" dirty="0">
              <a:solidFill>
                <a:schemeClr val="tx1"/>
              </a:solidFill>
              <a:cs typeface="Heiti SC Light" charset="-122"/>
              <a:sym typeface="+mn-ea"/>
            </a:endParaRPr>
          </a:p>
          <a:p>
            <a:pPr marL="12700" indent="457200" algn="l" rtl="0" eaLnBrk="0" fontAlgn="auto">
              <a:lnSpc>
                <a:spcPct val="150000"/>
              </a:lnSpc>
              <a:spcBef>
                <a:spcPts val="0"/>
              </a:spcBef>
            </a:pPr>
            <a:r>
              <a:rPr sz="1600" kern="0" dirty="0">
                <a:solidFill>
                  <a:schemeClr val="tx1"/>
                </a:solidFill>
                <a:cs typeface="Heiti SC Light" charset="-122"/>
                <a:sym typeface="+mn-ea"/>
              </a:rPr>
              <a:t>二十一世纪是中国人的时代，是有思</a:t>
            </a:r>
            <a:r>
              <a:rPr sz="1600" kern="0" spc="-10" dirty="0">
                <a:solidFill>
                  <a:schemeClr val="tx1"/>
                </a:solidFill>
                <a:cs typeface="Heiti SC Light" charset="-122"/>
                <a:sym typeface="+mn-ea"/>
              </a:rPr>
              <a:t>想的民族的时代，是有品味的人士的时代。愿我们在传承与创新、优雅与品味的感召下一起龙马精神、无需扬鞭</a:t>
            </a:r>
            <a:r>
              <a:rPr sz="1600" kern="0" spc="-20" dirty="0">
                <a:solidFill>
                  <a:schemeClr val="tx1"/>
                </a:solidFill>
                <a:cs typeface="Heiti SC Light" charset="-122"/>
                <a:sym typeface="+mn-ea"/>
              </a:rPr>
              <a:t>自奋蹄，共创辉煌、共谱华章</a:t>
            </a:r>
            <a:r>
              <a:rPr sz="1600" kern="0" spc="-30" dirty="0">
                <a:solidFill>
                  <a:schemeClr val="tx1"/>
                </a:solidFill>
                <a:cs typeface="Heiti SC Light" charset="-122"/>
                <a:sym typeface="+mn-ea"/>
              </a:rPr>
              <a:t>。</a:t>
            </a:r>
            <a:endParaRPr lang="zh-CN" altLang="en-US" sz="1600" kern="0" spc="-30" dirty="0">
              <a:solidFill>
                <a:schemeClr val="tx1"/>
              </a:solidFill>
              <a:cs typeface="Heiti SC Light" charset="-122"/>
              <a:sym typeface="+mn-ea"/>
            </a:endParaRPr>
          </a:p>
        </p:txBody>
      </p:sp>
      <p:grpSp>
        <p:nvGrpSpPr>
          <p:cNvPr id="44" name="组合 43"/>
          <p:cNvGrpSpPr/>
          <p:nvPr/>
        </p:nvGrpSpPr>
        <p:grpSpPr>
          <a:xfrm>
            <a:off x="3405505" y="434340"/>
            <a:ext cx="4325620" cy="872490"/>
            <a:chOff x="4028785" y="-1799920"/>
            <a:chExt cx="8163215" cy="1822704"/>
          </a:xfrm>
        </p:grpSpPr>
        <p:sp>
          <p:nvSpPr>
            <p:cNvPr id="41" name="object 2"/>
            <p:cNvSpPr/>
            <p:nvPr>
              <p:custDataLst>
                <p:tags r:id="rId2"/>
              </p:custDataLst>
            </p:nvPr>
          </p:nvSpPr>
          <p:spPr>
            <a:xfrm>
              <a:off x="4028785" y="-1566647"/>
              <a:ext cx="7184275" cy="1493520"/>
            </a:xfrm>
            <a:custGeom>
              <a:avLst/>
              <a:gdLst/>
              <a:ahLst/>
              <a:cxnLst/>
              <a:rect l="l" t="t" r="r" b="b"/>
              <a:pathLst>
                <a:path w="5608320" h="1493520">
                  <a:moveTo>
                    <a:pt x="5608320" y="1493519"/>
                  </a:moveTo>
                  <a:lnTo>
                    <a:pt x="0" y="1493519"/>
                  </a:lnTo>
                  <a:lnTo>
                    <a:pt x="0" y="0"/>
                  </a:lnTo>
                  <a:lnTo>
                    <a:pt x="5608320" y="0"/>
                  </a:lnTo>
                  <a:lnTo>
                    <a:pt x="5608320" y="1493519"/>
                  </a:lnTo>
                  <a:close/>
                </a:path>
              </a:pathLst>
            </a:custGeom>
            <a:solidFill>
              <a:schemeClr val="accent1"/>
            </a:solidFill>
          </p:spPr>
          <p:txBody>
            <a:bodyPr wrap="square" lIns="0" tIns="0" rIns="0" bIns="0" rtlCol="0"/>
            <a:lstStyle/>
            <a:p>
              <a:endParaRPr sz="1100">
                <a:solidFill>
                  <a:schemeClr val="tx1"/>
                </a:solidFill>
              </a:endParaRPr>
            </a:p>
          </p:txBody>
        </p:sp>
        <p:sp>
          <p:nvSpPr>
            <p:cNvPr id="42" name="object 3"/>
            <p:cNvSpPr txBox="1"/>
            <p:nvPr>
              <p:custDataLst>
                <p:tags r:id="rId3"/>
              </p:custDataLst>
            </p:nvPr>
          </p:nvSpPr>
          <p:spPr>
            <a:xfrm>
              <a:off x="4180563" y="-1399268"/>
              <a:ext cx="6278117" cy="1054621"/>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3200" b="1" spc="-70" dirty="0">
                  <a:solidFill>
                    <a:schemeClr val="tx1"/>
                  </a:solidFill>
                  <a:latin typeface="+mn-lt"/>
                  <a:cs typeface="微软雅黑" charset="-122"/>
                </a:rPr>
                <a:t>Company Profile</a:t>
              </a:r>
              <a:endParaRPr lang="en-US" sz="3200" b="1" spc="-70" dirty="0">
                <a:solidFill>
                  <a:schemeClr val="tx1"/>
                </a:solidFill>
                <a:latin typeface="+mn-lt"/>
                <a:cs typeface="微软雅黑" charset="-122"/>
              </a:endParaRPr>
            </a:p>
          </p:txBody>
        </p:sp>
        <p:pic>
          <p:nvPicPr>
            <p:cNvPr id="43" name="object 6"/>
            <p:cNvPicPr/>
            <p:nvPr>
              <p:custDataLst>
                <p:tags r:id="rId4"/>
              </p:custDataLst>
            </p:nvPr>
          </p:nvPicPr>
          <p:blipFill>
            <a:blip r:embed="rId5" cstate="print"/>
            <a:stretch>
              <a:fillRect/>
            </a:stretch>
          </p:blipFill>
          <p:spPr>
            <a:xfrm>
              <a:off x="10425684" y="-1799920"/>
              <a:ext cx="1766316" cy="1822704"/>
            </a:xfrm>
            <a:prstGeom prst="rect">
              <a:avLst/>
            </a:prstGeom>
          </p:spPr>
        </p:pic>
      </p:grpSp>
      <p:sp>
        <p:nvSpPr>
          <p:cNvPr id="3" name="标题 1"/>
          <p:cNvSpPr>
            <a14:cpLocks xmlns:a14="http://schemas.microsoft.com/office/drawing/2010/main" noGrp="1"/>
          </p:cNvSpPr>
          <p:nvPr>
            <p:custDataLst>
              <p:tags r:id="rId6"/>
            </p:custDataLst>
          </p:nvPr>
        </p:nvSpPr>
        <p:spPr>
          <a:xfrm>
            <a:off x="609600" y="53340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a:solidFill>
                  <a:schemeClr val="tx1"/>
                </a:solidFill>
              </a:rPr>
              <a:t>俱乐部介绍</a:t>
            </a:r>
            <a:endParaRPr lang="zh-CN" altLang="en-US">
              <a:solidFill>
                <a:schemeClr val="tx1"/>
              </a:solidFill>
            </a:endParaRPr>
          </a:p>
        </p:txBody>
      </p:sp>
    </p:spTree>
    <p:custDataLst>
      <p:tags r:id="rId7"/>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538021" y="527870"/>
            <a:ext cx="7315200" cy="645160"/>
          </a:xfrm>
          <a:prstGeom prst="rect">
            <a:avLst/>
          </a:prstGeom>
          <a:noFill/>
        </p:spPr>
        <p:txBody>
          <a:bodyPr wrap="square" rtlCol="0" anchor="t">
            <a:spAutoFit/>
          </a:bodyPr>
          <a:p>
            <a:r>
              <a:rPr lang="zh-CN" altLang="en-US" sz="3600">
                <a:solidFill>
                  <a:schemeClr val="tx1"/>
                </a:solidFill>
              </a:rPr>
              <a:t>俱乐部介绍</a:t>
            </a:r>
            <a:endParaRPr lang="zh-CN" altLang="en-US" sz="3600">
              <a:solidFill>
                <a:schemeClr val="tx1"/>
              </a:solidFill>
            </a:endParaRPr>
          </a:p>
        </p:txBody>
      </p:sp>
      <p:sp>
        <p:nvSpPr>
          <p:cNvPr id="3" name="文本框 2"/>
          <p:cNvSpPr txBox="1"/>
          <p:nvPr>
            <p:custDataLst>
              <p:tags r:id="rId2"/>
            </p:custDataLst>
          </p:nvPr>
        </p:nvSpPr>
        <p:spPr>
          <a:xfrm>
            <a:off x="545155" y="1172987"/>
            <a:ext cx="11101649" cy="701464"/>
          </a:xfrm>
          <a:prstGeom prst="rect">
            <a:avLst/>
          </a:prstGeom>
          <a:noFill/>
        </p:spPr>
        <p:txBody>
          <a:bodyPr wrap="square" rtlCol="0" anchor="t">
            <a:normAutofit/>
          </a:bodyPr>
          <a:p>
            <a:r>
              <a:rPr lang="zh-CN" altLang="en-US">
                <a:solidFill>
                  <a:schemeClr val="tx1"/>
                </a:solidFill>
              </a:rPr>
              <a:t>目前已建成的有江苏基地、陕西关山牧场、上海松江基地、青浦基地、金汇基地、武汉基地、伦敦基地、巴黎基地，正在火热规划建设中的基地有四川成都基地、珠海基地、都柏林基地、美国基地</a:t>
            </a:r>
            <a:endParaRPr lang="zh-CN" altLang="en-US">
              <a:solidFill>
                <a:schemeClr val="tx1"/>
              </a:solidFill>
            </a:endParaRPr>
          </a:p>
        </p:txBody>
      </p:sp>
      <p:pic>
        <p:nvPicPr>
          <p:cNvPr id="4" name="图片 3" descr="post_object_image_3717272759"/>
          <p:cNvPicPr>
            <a:picLocks noChangeAspect="1"/>
          </p:cNvPicPr>
          <p:nvPr>
            <p:custDataLst>
              <p:tags r:id="rId3"/>
            </p:custDataLst>
          </p:nvPr>
        </p:nvPicPr>
        <p:blipFill>
          <a:blip r:embed="rId4"/>
          <a:stretch>
            <a:fillRect/>
          </a:stretch>
        </p:blipFill>
        <p:spPr>
          <a:xfrm>
            <a:off x="1321233" y="1874444"/>
            <a:ext cx="9417566" cy="4834911"/>
          </a:xfrm>
          <a:prstGeom prst="rect">
            <a:avLst/>
          </a:prstGeom>
        </p:spPr>
      </p:pic>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466090" y="463550"/>
            <a:ext cx="4064000" cy="583565"/>
          </a:xfrm>
          <a:prstGeom prst="rect">
            <a:avLst/>
          </a:prstGeom>
          <a:noFill/>
        </p:spPr>
        <p:txBody>
          <a:bodyPr wrap="square" rtlCol="0">
            <a:spAutoFit/>
          </a:bodyPr>
          <a:p>
            <a:r>
              <a:rPr lang="en-US" altLang="zh-CN" sz="3200">
                <a:solidFill>
                  <a:schemeClr val="tx1"/>
                </a:solidFill>
                <a:latin typeface="+mj-lt"/>
                <a:ea typeface="+mj-ea"/>
                <a:cs typeface="Heiti SC Light" charset="-122"/>
              </a:rPr>
              <a:t>01 </a:t>
            </a:r>
            <a:r>
              <a:rPr lang="zh-CN" altLang="en-US" sz="3200">
                <a:solidFill>
                  <a:schemeClr val="tx1"/>
                </a:solidFill>
                <a:latin typeface="+mj-lt"/>
                <a:ea typeface="+mj-ea"/>
                <a:cs typeface="Heiti SC Light" charset="-122"/>
              </a:rPr>
              <a:t>经验丰富领导人</a:t>
            </a:r>
            <a:endParaRPr lang="zh-CN" altLang="en-US" sz="3200">
              <a:solidFill>
                <a:schemeClr val="tx1"/>
              </a:solidFill>
              <a:latin typeface="+mj-lt"/>
              <a:ea typeface="+mj-ea"/>
              <a:cs typeface="Heiti SC Light" charset="-122"/>
            </a:endParaRPr>
          </a:p>
        </p:txBody>
      </p:sp>
      <p:sp>
        <p:nvSpPr>
          <p:cNvPr id="4" name="文本框 3"/>
          <p:cNvSpPr txBox="1"/>
          <p:nvPr>
            <p:custDataLst>
              <p:tags r:id="rId2"/>
            </p:custDataLst>
          </p:nvPr>
        </p:nvSpPr>
        <p:spPr>
          <a:xfrm>
            <a:off x="187325" y="1085850"/>
            <a:ext cx="7987030" cy="4509135"/>
          </a:xfrm>
          <a:prstGeom prst="rect">
            <a:avLst/>
          </a:prstGeom>
          <a:noFill/>
        </p:spPr>
        <p:txBody>
          <a:bodyPr wrap="square" rtlCol="0">
            <a:noAutofit/>
          </a:bodyPr>
          <a:p>
            <a:pPr algn="ctr"/>
            <a:r>
              <a:rPr lang="zh-CN" altLang="en-US" sz="2400">
                <a:solidFill>
                  <a:schemeClr val="tx1"/>
                </a:solidFill>
                <a:latin typeface="Heiti SC Light" charset="-122"/>
                <a:ea typeface="Heiti SC Light" charset="-122"/>
                <a:cs typeface="Heiti SC Light" charset="-122"/>
              </a:rPr>
              <a:t>中国名流马会董事长</a:t>
            </a:r>
            <a:endParaRPr lang="zh-CN" altLang="en-US" sz="2400">
              <a:solidFill>
                <a:schemeClr val="tx1"/>
              </a:solidFill>
              <a:latin typeface="Heiti SC Light" charset="-122"/>
              <a:ea typeface="Heiti SC Light" charset="-122"/>
              <a:cs typeface="Heiti SC Light" charset="-122"/>
            </a:endParaRPr>
          </a:p>
          <a:p>
            <a:pPr indent="457200" fontAlgn="auto"/>
            <a:r>
              <a:rPr lang="zh-CN" altLang="en-US" sz="2400">
                <a:solidFill>
                  <a:schemeClr val="tx1"/>
                </a:solidFill>
                <a:latin typeface="Heiti SC Light" charset="-122"/>
                <a:ea typeface="Heiti SC Light" charset="-122"/>
                <a:cs typeface="Heiti SC Light" charset="-122"/>
              </a:rPr>
              <a:t>吴定</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汉族</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祖籍中国上海</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马球运动爱好者</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中国马术协会马球运动分会副主任</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对马匹和成立马球会以及相关设施有丰富知识</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着力与国家发展与改革委员会培训中心战略合作</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曾担任国家发改委上海</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国宏</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培训交流中心主任</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金融安全高级人才开发促进中心常务副主任</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携手金融</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文化</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经济等领域成功人士本着“高尚生活</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御马人生”的宗旨</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权利打造华东地区乃至全国最完备的国际马术马球俱乐部</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不仅推广中国的马术马球运动与国际接轨</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更要提升国人的体育竞技水平和高雅生活品味</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使广大会员回归自然</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回归家庭</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服务社会</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健康身心</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目前除上海</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江苏已经建成基地外</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公司再进行新一轮的北京</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西安</a:t>
            </a:r>
            <a:r>
              <a:rPr lang="en-US" altLang="zh-CN" sz="2400">
                <a:solidFill>
                  <a:schemeClr val="tx1"/>
                </a:solidFill>
                <a:latin typeface="Heiti SC Light" charset="-122"/>
                <a:ea typeface="Heiti SC Light" charset="-122"/>
                <a:cs typeface="Heiti SC Light" charset="-122"/>
              </a:rPr>
              <a:t>、</a:t>
            </a:r>
            <a:r>
              <a:rPr lang="zh-CN" altLang="en-US" sz="2400">
                <a:solidFill>
                  <a:schemeClr val="tx1"/>
                </a:solidFill>
                <a:latin typeface="Heiti SC Light" charset="-122"/>
                <a:ea typeface="Heiti SC Light" charset="-122"/>
                <a:cs typeface="Heiti SC Light" charset="-122"/>
              </a:rPr>
              <a:t>宝鸡基地的建设</a:t>
            </a:r>
            <a:r>
              <a:rPr lang="en-US" altLang="zh-CN" sz="2400">
                <a:solidFill>
                  <a:schemeClr val="tx1"/>
                </a:solidFill>
                <a:latin typeface="Heiti SC Light" charset="-122"/>
                <a:ea typeface="Heiti SC Light" charset="-122"/>
                <a:cs typeface="Heiti SC Light" charset="-122"/>
              </a:rPr>
              <a:t>。</a:t>
            </a:r>
            <a:endParaRPr lang="en-US" altLang="zh-CN" sz="2400">
              <a:solidFill>
                <a:schemeClr val="tx1"/>
              </a:solidFill>
              <a:latin typeface="Heiti SC Light" charset="-122"/>
              <a:ea typeface="Heiti SC Light" charset="-122"/>
              <a:cs typeface="Heiti SC Light" charset="-122"/>
            </a:endParaRPr>
          </a:p>
        </p:txBody>
      </p:sp>
      <p:pic>
        <p:nvPicPr>
          <p:cNvPr id="5" name="图片 4" descr="微信图片_20251210200733_16_13"/>
          <p:cNvPicPr>
            <a:picLocks noChangeAspect="1"/>
          </p:cNvPicPr>
          <p:nvPr>
            <p:custDataLst>
              <p:tags r:id="rId3"/>
            </p:custDataLst>
          </p:nvPr>
        </p:nvPicPr>
        <p:blipFill>
          <a:blip r:embed="rId4"/>
          <a:srcRect l="22358" r="18827"/>
          <a:stretch>
            <a:fillRect/>
          </a:stretch>
        </p:blipFill>
        <p:spPr>
          <a:xfrm>
            <a:off x="8174355" y="723265"/>
            <a:ext cx="3731260" cy="4230370"/>
          </a:xfrm>
          <a:prstGeom prst="rect">
            <a:avLst/>
          </a:prstGeom>
        </p:spPr>
      </p:pic>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466090" y="463550"/>
            <a:ext cx="4064000" cy="583565"/>
          </a:xfrm>
          <a:prstGeom prst="rect">
            <a:avLst/>
          </a:prstGeom>
          <a:noFill/>
        </p:spPr>
        <p:txBody>
          <a:bodyPr wrap="square" rtlCol="0">
            <a:spAutoFit/>
          </a:bodyPr>
          <a:p>
            <a:r>
              <a:rPr lang="en-US" altLang="zh-CN" sz="3200">
                <a:solidFill>
                  <a:schemeClr val="tx1"/>
                </a:solidFill>
                <a:latin typeface="+mj-lt"/>
                <a:ea typeface="+mj-ea"/>
                <a:cs typeface="Heiti SC Light" charset="-122"/>
              </a:rPr>
              <a:t>02 </a:t>
            </a:r>
            <a:r>
              <a:rPr lang="zh-CN" altLang="en-US" sz="3200">
                <a:solidFill>
                  <a:schemeClr val="tx1"/>
                </a:solidFill>
                <a:latin typeface="+mj-lt"/>
                <a:ea typeface="+mj-ea"/>
                <a:cs typeface="Heiti SC Light" charset="-122"/>
              </a:rPr>
              <a:t>专业的马匹保障</a:t>
            </a:r>
            <a:endParaRPr lang="zh-CN" altLang="en-US" sz="3200">
              <a:solidFill>
                <a:schemeClr val="tx1"/>
              </a:solidFill>
              <a:latin typeface="+mj-lt"/>
              <a:ea typeface="+mj-ea"/>
              <a:cs typeface="Heiti SC Light" charset="-122"/>
            </a:endParaRPr>
          </a:p>
        </p:txBody>
      </p:sp>
      <p:sp>
        <p:nvSpPr>
          <p:cNvPr id="2" name="文本框 1"/>
          <p:cNvSpPr txBox="1"/>
          <p:nvPr>
            <p:custDataLst>
              <p:tags r:id="rId2"/>
            </p:custDataLst>
          </p:nvPr>
        </p:nvSpPr>
        <p:spPr>
          <a:xfrm>
            <a:off x="803275" y="1524000"/>
            <a:ext cx="6362700" cy="2676525"/>
          </a:xfrm>
          <a:prstGeom prst="rect">
            <a:avLst/>
          </a:prstGeom>
          <a:noFill/>
        </p:spPr>
        <p:txBody>
          <a:bodyPr wrap="square" rtlCol="0">
            <a:spAutoFit/>
          </a:bodyPr>
          <a:p>
            <a:pPr indent="457200" fontAlgn="auto"/>
            <a:r>
              <a:rPr lang="zh-CN" altLang="en-US" sz="2800">
                <a:solidFill>
                  <a:schemeClr val="tx1"/>
                </a:solidFill>
                <a:cs typeface="Heiti SC Light" charset="-122"/>
              </a:rPr>
              <a:t>俱乐部现拥有调教优良马匹</a:t>
            </a:r>
            <a:r>
              <a:rPr lang="en-US" altLang="zh-CN" sz="2800">
                <a:solidFill>
                  <a:schemeClr val="tx1"/>
                </a:solidFill>
                <a:cs typeface="Heiti SC Light" charset="-122"/>
              </a:rPr>
              <a:t>40</a:t>
            </a:r>
            <a:r>
              <a:rPr lang="zh-CN" altLang="en-US" sz="2800">
                <a:solidFill>
                  <a:schemeClr val="tx1"/>
                </a:solidFill>
                <a:cs typeface="Heiti SC Light" charset="-122"/>
              </a:rPr>
              <a:t>余匹</a:t>
            </a:r>
            <a:r>
              <a:rPr lang="en-US" altLang="zh-CN" sz="2800">
                <a:solidFill>
                  <a:schemeClr val="tx1"/>
                </a:solidFill>
                <a:cs typeface="Heiti SC Light" charset="-122"/>
              </a:rPr>
              <a:t>（</a:t>
            </a:r>
            <a:r>
              <a:rPr lang="zh-CN" altLang="en-US" sz="2800">
                <a:solidFill>
                  <a:schemeClr val="tx1"/>
                </a:solidFill>
                <a:cs typeface="Heiti SC Light" charset="-122"/>
              </a:rPr>
              <a:t>新西兰纯马</a:t>
            </a:r>
            <a:r>
              <a:rPr lang="en-US" altLang="zh-CN" sz="2800">
                <a:solidFill>
                  <a:schemeClr val="tx1"/>
                </a:solidFill>
                <a:cs typeface="Heiti SC Light" charset="-122"/>
              </a:rPr>
              <a:t>、</a:t>
            </a:r>
            <a:r>
              <a:rPr lang="zh-CN" altLang="en-US" sz="2800">
                <a:solidFill>
                  <a:schemeClr val="tx1"/>
                </a:solidFill>
                <a:cs typeface="Heiti SC Light" charset="-122"/>
              </a:rPr>
              <a:t>混血嘛</a:t>
            </a:r>
            <a:r>
              <a:rPr lang="en-US" altLang="zh-CN" sz="2800">
                <a:solidFill>
                  <a:schemeClr val="tx1"/>
                </a:solidFill>
                <a:cs typeface="Heiti SC Light" charset="-122"/>
              </a:rPr>
              <a:t>、</a:t>
            </a:r>
            <a:r>
              <a:rPr lang="zh-CN" altLang="en-US" sz="2800">
                <a:solidFill>
                  <a:schemeClr val="tx1"/>
                </a:solidFill>
                <a:cs typeface="Heiti SC Light" charset="-122"/>
              </a:rPr>
              <a:t>设特兰小矮马</a:t>
            </a:r>
            <a:r>
              <a:rPr lang="en-US" altLang="zh-CN" sz="2800">
                <a:solidFill>
                  <a:schemeClr val="tx1"/>
                </a:solidFill>
                <a:cs typeface="Heiti SC Light" charset="-122"/>
              </a:rPr>
              <a:t>、</a:t>
            </a:r>
            <a:r>
              <a:rPr lang="zh-CN" altLang="en-US" sz="2800">
                <a:solidFill>
                  <a:schemeClr val="tx1"/>
                </a:solidFill>
                <a:cs typeface="Heiti SC Light" charset="-122"/>
              </a:rPr>
              <a:t>国产马等</a:t>
            </a:r>
            <a:r>
              <a:rPr lang="en-US" altLang="zh-CN" sz="2800">
                <a:solidFill>
                  <a:schemeClr val="tx1"/>
                </a:solidFill>
                <a:cs typeface="Heiti SC Light" charset="-122"/>
              </a:rPr>
              <a:t>），</a:t>
            </a:r>
            <a:r>
              <a:rPr lang="zh-CN" altLang="en-US" sz="2800">
                <a:solidFill>
                  <a:schemeClr val="tx1"/>
                </a:solidFill>
                <a:cs typeface="Heiti SC Light" charset="-122"/>
              </a:rPr>
              <a:t>陆续将引进更多教学马</a:t>
            </a:r>
            <a:r>
              <a:rPr lang="en-US" altLang="zh-CN" sz="2800">
                <a:solidFill>
                  <a:schemeClr val="tx1"/>
                </a:solidFill>
                <a:cs typeface="Heiti SC Light" charset="-122"/>
              </a:rPr>
              <a:t>、</a:t>
            </a:r>
            <a:r>
              <a:rPr lang="zh-CN" altLang="en-US" sz="2800">
                <a:solidFill>
                  <a:schemeClr val="tx1"/>
                </a:solidFill>
                <a:cs typeface="Heiti SC Light" charset="-122"/>
              </a:rPr>
              <a:t>比赛马及优质的马具配备</a:t>
            </a:r>
            <a:r>
              <a:rPr lang="en-US" altLang="zh-CN" sz="2800">
                <a:solidFill>
                  <a:schemeClr val="tx1"/>
                </a:solidFill>
                <a:cs typeface="Heiti SC Light" charset="-122"/>
              </a:rPr>
              <a:t>。</a:t>
            </a:r>
            <a:endParaRPr lang="en-US" altLang="zh-CN" sz="2800">
              <a:solidFill>
                <a:schemeClr val="tx1"/>
              </a:solidFill>
              <a:cs typeface="Heiti SC Light" charset="-122"/>
            </a:endParaRPr>
          </a:p>
          <a:p>
            <a:pPr indent="457200" fontAlgn="auto"/>
            <a:r>
              <a:rPr lang="zh-CN" altLang="en-US" sz="2800">
                <a:solidFill>
                  <a:schemeClr val="tx1"/>
                </a:solidFill>
                <a:cs typeface="Heiti SC Light" charset="-122"/>
              </a:rPr>
              <a:t>同时</a:t>
            </a:r>
            <a:r>
              <a:rPr lang="en-US" altLang="zh-CN" sz="2800">
                <a:solidFill>
                  <a:schemeClr val="tx1"/>
                </a:solidFill>
                <a:cs typeface="Heiti SC Light" charset="-122"/>
              </a:rPr>
              <a:t>，</a:t>
            </a:r>
            <a:r>
              <a:rPr lang="zh-CN" altLang="en-US" sz="2800">
                <a:solidFill>
                  <a:schemeClr val="tx1"/>
                </a:solidFill>
                <a:cs typeface="Heiti SC Light" charset="-122"/>
              </a:rPr>
              <a:t>目前设有</a:t>
            </a:r>
            <a:r>
              <a:rPr lang="en-US" altLang="zh-CN" sz="2800">
                <a:solidFill>
                  <a:schemeClr val="tx1"/>
                </a:solidFill>
                <a:cs typeface="Heiti SC Light" charset="-122"/>
              </a:rPr>
              <a:t>1</a:t>
            </a:r>
            <a:r>
              <a:rPr lang="zh-CN" altLang="en-US" sz="2800">
                <a:solidFill>
                  <a:schemeClr val="tx1"/>
                </a:solidFill>
                <a:cs typeface="Heiti SC Light" charset="-122"/>
              </a:rPr>
              <a:t>栋标准马房</a:t>
            </a:r>
            <a:r>
              <a:rPr lang="en-US" altLang="zh-CN" sz="2800">
                <a:solidFill>
                  <a:schemeClr val="tx1"/>
                </a:solidFill>
                <a:cs typeface="Heiti SC Light" charset="-122"/>
              </a:rPr>
              <a:t>，</a:t>
            </a:r>
            <a:r>
              <a:rPr lang="zh-CN" altLang="en-US" sz="2800">
                <a:solidFill>
                  <a:schemeClr val="tx1"/>
                </a:solidFill>
                <a:cs typeface="Heiti SC Light" charset="-122"/>
              </a:rPr>
              <a:t>等马匹相关福利设备</a:t>
            </a:r>
            <a:r>
              <a:rPr lang="en-US" altLang="zh-CN" sz="2800">
                <a:solidFill>
                  <a:schemeClr val="tx1"/>
                </a:solidFill>
                <a:cs typeface="Heiti SC Light" charset="-122"/>
              </a:rPr>
              <a:t>。</a:t>
            </a:r>
            <a:endParaRPr lang="en-US" altLang="zh-CN" sz="2800">
              <a:solidFill>
                <a:schemeClr val="tx1"/>
              </a:solidFill>
              <a:cs typeface="Heiti SC Light" charset="-122"/>
            </a:endParaRPr>
          </a:p>
        </p:txBody>
      </p:sp>
      <p:pic>
        <p:nvPicPr>
          <p:cNvPr id="4" name="图片 3" descr="奔跑的马群"/>
          <p:cNvPicPr>
            <a:picLocks noChangeAspect="1"/>
          </p:cNvPicPr>
          <p:nvPr>
            <p:custDataLst>
              <p:tags r:id="rId3"/>
            </p:custDataLst>
          </p:nvPr>
        </p:nvPicPr>
        <p:blipFill>
          <a:blip r:embed="rId4"/>
          <a:stretch>
            <a:fillRect/>
          </a:stretch>
        </p:blipFill>
        <p:spPr>
          <a:xfrm>
            <a:off x="7165975" y="401320"/>
            <a:ext cx="4540885" cy="3027680"/>
          </a:xfrm>
          <a:prstGeom prst="rect">
            <a:avLst/>
          </a:prstGeom>
        </p:spPr>
      </p:pic>
      <p:pic>
        <p:nvPicPr>
          <p:cNvPr id="5" name="图片 4" descr="Horses and Buttercups"/>
          <p:cNvPicPr>
            <a:picLocks noChangeAspect="1"/>
          </p:cNvPicPr>
          <p:nvPr>
            <p:custDataLst>
              <p:tags r:id="rId5"/>
            </p:custDataLst>
          </p:nvPr>
        </p:nvPicPr>
        <p:blipFill>
          <a:blip r:embed="rId6"/>
          <a:stretch>
            <a:fillRect/>
          </a:stretch>
        </p:blipFill>
        <p:spPr>
          <a:xfrm>
            <a:off x="7165975" y="3660775"/>
            <a:ext cx="4540250" cy="2675890"/>
          </a:xfrm>
          <a:prstGeom prst="rect">
            <a:avLst/>
          </a:prstGeom>
        </p:spPr>
      </p:pic>
      <p:pic>
        <p:nvPicPr>
          <p:cNvPr id="6" name="图片 5" descr="Barn of a home with stalls and large sliding door"/>
          <p:cNvPicPr>
            <a:picLocks noChangeAspect="1"/>
          </p:cNvPicPr>
          <p:nvPr>
            <p:custDataLst>
              <p:tags r:id="rId7"/>
            </p:custDataLst>
          </p:nvPr>
        </p:nvPicPr>
        <p:blipFill>
          <a:blip r:embed="rId8"/>
          <a:stretch>
            <a:fillRect/>
          </a:stretch>
        </p:blipFill>
        <p:spPr>
          <a:xfrm>
            <a:off x="2241550" y="4200525"/>
            <a:ext cx="4540250" cy="2270125"/>
          </a:xfrm>
          <a:prstGeom prst="rect">
            <a:avLst/>
          </a:prstGeom>
        </p:spPr>
      </p:pic>
    </p:spTree>
    <p:custDataLst>
      <p:tags r:id="rId9"/>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1"/>
          <p:cNvSpPr>
            <a14:cpLocks xmlns:a14="http://schemas.microsoft.com/office/drawing/2010/main" noGrp="1"/>
          </p:cNvSpPr>
          <p:nvPr>
            <p:ph type="title"/>
            <p:custDataLst>
              <p:tags r:id="rId1"/>
            </p:custDataLst>
          </p:nvPr>
        </p:nvSpPr>
        <p:spPr>
          <a:xfrm>
            <a:off x="846455" y="3166427"/>
            <a:ext cx="6384290" cy="1051560"/>
          </a:xfrm>
        </p:spPr>
        <p:txBody>
          <a:bodyPr/>
          <a:p>
            <a:pPr marL="0" indent="0" algn="ctr">
              <a:lnSpc>
                <a:spcPct val="90000"/>
              </a:lnSpc>
              <a:spcBef>
                <a:spcPts val="0"/>
              </a:spcBef>
              <a:spcAft>
                <a:spcPts val="0"/>
              </a:spcAft>
              <a:buSzPct val="100000"/>
            </a:pPr>
            <a:r>
              <a:rPr lang="zh-CN" altLang="en-US" sz="5400"/>
              <a:t>训练模式介绍</a:t>
            </a:r>
            <a:endParaRPr lang="zh-CN" altLang="en-US" sz="5400"/>
          </a:p>
        </p:txBody>
      </p:sp>
      <p:sp>
        <p:nvSpPr>
          <p:cNvPr id="6" name="Text Placeholder 3"/>
          <p:cNvSpPr>
            <a14:cpLocks xmlns:a14="http://schemas.microsoft.com/office/drawing/2010/main" noGrp="1" noChangeAspect="1"/>
          </p:cNvSpPr>
          <p:nvPr>
            <p:ph type="body" sz="quarter" idx="13"/>
            <p:custDataLst>
              <p:tags r:id="rId2"/>
            </p:custDataLst>
          </p:nvPr>
        </p:nvSpPr>
        <p:spPr>
          <a:xfrm>
            <a:off x="2813685" y="1430020"/>
            <a:ext cx="1445260" cy="1445260"/>
          </a:xfrm>
          <a:prstGeom prst="ellipse">
            <a:avLst/>
          </a:prstGeom>
          <a:solidFill>
            <a:schemeClr val="accent1"/>
          </a:solidFill>
          <a:ln w="12700">
            <a:solidFill>
              <a:srgbClr val="FFFFFF"/>
            </a:solidFill>
          </a:ln>
        </p:spPr>
        <p:txBody>
          <a:bodyPr/>
          <a:p>
            <a:r>
              <a:rPr lang="en-US" altLang="zh-CN">
                <a:solidFill>
                  <a:schemeClr val="tx2"/>
                </a:solidFill>
              </a:rPr>
              <a:t>03</a:t>
            </a:r>
            <a:endParaRPr lang="en-US" altLang="zh-CN">
              <a:solidFill>
                <a:schemeClr val="tx2"/>
              </a:solidFill>
            </a:endParaRPr>
          </a:p>
        </p:txBody>
      </p: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post_object_image_2478117043"/>
          <p:cNvPicPr>
            <a:picLocks noChangeAspect="1"/>
          </p:cNvPicPr>
          <p:nvPr>
            <p:custDataLst>
              <p:tags r:id="rId1"/>
            </p:custDataLst>
          </p:nvPr>
        </p:nvPicPr>
        <p:blipFill>
          <a:blip r:embed="rId2"/>
          <a:srcRect t="22276"/>
          <a:stretch>
            <a:fillRect/>
          </a:stretch>
        </p:blipFill>
        <p:spPr>
          <a:xfrm>
            <a:off x="224790" y="1606550"/>
            <a:ext cx="11722100" cy="5078095"/>
          </a:xfrm>
          <a:prstGeom prst="rect">
            <a:avLst/>
          </a:prstGeom>
        </p:spPr>
      </p:pic>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占位符 9"/>
          <p:cNvSpPr>
            <a14:cpLocks xmlns:a14="http://schemas.microsoft.com/office/drawing/2010/main" noGrp="1"/>
          </p:cNvSpPr>
          <p:nvPr>
            <p:custDataLst>
              <p:tags r:id="rId1"/>
            </p:custDataLst>
          </p:nvPr>
        </p:nvSpPr>
        <p:spPr>
          <a:xfrm>
            <a:off x="914400" y="4965700"/>
            <a:ext cx="7823200" cy="914400"/>
          </a:xfrm>
          <a:prstGeom prst="rect">
            <a:avLst/>
          </a:prstGeom>
          <a:noFill/>
        </p:spPr>
        <p:txBody>
          <a:bodyPr vert="horz" wrap="square" lIns="0" tIns="0" rIns="0" bIns="0" rtlCol="0" anchor="t">
            <a:normAutofit/>
          </a:bodyPr>
          <a:lstStyle>
            <a:lvl1pPr marL="0" indent="0" algn="l" defTabSz="914400" rtl="0" eaLnBrk="1" latinLnBrk="0" hangingPunct="1">
              <a:lnSpc>
                <a:spcPct val="125000"/>
              </a:lnSpc>
              <a:spcBef>
                <a:spcPct val="0"/>
              </a:spcBef>
              <a:spcAft>
                <a:spcPct val="0"/>
              </a:spcAft>
              <a:buFont typeface="Arial"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charset="0"/>
              <a:buChar char="•"/>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Char char="•"/>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Char char="•"/>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Char char="•"/>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solidFill>
                  <a:schemeClr val="tx1"/>
                </a:solidFill>
              </a:rPr>
              <a:t>社团通常会定期组织训练活动，活动频率相对固定。训练内容注重基础技能的传授和普及，让更多学生能接触和了解马术，在一次次的练习中逐渐提升马术技能和对马术的认知。</a:t>
            </a:r>
            <a:endParaRPr lang="zh-CN" altLang="en-US">
              <a:solidFill>
                <a:schemeClr val="tx1"/>
              </a:solidFill>
            </a:endParaRPr>
          </a:p>
        </p:txBody>
      </p:sp>
      <p:sp>
        <p:nvSpPr>
          <p:cNvPr id="12" name="文本占位符 8"/>
          <p:cNvSpPr>
            <a14:cpLocks xmlns:a14="http://schemas.microsoft.com/office/drawing/2010/main" noGrp="1"/>
          </p:cNvSpPr>
          <p:nvPr>
            <p:custDataLst>
              <p:tags r:id="rId2"/>
            </p:custDataLst>
          </p:nvPr>
        </p:nvSpPr>
        <p:spPr>
          <a:xfrm>
            <a:off x="914400" y="4406900"/>
            <a:ext cx="78232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charset="0"/>
              <a:buChar char="•"/>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Char char="•"/>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Char char="•"/>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Char char="•"/>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t>社团训练活动</a:t>
            </a:r>
            <a:endParaRPr lang="zh-CN" altLang="en-US"/>
          </a:p>
        </p:txBody>
      </p:sp>
      <p:pic>
        <p:nvPicPr>
          <p:cNvPr id="13" name="图片占位符 7" descr="8c70f5f1-d17c-11f0-965a-26db64cb2056"/>
          <p:cNvPicPr>
            <a:picLocks noChangeAspect="1"/>
          </p:cNvPicPr>
          <p:nvPr>
            <p:custDataLst>
              <p:tags r:id="rId3"/>
            </p:custDataLst>
          </p:nvPr>
        </p:nvPicPr>
        <p:blipFill>
          <a:blip r:embed="rId4"/>
          <a:srcRect t="3600" b="3600"/>
          <a:stretch>
            <a:fillRect/>
          </a:stretch>
        </p:blipFill>
        <p:spPr>
          <a:xfrm>
            <a:off x="9042400" y="4038600"/>
            <a:ext cx="2540000" cy="2209800"/>
          </a:xfrm>
          <a:custGeom>
            <a:avLst>
              <a:gd name="connisteX0" fmla="*/ 0 w 2540000"/>
              <a:gd name="connsiteY0" fmla="*/ 0 h 2209800"/>
              <a:gd name="connisteX1" fmla="*/ 2336800 w 2540000"/>
              <a:gd name="connsiteY1" fmla="*/ 0 h 2209800"/>
              <a:gd name="connisteX2" fmla="*/ 2540000 w 2540000"/>
              <a:gd name="connsiteY2" fmla="*/ 203200 h 2209800"/>
              <a:gd name="connisteX3" fmla="*/ 2540000 w 2540000"/>
              <a:gd name="connsiteY3" fmla="*/ 2006600 h 2209800"/>
              <a:gd name="connisteX4" fmla="*/ 2336800 w 2540000"/>
              <a:gd name="connsiteY4" fmla="*/ 2209800 h 2209800"/>
              <a:gd name="connisteX5" fmla="*/ 0 w 2540000"/>
              <a:gd name="connsiteY5" fmla="*/ 2209800 h 2209800"/>
              <a:gd name="connisteX6" fmla="*/ 0 w 2540000"/>
              <a:gd name="connsiteY6" fmla="*/ 0 h 2209800"/>
            </a:avLst>
            <a:gdLst>
              <a:gd name="connisteX0-1" fmla="*/ 0 w 2540000"/>
              <a:gd name="connsiteY0-2" fmla="*/ 0 h 2209800"/>
              <a:gd name="connisteX1-3" fmla="*/ 2336800 w 2540000"/>
              <a:gd name="connsiteY1-4" fmla="*/ 0 h 2209800"/>
              <a:gd name="connisteX2-5" fmla="*/ 2540000 w 2540000"/>
              <a:gd name="connsiteY2-6" fmla="*/ 203200 h 2209800"/>
              <a:gd name="connisteX3-7" fmla="*/ 2540000 w 2540000"/>
              <a:gd name="connsiteY3-8" fmla="*/ 2006600 h 2209800"/>
              <a:gd name="connisteX4-9" fmla="*/ 2336800 w 2540000"/>
              <a:gd name="connsiteY4-10" fmla="*/ 2209800 h 2209800"/>
              <a:gd name="connisteX5-11" fmla="*/ 0 w 2540000"/>
              <a:gd name="connsiteY5-12" fmla="*/ 2209800 h 2209800"/>
              <a:gd name="connisteX6-13" fmla="*/ 0 w 2540000"/>
              <a:gd name="connsiteY6-14"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pathLst>
              <a:path w="2540000" h="2209800">
                <a:moveTo>
                  <a:pt x="0" y="0"/>
                </a:moveTo>
                <a:lnTo>
                  <a:pt x="2336800" y="0"/>
                </a:lnTo>
                <a:cubicBezTo>
                  <a:pt x="2449024" y="0"/>
                  <a:pt x="2540000" y="90976"/>
                  <a:pt x="2540000" y="203200"/>
                </a:cubicBezTo>
                <a:lnTo>
                  <a:pt x="2540000" y="2006600"/>
                </a:lnTo>
                <a:cubicBezTo>
                  <a:pt x="2540000" y="2118824"/>
                  <a:pt x="2449024" y="2209800"/>
                  <a:pt x="2336800" y="2209800"/>
                </a:cubicBezTo>
                <a:lnTo>
                  <a:pt x="0" y="2209800"/>
                </a:lnTo>
                <a:lnTo>
                  <a:pt x="0" y="0"/>
                </a:lnTo>
                <a:close/>
              </a:path>
              <a:path w="2540000" h="2209800">
                <a:moveTo>
                  <a:pt x="0" y="0"/>
                </a:moveTo>
                <a:lnTo>
                  <a:pt x="2336800" y="0"/>
                </a:lnTo>
                <a:cubicBezTo>
                  <a:pt x="2449024" y="0"/>
                  <a:pt x="2540000" y="90976"/>
                  <a:pt x="2540000" y="203200"/>
                </a:cubicBezTo>
                <a:lnTo>
                  <a:pt x="2540000" y="2006600"/>
                </a:lnTo>
                <a:cubicBezTo>
                  <a:pt x="2540000" y="2118824"/>
                  <a:pt x="2449024" y="2209800"/>
                  <a:pt x="2336800" y="2209800"/>
                </a:cubicBezTo>
                <a:lnTo>
                  <a:pt x="0" y="2209800"/>
                </a:lnTo>
                <a:lnTo>
                  <a:pt x="0" y="0"/>
                </a:lnTo>
                <a:close/>
              </a:path>
            </a:pathLst>
          </a:custGeom>
          <a:solidFill>
            <a:srgbClr val="DDDDDD"/>
          </a:solidFill>
          <a:ln>
            <a:noFill/>
          </a:ln>
        </p:spPr>
      </p:pic>
      <p:sp>
        <p:nvSpPr>
          <p:cNvPr id="14" name="装饰  5"/>
          <p:cNvSpPr>
            <a14:cpLocks xmlns:a14="http://schemas.microsoft.com/office/drawing/2010/main" noGrp="1"/>
          </p:cNvSpPr>
          <p:nvPr>
            <p:custDataLst>
              <p:tags r:id="rId5"/>
            </p:custDataLst>
          </p:nvPr>
        </p:nvSpPr>
        <p:spPr>
          <a:xfrm>
            <a:off x="609600" y="4038600"/>
            <a:ext cx="8432800" cy="2209800"/>
          </a:xfrm>
          <a:custGeom>
            <a:avLst/>
            <a:gdLst>
              <a:gd name="connisteX0" fmla="*/ 0 w 8432800"/>
              <a:gd name="connsiteY0" fmla="*/ 203200 h 2209800"/>
              <a:gd name="connisteX1" fmla="*/ 203200 w 8432800"/>
              <a:gd name="connsiteY1" fmla="*/ 0 h 2209800"/>
              <a:gd name="connisteX2" fmla="*/ 8432800 w 8432800"/>
              <a:gd name="connsiteY2" fmla="*/ 0 h 2209800"/>
              <a:gd name="connisteX3" fmla="*/ 8432800 w 8432800"/>
              <a:gd name="connsiteY3" fmla="*/ 2209800 h 2209800"/>
              <a:gd name="connisteX4" fmla="*/ 203200 w 8432800"/>
              <a:gd name="connsiteY4" fmla="*/ 2209800 h 2209800"/>
              <a:gd name="connisteX5" fmla="*/ 0 w 8432800"/>
              <a:gd name="connsiteY5" fmla="*/ 2006600 h 2209800"/>
              <a:gd name="connisteX6" fmla="*/ 0 w 84328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8432800" h="2209800">
                <a:moveTo>
                  <a:pt x="0" y="203200"/>
                </a:moveTo>
                <a:cubicBezTo>
                  <a:pt x="0" y="90976"/>
                  <a:pt x="90976" y="0"/>
                  <a:pt x="203200" y="0"/>
                </a:cubicBezTo>
                <a:lnTo>
                  <a:pt x="8432800" y="0"/>
                </a:lnTo>
                <a:lnTo>
                  <a:pt x="8432800" y="2209800"/>
                </a:lnTo>
                <a:lnTo>
                  <a:pt x="203200" y="2209800"/>
                </a:lnTo>
                <a:cubicBezTo>
                  <a:pt x="90976" y="2209800"/>
                  <a:pt x="0" y="2118824"/>
                  <a:pt x="0" y="2006600"/>
                </a:cubicBezTo>
                <a:lnTo>
                  <a:pt x="0" y="203200"/>
                </a:lnTo>
                <a:close/>
              </a:path>
            </a:pathLst>
          </a:custGeom>
          <a:gradFill>
            <a:gsLst>
              <a:gs pos="0">
                <a:schemeClr val="accent1">
                  <a:lumMod val="50000"/>
                </a:schemeClr>
              </a:gs>
              <a:gs pos="100000">
                <a:schemeClr val="accent1">
                  <a:lumMod val="5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charset="0"/>
              <a:buNone/>
              <a:defRPr sz="2400" kern="1200">
                <a:solidFill>
                  <a:schemeClr val="lt1">
                    <a:lumMod val="100000"/>
                  </a:schemeClr>
                </a:solidFill>
                <a:latin typeface="+mn-lt"/>
                <a:ea typeface="+mn-ea"/>
                <a:cs typeface="+mn-cs"/>
              </a:defRPr>
            </a:lvl1pPr>
            <a:lvl2pPr marL="538480" indent="-206375" algn="l" defTabSz="914400" rtl="0" eaLnBrk="1" latinLnBrk="0" hangingPunct="1">
              <a:lnSpc>
                <a:spcPct val="130000"/>
              </a:lnSpc>
              <a:spcBef>
                <a:spcPts val="0"/>
              </a:spcBef>
              <a:buFont typeface="Arial" charset="0"/>
              <a:buNone/>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None/>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None/>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None/>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solidFill>
                  <a:schemeClr val="lt1"/>
                </a:solidFill>
              </a:rPr>
              <a:t> </a:t>
            </a:r>
            <a:endParaRPr lang="zh-CN" altLang="en-US">
              <a:solidFill>
                <a:schemeClr val="lt1"/>
              </a:solidFill>
            </a:endParaRPr>
          </a:p>
        </p:txBody>
      </p:sp>
      <p:sp>
        <p:nvSpPr>
          <p:cNvPr id="15" name="文本占位符 5"/>
          <p:cNvSpPr>
            <a14:cpLocks xmlns:a14="http://schemas.microsoft.com/office/drawing/2010/main" noGrp="1"/>
          </p:cNvSpPr>
          <p:nvPr>
            <p:custDataLst>
              <p:tags r:id="rId6"/>
            </p:custDataLst>
          </p:nvPr>
        </p:nvSpPr>
        <p:spPr>
          <a:xfrm>
            <a:off x="914400" y="2451100"/>
            <a:ext cx="7823200" cy="914400"/>
          </a:xfrm>
          <a:prstGeom prst="rect">
            <a:avLst/>
          </a:prstGeom>
          <a:noFill/>
        </p:spPr>
        <p:txBody>
          <a:bodyPr vert="horz" wrap="square" lIns="0" tIns="0" rIns="0" bIns="0" rtlCol="0" anchor="t">
            <a:normAutofit/>
          </a:bodyPr>
          <a:lstStyle>
            <a:lvl1pPr marL="0" indent="0" algn="l" defTabSz="914400" rtl="0" eaLnBrk="1" latinLnBrk="0" hangingPunct="1">
              <a:lnSpc>
                <a:spcPct val="125000"/>
              </a:lnSpc>
              <a:spcBef>
                <a:spcPct val="0"/>
              </a:spcBef>
              <a:spcAft>
                <a:spcPct val="0"/>
              </a:spcAft>
              <a:buFont typeface="Arial"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charset="0"/>
              <a:buChar char="•"/>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Char char="•"/>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Char char="•"/>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Char char="•"/>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t>社团模式下，以学生群体为主体自发或在学校引导下组织马术社团。大家因共同兴趣聚集，氛围轻松活跃，为学生提供了一个相互交流、共同进步的平台，有助于培养团队合作精神。</a:t>
            </a:r>
            <a:endParaRPr lang="zh-CN" altLang="en-US"/>
          </a:p>
        </p:txBody>
      </p:sp>
      <p:sp>
        <p:nvSpPr>
          <p:cNvPr id="16" name="文本占位符 4"/>
          <p:cNvSpPr>
            <a14:cpLocks xmlns:a14="http://schemas.microsoft.com/office/drawing/2010/main" noGrp="1"/>
          </p:cNvSpPr>
          <p:nvPr>
            <p:custDataLst>
              <p:tags r:id="rId7"/>
            </p:custDataLst>
          </p:nvPr>
        </p:nvSpPr>
        <p:spPr>
          <a:xfrm>
            <a:off x="914400" y="1892300"/>
            <a:ext cx="78232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charset="0"/>
              <a:buChar char="•"/>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Char char="•"/>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Char char="•"/>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Char char="•"/>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t>社团组织特点</a:t>
            </a:r>
            <a:endParaRPr lang="zh-CN" altLang="en-US"/>
          </a:p>
        </p:txBody>
      </p:sp>
      <p:pic>
        <p:nvPicPr>
          <p:cNvPr id="17" name="图片占位符 3" descr="8c70eeaf-d17c-11f0-965a-26db64cb2056"/>
          <p:cNvPicPr>
            <a:picLocks noChangeAspect="1"/>
          </p:cNvPicPr>
          <p:nvPr>
            <p:custDataLst>
              <p:tags r:id="rId8"/>
            </p:custDataLst>
          </p:nvPr>
        </p:nvPicPr>
        <p:blipFill>
          <a:blip r:embed="rId9"/>
          <a:srcRect t="3600" b="3600"/>
          <a:stretch>
            <a:fillRect/>
          </a:stretch>
        </p:blipFill>
        <p:spPr>
          <a:xfrm>
            <a:off x="9042400" y="1524000"/>
            <a:ext cx="2540000" cy="2209800"/>
          </a:xfrm>
          <a:custGeom>
            <a:avLst>
              <a:gd name="connisteX0" fmla="*/ 0 w 2540000"/>
              <a:gd name="connsiteY0" fmla="*/ 0 h 2209800"/>
              <a:gd name="connisteX1" fmla="*/ 2336800 w 2540000"/>
              <a:gd name="connsiteY1" fmla="*/ 0 h 2209800"/>
              <a:gd name="connisteX2" fmla="*/ 2540000 w 2540000"/>
              <a:gd name="connsiteY2" fmla="*/ 203200 h 2209800"/>
              <a:gd name="connisteX3" fmla="*/ 2540000 w 2540000"/>
              <a:gd name="connsiteY3" fmla="*/ 2006600 h 2209800"/>
              <a:gd name="connisteX4" fmla="*/ 2336800 w 2540000"/>
              <a:gd name="connsiteY4" fmla="*/ 2209800 h 2209800"/>
              <a:gd name="connisteX5" fmla="*/ 0 w 2540000"/>
              <a:gd name="connsiteY5" fmla="*/ 2209800 h 2209800"/>
              <a:gd name="connisteX6" fmla="*/ 0 w 2540000"/>
              <a:gd name="connsiteY6" fmla="*/ 0 h 2209800"/>
            </a:avLst>
            <a:gdLst>
              <a:gd name="connisteX0-1" fmla="*/ 0 w 2540000"/>
              <a:gd name="connsiteY0-2" fmla="*/ 0 h 2209800"/>
              <a:gd name="connisteX1-3" fmla="*/ 2336800 w 2540000"/>
              <a:gd name="connsiteY1-4" fmla="*/ 0 h 2209800"/>
              <a:gd name="connisteX2-5" fmla="*/ 2540000 w 2540000"/>
              <a:gd name="connsiteY2-6" fmla="*/ 203200 h 2209800"/>
              <a:gd name="connisteX3-7" fmla="*/ 2540000 w 2540000"/>
              <a:gd name="connsiteY3-8" fmla="*/ 2006600 h 2209800"/>
              <a:gd name="connisteX4-9" fmla="*/ 2336800 w 2540000"/>
              <a:gd name="connsiteY4-10" fmla="*/ 2209800 h 2209800"/>
              <a:gd name="connisteX5-11" fmla="*/ 0 w 2540000"/>
              <a:gd name="connsiteY5-12" fmla="*/ 2209800 h 2209800"/>
              <a:gd name="connisteX6-13" fmla="*/ 0 w 2540000"/>
              <a:gd name="connsiteY6-14"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pathLst>
              <a:path w="2540000" h="2209800">
                <a:moveTo>
                  <a:pt x="0" y="0"/>
                </a:moveTo>
                <a:lnTo>
                  <a:pt x="2336800" y="0"/>
                </a:lnTo>
                <a:cubicBezTo>
                  <a:pt x="2449024" y="0"/>
                  <a:pt x="2540000" y="90976"/>
                  <a:pt x="2540000" y="203200"/>
                </a:cubicBezTo>
                <a:lnTo>
                  <a:pt x="2540000" y="2006600"/>
                </a:lnTo>
                <a:cubicBezTo>
                  <a:pt x="2540000" y="2118824"/>
                  <a:pt x="2449024" y="2209800"/>
                  <a:pt x="2336800" y="2209800"/>
                </a:cubicBezTo>
                <a:lnTo>
                  <a:pt x="0" y="2209800"/>
                </a:lnTo>
                <a:lnTo>
                  <a:pt x="0" y="0"/>
                </a:lnTo>
                <a:close/>
              </a:path>
              <a:path w="2540000" h="2209800">
                <a:moveTo>
                  <a:pt x="0" y="0"/>
                </a:moveTo>
                <a:lnTo>
                  <a:pt x="2336800" y="0"/>
                </a:lnTo>
                <a:cubicBezTo>
                  <a:pt x="2449024" y="0"/>
                  <a:pt x="2540000" y="90976"/>
                  <a:pt x="2540000" y="203200"/>
                </a:cubicBezTo>
                <a:lnTo>
                  <a:pt x="2540000" y="2006600"/>
                </a:lnTo>
                <a:cubicBezTo>
                  <a:pt x="2540000" y="2118824"/>
                  <a:pt x="2449024" y="2209800"/>
                  <a:pt x="2336800" y="2209800"/>
                </a:cubicBezTo>
                <a:lnTo>
                  <a:pt x="0" y="2209800"/>
                </a:lnTo>
                <a:lnTo>
                  <a:pt x="0" y="0"/>
                </a:lnTo>
                <a:close/>
              </a:path>
            </a:pathLst>
          </a:custGeom>
          <a:solidFill>
            <a:srgbClr val="DDDDDD"/>
          </a:solidFill>
          <a:ln>
            <a:noFill/>
          </a:ln>
        </p:spPr>
      </p:pic>
      <p:sp>
        <p:nvSpPr>
          <p:cNvPr id="18" name="装饰  1"/>
          <p:cNvSpPr>
            <a14:cpLocks xmlns:a14="http://schemas.microsoft.com/office/drawing/2010/main" noGrp="1"/>
          </p:cNvSpPr>
          <p:nvPr>
            <p:custDataLst>
              <p:tags r:id="rId10"/>
            </p:custDataLst>
          </p:nvPr>
        </p:nvSpPr>
        <p:spPr>
          <a:xfrm>
            <a:off x="609600" y="1524000"/>
            <a:ext cx="8432800" cy="2209800"/>
          </a:xfrm>
          <a:custGeom>
            <a:avLst/>
            <a:gdLst>
              <a:gd name="connisteX0" fmla="*/ 0 w 8432800"/>
              <a:gd name="connsiteY0" fmla="*/ 203200 h 2209800"/>
              <a:gd name="connisteX1" fmla="*/ 203200 w 8432800"/>
              <a:gd name="connsiteY1" fmla="*/ 0 h 2209800"/>
              <a:gd name="connisteX2" fmla="*/ 8432800 w 8432800"/>
              <a:gd name="connsiteY2" fmla="*/ 0 h 2209800"/>
              <a:gd name="connisteX3" fmla="*/ 8432800 w 8432800"/>
              <a:gd name="connsiteY3" fmla="*/ 2209800 h 2209800"/>
              <a:gd name="connisteX4" fmla="*/ 203200 w 8432800"/>
              <a:gd name="connsiteY4" fmla="*/ 2209800 h 2209800"/>
              <a:gd name="connisteX5" fmla="*/ 0 w 8432800"/>
              <a:gd name="connsiteY5" fmla="*/ 2006600 h 2209800"/>
              <a:gd name="connisteX6" fmla="*/ 0 w 84328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8432800" h="2209800">
                <a:moveTo>
                  <a:pt x="0" y="203200"/>
                </a:moveTo>
                <a:cubicBezTo>
                  <a:pt x="0" y="90976"/>
                  <a:pt x="90976" y="0"/>
                  <a:pt x="203200" y="0"/>
                </a:cubicBezTo>
                <a:lnTo>
                  <a:pt x="8432800" y="0"/>
                </a:lnTo>
                <a:lnTo>
                  <a:pt x="8432800" y="2209800"/>
                </a:lnTo>
                <a:lnTo>
                  <a:pt x="203200" y="2209800"/>
                </a:lnTo>
                <a:cubicBezTo>
                  <a:pt x="90976" y="2209800"/>
                  <a:pt x="0" y="2118824"/>
                  <a:pt x="0" y="2006600"/>
                </a:cubicBezTo>
                <a:lnTo>
                  <a:pt x="0" y="203200"/>
                </a:lnTo>
                <a:close/>
              </a:path>
            </a:pathLst>
          </a:custGeom>
          <a:gradFill>
            <a:gsLst>
              <a:gs pos="0">
                <a:schemeClr val="accent1">
                  <a:lumMod val="50000"/>
                </a:schemeClr>
              </a:gs>
              <a:gs pos="100000">
                <a:schemeClr val="accent1">
                  <a:lumMod val="5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charset="0"/>
              <a:buNone/>
              <a:defRPr sz="2400" kern="1200">
                <a:solidFill>
                  <a:schemeClr val="lt1">
                    <a:lumMod val="100000"/>
                  </a:schemeClr>
                </a:solidFill>
                <a:latin typeface="+mn-lt"/>
                <a:ea typeface="+mn-ea"/>
                <a:cs typeface="+mn-cs"/>
              </a:defRPr>
            </a:lvl1pPr>
            <a:lvl2pPr marL="538480" indent="-206375" algn="l" defTabSz="914400" rtl="0" eaLnBrk="1" latinLnBrk="0" hangingPunct="1">
              <a:lnSpc>
                <a:spcPct val="130000"/>
              </a:lnSpc>
              <a:spcBef>
                <a:spcPts val="0"/>
              </a:spcBef>
              <a:buFont typeface="Arial" charset="0"/>
              <a:buNone/>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None/>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None/>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None/>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t> </a:t>
            </a:r>
            <a:endParaRPr lang="zh-CN" altLang="en-US"/>
          </a:p>
        </p:txBody>
      </p:sp>
      <p:sp>
        <p:nvSpPr>
          <p:cNvPr id="19" name="标题 1"/>
          <p:cNvSpPr>
            <a14:cpLocks xmlns:a14="http://schemas.microsoft.com/office/drawing/2010/main" noGrp="1"/>
          </p:cNvSpPr>
          <p:nvPr>
            <p:custDataLst>
              <p:tags r:id="rId11"/>
            </p:custDataLst>
          </p:nvPr>
        </p:nvSpPr>
        <p:spPr>
          <a:xfrm>
            <a:off x="609600" y="53340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a:solidFill>
                  <a:schemeClr val="tx1"/>
                </a:solidFill>
              </a:rPr>
              <a:t>社团模式（普通班）</a:t>
            </a:r>
            <a:endParaRPr lang="zh-CN" altLang="en-US">
              <a:solidFill>
                <a:schemeClr val="tx1"/>
              </a:solidFill>
            </a:endParaRPr>
          </a:p>
        </p:txBody>
      </p:sp>
      <p:sp>
        <p:nvSpPr>
          <p:cNvPr id="20" name="文本框 19"/>
          <p:cNvSpPr txBox="1"/>
          <p:nvPr/>
        </p:nvSpPr>
        <p:spPr>
          <a:xfrm>
            <a:off x="977900" y="1892300"/>
            <a:ext cx="6642100" cy="1322070"/>
          </a:xfrm>
          <a:prstGeom prst="rect">
            <a:avLst/>
          </a:prstGeom>
          <a:noFill/>
        </p:spPr>
        <p:txBody>
          <a:bodyPr wrap="square" rtlCol="0">
            <a:spAutoFit/>
          </a:bodyPr>
          <a:p>
            <a:r>
              <a:rPr lang="zh-CN" altLang="en-US" sz="2000">
                <a:solidFill>
                  <a:schemeClr val="bg1"/>
                </a:solidFill>
                <a:latin typeface="Heiti SC Light" charset="-122"/>
                <a:ea typeface="Heiti SC Light" charset="-122"/>
              </a:rPr>
              <a:t>社团模式下</a:t>
            </a:r>
            <a:r>
              <a:rPr lang="en-US" altLang="zh-CN" sz="2000">
                <a:solidFill>
                  <a:schemeClr val="bg1"/>
                </a:solidFill>
                <a:latin typeface="Heiti SC Light" charset="-122"/>
                <a:ea typeface="Heiti SC Light" charset="-122"/>
              </a:rPr>
              <a:t>，</a:t>
            </a:r>
            <a:r>
              <a:rPr lang="zh-CN" altLang="en-US" sz="2000">
                <a:solidFill>
                  <a:schemeClr val="bg1"/>
                </a:solidFill>
                <a:latin typeface="Heiti SC Light" charset="-122"/>
                <a:ea typeface="Heiti SC Light" charset="-122"/>
              </a:rPr>
              <a:t>以学生群体为主体自发或在学校引导下组织马术社团</a:t>
            </a:r>
            <a:r>
              <a:rPr lang="en-US" altLang="zh-CN" sz="2000">
                <a:solidFill>
                  <a:schemeClr val="bg1"/>
                </a:solidFill>
                <a:latin typeface="Heiti SC Light" charset="-122"/>
                <a:ea typeface="Heiti SC Light" charset="-122"/>
              </a:rPr>
              <a:t>，</a:t>
            </a:r>
            <a:r>
              <a:rPr lang="zh-CN" altLang="en-US" sz="2000">
                <a:solidFill>
                  <a:schemeClr val="bg1"/>
                </a:solidFill>
                <a:latin typeface="Heiti SC Light" charset="-122"/>
                <a:ea typeface="Heiti SC Light" charset="-122"/>
              </a:rPr>
              <a:t>大家因共同兴趣聚集</a:t>
            </a:r>
            <a:r>
              <a:rPr lang="en-US" altLang="zh-CN" sz="2000">
                <a:solidFill>
                  <a:schemeClr val="bg1"/>
                </a:solidFill>
                <a:latin typeface="Heiti SC Light" charset="-122"/>
                <a:ea typeface="Heiti SC Light" charset="-122"/>
              </a:rPr>
              <a:t>，</a:t>
            </a:r>
            <a:r>
              <a:rPr lang="zh-CN" altLang="en-US" sz="2000">
                <a:solidFill>
                  <a:schemeClr val="bg1"/>
                </a:solidFill>
                <a:latin typeface="Heiti SC Light" charset="-122"/>
                <a:ea typeface="Heiti SC Light" charset="-122"/>
              </a:rPr>
              <a:t>氛围轻松活跃</a:t>
            </a:r>
            <a:r>
              <a:rPr lang="en-US" altLang="zh-CN" sz="2000">
                <a:solidFill>
                  <a:schemeClr val="bg1"/>
                </a:solidFill>
                <a:latin typeface="Heiti SC Light" charset="-122"/>
                <a:ea typeface="Heiti SC Light" charset="-122"/>
              </a:rPr>
              <a:t>，</a:t>
            </a:r>
            <a:r>
              <a:rPr lang="zh-CN" altLang="en-US" sz="2000">
                <a:solidFill>
                  <a:schemeClr val="bg1"/>
                </a:solidFill>
                <a:latin typeface="Heiti SC Light" charset="-122"/>
                <a:ea typeface="Heiti SC Light" charset="-122"/>
              </a:rPr>
              <a:t>为学生提供了一个相互交流</a:t>
            </a:r>
            <a:r>
              <a:rPr lang="en-US" altLang="zh-CN" sz="2000">
                <a:solidFill>
                  <a:schemeClr val="bg1"/>
                </a:solidFill>
                <a:latin typeface="Heiti SC Light" charset="-122"/>
                <a:ea typeface="Heiti SC Light" charset="-122"/>
              </a:rPr>
              <a:t>，</a:t>
            </a:r>
            <a:r>
              <a:rPr lang="zh-CN" altLang="en-US" sz="2000">
                <a:solidFill>
                  <a:schemeClr val="bg1"/>
                </a:solidFill>
                <a:latin typeface="Heiti SC Light" charset="-122"/>
                <a:ea typeface="Heiti SC Light" charset="-122"/>
              </a:rPr>
              <a:t>共同进步的平台</a:t>
            </a:r>
            <a:r>
              <a:rPr lang="en-US" altLang="zh-CN" sz="2000">
                <a:solidFill>
                  <a:schemeClr val="bg1"/>
                </a:solidFill>
                <a:latin typeface="Heiti SC Light" charset="-122"/>
                <a:ea typeface="Heiti SC Light" charset="-122"/>
              </a:rPr>
              <a:t>，</a:t>
            </a:r>
            <a:r>
              <a:rPr lang="zh-CN" altLang="en-US" sz="2000">
                <a:solidFill>
                  <a:schemeClr val="bg1"/>
                </a:solidFill>
                <a:latin typeface="Heiti SC Light" charset="-122"/>
                <a:ea typeface="Heiti SC Light" charset="-122"/>
              </a:rPr>
              <a:t>有助于培养团队合作精神</a:t>
            </a:r>
            <a:r>
              <a:rPr lang="en-US" altLang="zh-CN" sz="2000">
                <a:solidFill>
                  <a:schemeClr val="bg1"/>
                </a:solidFill>
                <a:latin typeface="Heiti SC Light" charset="-122"/>
                <a:ea typeface="Heiti SC Light" charset="-122"/>
              </a:rPr>
              <a:t>。</a:t>
            </a:r>
            <a:endParaRPr lang="en-US" altLang="zh-CN" sz="2000">
              <a:solidFill>
                <a:schemeClr val="bg1"/>
              </a:solidFill>
              <a:latin typeface="Heiti SC Light" charset="-122"/>
              <a:ea typeface="Heiti SC Light" charset="-122"/>
            </a:endParaRPr>
          </a:p>
        </p:txBody>
      </p:sp>
      <p:sp>
        <p:nvSpPr>
          <p:cNvPr id="21" name="文本框 20"/>
          <p:cNvSpPr txBox="1"/>
          <p:nvPr/>
        </p:nvSpPr>
        <p:spPr>
          <a:xfrm>
            <a:off x="977900" y="4406900"/>
            <a:ext cx="6642100" cy="1322070"/>
          </a:xfrm>
          <a:prstGeom prst="rect">
            <a:avLst/>
          </a:prstGeom>
          <a:noFill/>
        </p:spPr>
        <p:txBody>
          <a:bodyPr wrap="square" rtlCol="0">
            <a:spAutoFit/>
          </a:bodyPr>
          <a:p>
            <a:r>
              <a:rPr lang="zh-CN" altLang="en-US" sz="2000">
                <a:solidFill>
                  <a:schemeClr val="bg1"/>
                </a:solidFill>
                <a:latin typeface="Heiti SC Light" charset="-122"/>
                <a:ea typeface="Heiti SC Light" charset="-122"/>
              </a:rPr>
              <a:t>社团通常会定期组织训练活动</a:t>
            </a:r>
            <a:r>
              <a:rPr lang="en-US" altLang="zh-CN" sz="2000">
                <a:solidFill>
                  <a:schemeClr val="bg1"/>
                </a:solidFill>
                <a:latin typeface="Heiti SC Light" charset="-122"/>
                <a:ea typeface="Heiti SC Light" charset="-122"/>
              </a:rPr>
              <a:t>，</a:t>
            </a:r>
            <a:r>
              <a:rPr lang="zh-CN" altLang="en-US" sz="2000">
                <a:solidFill>
                  <a:schemeClr val="bg1"/>
                </a:solidFill>
                <a:latin typeface="Heiti SC Light" charset="-122"/>
                <a:ea typeface="Heiti SC Light" charset="-122"/>
              </a:rPr>
              <a:t>活动频率相对固定</a:t>
            </a:r>
            <a:r>
              <a:rPr lang="en-US" altLang="zh-CN" sz="2000">
                <a:solidFill>
                  <a:schemeClr val="bg1"/>
                </a:solidFill>
                <a:latin typeface="Heiti SC Light" charset="-122"/>
                <a:ea typeface="Heiti SC Light" charset="-122"/>
              </a:rPr>
              <a:t>，</a:t>
            </a:r>
            <a:r>
              <a:rPr lang="zh-CN" altLang="en-US" sz="2000">
                <a:solidFill>
                  <a:schemeClr val="bg1"/>
                </a:solidFill>
                <a:latin typeface="Heiti SC Light" charset="-122"/>
                <a:ea typeface="Heiti SC Light" charset="-122"/>
              </a:rPr>
              <a:t>训练内容注重基础技能的传授和普及</a:t>
            </a:r>
            <a:r>
              <a:rPr lang="en-US" altLang="zh-CN" sz="2000">
                <a:solidFill>
                  <a:schemeClr val="bg1"/>
                </a:solidFill>
                <a:latin typeface="Heiti SC Light" charset="-122"/>
                <a:ea typeface="Heiti SC Light" charset="-122"/>
              </a:rPr>
              <a:t>，</a:t>
            </a:r>
            <a:r>
              <a:rPr lang="zh-CN" altLang="en-US" sz="2000">
                <a:solidFill>
                  <a:schemeClr val="bg1"/>
                </a:solidFill>
                <a:latin typeface="Heiti SC Light" charset="-122"/>
                <a:ea typeface="Heiti SC Light" charset="-122"/>
              </a:rPr>
              <a:t>让更多学生能接触和了解马术</a:t>
            </a:r>
            <a:r>
              <a:rPr lang="en-US" altLang="zh-CN" sz="2000">
                <a:solidFill>
                  <a:schemeClr val="bg1"/>
                </a:solidFill>
                <a:latin typeface="Heiti SC Light" charset="-122"/>
                <a:ea typeface="Heiti SC Light" charset="-122"/>
              </a:rPr>
              <a:t>，</a:t>
            </a:r>
            <a:r>
              <a:rPr lang="zh-CN" altLang="en-US" sz="2000">
                <a:solidFill>
                  <a:schemeClr val="bg1"/>
                </a:solidFill>
                <a:latin typeface="Heiti SC Light" charset="-122"/>
                <a:ea typeface="Heiti SC Light" charset="-122"/>
              </a:rPr>
              <a:t>在一次次的练习中逐渐提升马术技能和对马术的认知</a:t>
            </a:r>
            <a:r>
              <a:rPr lang="en-US" altLang="zh-CN" sz="2000">
                <a:solidFill>
                  <a:schemeClr val="bg1"/>
                </a:solidFill>
                <a:latin typeface="Heiti SC Light" charset="-122"/>
                <a:ea typeface="Heiti SC Light" charset="-122"/>
              </a:rPr>
              <a:t>。</a:t>
            </a:r>
            <a:endParaRPr lang="en-US" altLang="zh-CN" sz="2000">
              <a:solidFill>
                <a:schemeClr val="bg1"/>
              </a:solidFill>
              <a:latin typeface="Heiti SC Light" charset="-122"/>
              <a:ea typeface="Heiti SC Light" charset="-122"/>
            </a:endParaRPr>
          </a:p>
        </p:txBody>
      </p:sp>
    </p:spTree>
    <p:custDataLst>
      <p:tags r:id="rId1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占位符 8"/>
          <p:cNvSpPr>
            <a14:cpLocks xmlns:a14="http://schemas.microsoft.com/office/drawing/2010/main" noGrp="1"/>
          </p:cNvSpPr>
          <p:nvPr>
            <p:custDataLst>
              <p:tags r:id="rId1"/>
            </p:custDataLst>
          </p:nvPr>
        </p:nvSpPr>
        <p:spPr>
          <a:xfrm>
            <a:off x="6553200" y="5029200"/>
            <a:ext cx="5029200" cy="1219200"/>
          </a:xfrm>
          <a:prstGeom prst="rect">
            <a:avLst/>
          </a:prstGeom>
          <a:noFill/>
        </p:spPr>
        <p:txBody>
          <a:bodyPr vert="horz" wrap="square" lIns="0" tIns="0" rIns="0" bIns="0" rtlCol="0" anchor="t">
            <a:normAutofit/>
          </a:bodyPr>
          <a:lstStyle>
            <a:lvl1pPr marL="0" indent="0" algn="l" defTabSz="914400" rtl="0" eaLnBrk="1" latinLnBrk="0" hangingPunct="1">
              <a:lnSpc>
                <a:spcPct val="125000"/>
              </a:lnSpc>
              <a:spcBef>
                <a:spcPct val="0"/>
              </a:spcBef>
              <a:spcAft>
                <a:spcPct val="0"/>
              </a:spcAft>
              <a:buFont typeface="Arial"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charset="0"/>
              <a:buChar char="•"/>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Char char="•"/>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Char char="•"/>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Char char="•"/>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solidFill>
                  <a:schemeClr val="tx1"/>
                </a:solidFill>
              </a:rPr>
              <a:t>俱乐部有着系统且科学的训练体系，从基础的马术知识讲解到实际的骑乘操作训练，循序渐进。还会组织各类比赛和活动，让学员在实践中积累经验，提升竞技能力和心理素质。</a:t>
            </a:r>
            <a:endParaRPr lang="zh-CN" altLang="en-US">
              <a:solidFill>
                <a:schemeClr val="tx1"/>
              </a:solidFill>
            </a:endParaRPr>
          </a:p>
        </p:txBody>
      </p:sp>
      <p:sp>
        <p:nvSpPr>
          <p:cNvPr id="11" name="文本占位符 7"/>
          <p:cNvSpPr>
            <a14:cpLocks xmlns:a14="http://schemas.microsoft.com/office/drawing/2010/main" noGrp="1"/>
          </p:cNvSpPr>
          <p:nvPr>
            <p:custDataLst>
              <p:tags r:id="rId2"/>
            </p:custDataLst>
          </p:nvPr>
        </p:nvSpPr>
        <p:spPr>
          <a:xfrm>
            <a:off x="6553200" y="4521200"/>
            <a:ext cx="50292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charset="0"/>
              <a:buChar char="•"/>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Char char="•"/>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Char char="•"/>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Char char="•"/>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solidFill>
                  <a:schemeClr val="tx2"/>
                </a:solidFill>
              </a:rPr>
              <a:t>俱乐部训练体系</a:t>
            </a:r>
            <a:endParaRPr lang="zh-CN" altLang="en-US">
              <a:solidFill>
                <a:schemeClr val="tx2"/>
              </a:solidFill>
            </a:endParaRPr>
          </a:p>
        </p:txBody>
      </p:sp>
      <p:sp>
        <p:nvSpPr>
          <p:cNvPr id="12" name="装饰  5"/>
          <p:cNvSpPr>
            <a14:cpLocks xmlns:a14="http://schemas.microsoft.com/office/drawing/2010/main" noGrp="1"/>
          </p:cNvSpPr>
          <p:nvPr>
            <p:custDataLst>
              <p:tags r:id="rId3"/>
            </p:custDataLst>
          </p:nvPr>
        </p:nvSpPr>
        <p:spPr>
          <a:xfrm>
            <a:off x="6400800" y="45212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charset="0"/>
              <a:buNone/>
              <a:defRPr sz="2400" kern="1200">
                <a:solidFill>
                  <a:schemeClr val="lt1">
                    <a:lumMod val="100000"/>
                  </a:schemeClr>
                </a:solidFill>
                <a:latin typeface="+mn-lt"/>
                <a:ea typeface="+mn-ea"/>
                <a:cs typeface="+mn-cs"/>
              </a:defRPr>
            </a:lvl1pPr>
            <a:lvl2pPr marL="538480" indent="-206375" algn="l" defTabSz="914400" rtl="0" eaLnBrk="1" latinLnBrk="0" hangingPunct="1">
              <a:lnSpc>
                <a:spcPct val="130000"/>
              </a:lnSpc>
              <a:spcBef>
                <a:spcPts val="0"/>
              </a:spcBef>
              <a:buFont typeface="Arial" charset="0"/>
              <a:buNone/>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None/>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None/>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None/>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solidFill>
                  <a:schemeClr val="tx1"/>
                </a:solidFill>
              </a:rPr>
              <a:t> </a:t>
            </a:r>
            <a:endParaRPr lang="zh-CN" altLang="en-US">
              <a:solidFill>
                <a:schemeClr val="tx1"/>
              </a:solidFill>
            </a:endParaRPr>
          </a:p>
        </p:txBody>
      </p:sp>
      <p:sp>
        <p:nvSpPr>
          <p:cNvPr id="13" name="文本占位符 5"/>
          <p:cNvSpPr>
            <a14:cpLocks xmlns:a14="http://schemas.microsoft.com/office/drawing/2010/main" noGrp="1"/>
          </p:cNvSpPr>
          <p:nvPr>
            <p:custDataLst>
              <p:tags r:id="rId4"/>
            </p:custDataLst>
          </p:nvPr>
        </p:nvSpPr>
        <p:spPr>
          <a:xfrm>
            <a:off x="762000" y="5029200"/>
            <a:ext cx="5029200" cy="1219200"/>
          </a:xfrm>
          <a:prstGeom prst="rect">
            <a:avLst/>
          </a:prstGeom>
          <a:noFill/>
        </p:spPr>
        <p:txBody>
          <a:bodyPr vert="horz" wrap="square" lIns="0" tIns="0" rIns="0" bIns="0" rtlCol="0" anchor="t">
            <a:normAutofit/>
          </a:bodyPr>
          <a:lstStyle>
            <a:lvl1pPr marL="0" indent="0" algn="l" defTabSz="914400" rtl="0" eaLnBrk="1" latinLnBrk="0" hangingPunct="1">
              <a:lnSpc>
                <a:spcPct val="125000"/>
              </a:lnSpc>
              <a:spcBef>
                <a:spcPct val="0"/>
              </a:spcBef>
              <a:spcAft>
                <a:spcPct val="0"/>
              </a:spcAft>
              <a:buFont typeface="Arial"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charset="0"/>
              <a:buChar char="•"/>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Char char="•"/>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Char char="•"/>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Char char="•"/>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t>俱乐部拥有更为专业的设施和环境，能为学员提供高质量的训练条件。其教练团队经验丰富，教学体系完善，能针对不同水平的学员制定个性化的训练计划，有助于学员快速提升马术水平。</a:t>
            </a:r>
            <a:endParaRPr lang="zh-CN" altLang="en-US"/>
          </a:p>
        </p:txBody>
      </p:sp>
      <p:sp>
        <p:nvSpPr>
          <p:cNvPr id="14" name="文本占位符 4"/>
          <p:cNvSpPr>
            <a14:cpLocks xmlns:a14="http://schemas.microsoft.com/office/drawing/2010/main" noGrp="1"/>
          </p:cNvSpPr>
          <p:nvPr>
            <p:custDataLst>
              <p:tags r:id="rId5"/>
            </p:custDataLst>
          </p:nvPr>
        </p:nvSpPr>
        <p:spPr>
          <a:xfrm>
            <a:off x="762000" y="4521200"/>
            <a:ext cx="50292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charset="0"/>
              <a:buChar char="•"/>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Char char="•"/>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Char char="•"/>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Char char="•"/>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solidFill>
                  <a:schemeClr val="tx2"/>
                </a:solidFill>
              </a:rPr>
              <a:t>俱乐部专业优势</a:t>
            </a:r>
            <a:endParaRPr lang="zh-CN" altLang="en-US">
              <a:solidFill>
                <a:schemeClr val="tx2"/>
              </a:solidFill>
            </a:endParaRPr>
          </a:p>
        </p:txBody>
      </p:sp>
      <p:sp>
        <p:nvSpPr>
          <p:cNvPr id="15" name="装饰  2"/>
          <p:cNvSpPr>
            <a14:cpLocks xmlns:a14="http://schemas.microsoft.com/office/drawing/2010/main" noGrp="1"/>
          </p:cNvSpPr>
          <p:nvPr>
            <p:custDataLst>
              <p:tags r:id="rId6"/>
            </p:custDataLst>
          </p:nvPr>
        </p:nvSpPr>
        <p:spPr>
          <a:xfrm>
            <a:off x="609600" y="45212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charset="0"/>
              <a:buNone/>
              <a:defRPr sz="2400" kern="1200">
                <a:solidFill>
                  <a:schemeClr val="lt1">
                    <a:lumMod val="100000"/>
                  </a:schemeClr>
                </a:solidFill>
                <a:latin typeface="+mn-lt"/>
                <a:ea typeface="+mn-ea"/>
                <a:cs typeface="+mn-cs"/>
              </a:defRPr>
            </a:lvl1pPr>
            <a:lvl2pPr marL="538480" indent="-206375" algn="l" defTabSz="914400" rtl="0" eaLnBrk="1" latinLnBrk="0" hangingPunct="1">
              <a:lnSpc>
                <a:spcPct val="130000"/>
              </a:lnSpc>
              <a:spcBef>
                <a:spcPts val="0"/>
              </a:spcBef>
              <a:buFont typeface="Arial" charset="0"/>
              <a:buNone/>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None/>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None/>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None/>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solidFill>
                  <a:schemeClr val="tx1"/>
                </a:solidFill>
              </a:rPr>
              <a:t> </a:t>
            </a:r>
            <a:endParaRPr lang="zh-CN" altLang="en-US">
              <a:solidFill>
                <a:schemeClr val="tx1"/>
              </a:solidFill>
            </a:endParaRPr>
          </a:p>
        </p:txBody>
      </p:sp>
      <p:pic>
        <p:nvPicPr>
          <p:cNvPr id="16" name="内容占位符 2" descr="8c343cdc-d17c-11f0-965a-26db64cb2056"/>
          <p:cNvPicPr>
            <a:picLocks noChangeAspect="1"/>
          </p:cNvPicPr>
          <p:nvPr>
            <p:custDataLst>
              <p:tags r:id="rId7"/>
            </p:custDataLst>
          </p:nvPr>
        </p:nvPicPr>
        <p:blipFill>
          <a:blip r:embed="rId8"/>
          <a:srcRect t="1309" b="1309"/>
          <a:stretch>
            <a:fillRect/>
          </a:stretch>
        </p:blipFill>
        <p:spPr>
          <a:xfrm>
            <a:off x="609600" y="1524000"/>
            <a:ext cx="10972800" cy="2540000"/>
          </a:xfrm>
          <a:custGeom>
            <a:avLst>
              <a:gd name="connisteX0" fmla="*/ 0 w 10972800"/>
              <a:gd name="connsiteY0" fmla="*/ 203200 h 2540000"/>
              <a:gd name="connisteX1" fmla="*/ 203200 w 10972800"/>
              <a:gd name="connsiteY1" fmla="*/ 0 h 2540000"/>
              <a:gd name="connisteX2" fmla="*/ 10769600 w 10972800"/>
              <a:gd name="connsiteY2" fmla="*/ 0 h 2540000"/>
              <a:gd name="connisteX3" fmla="*/ 10972800 w 10972800"/>
              <a:gd name="connsiteY3" fmla="*/ 203200 h 2540000"/>
              <a:gd name="connisteX4" fmla="*/ 10972800 w 10972800"/>
              <a:gd name="connsiteY4" fmla="*/ 2336800 h 2540000"/>
              <a:gd name="connisteX5" fmla="*/ 10769600 w 10972800"/>
              <a:gd name="connsiteY5" fmla="*/ 2540000 h 2540000"/>
              <a:gd name="connisteX6" fmla="*/ 203200 w 10972800"/>
              <a:gd name="connsiteY6" fmla="*/ 2540000 h 2540000"/>
              <a:gd name="connisteX7" fmla="*/ 0 w 10972800"/>
              <a:gd name="connsiteY7" fmla="*/ 2336800 h 2540000"/>
              <a:gd name="connisteX8" fmla="*/ 0 w 10972800"/>
              <a:gd name="connsiteY8" fmla="*/ 203200 h 2540000"/>
            </a:avLst>
            <a:gdLst>
              <a:gd name="connisteX0-1" fmla="*/ 0 w 10972800"/>
              <a:gd name="connsiteY0-2" fmla="*/ 203200 h 2540000"/>
              <a:gd name="connisteX1-3" fmla="*/ 203200 w 10972800"/>
              <a:gd name="connsiteY1-4" fmla="*/ 0 h 2540000"/>
              <a:gd name="connisteX2-5" fmla="*/ 10769600 w 10972800"/>
              <a:gd name="connsiteY2-6" fmla="*/ 0 h 2540000"/>
              <a:gd name="connisteX3-7" fmla="*/ 10972800 w 10972800"/>
              <a:gd name="connsiteY3-8" fmla="*/ 203200 h 2540000"/>
              <a:gd name="connisteX4-9" fmla="*/ 10972800 w 10972800"/>
              <a:gd name="connsiteY4-10" fmla="*/ 2336800 h 2540000"/>
              <a:gd name="connisteX5-11" fmla="*/ 10769600 w 10972800"/>
              <a:gd name="connsiteY5-12" fmla="*/ 2540000 h 2540000"/>
              <a:gd name="connisteX6-13" fmla="*/ 203200 w 10972800"/>
              <a:gd name="connsiteY6-14" fmla="*/ 2540000 h 2540000"/>
              <a:gd name="connisteX7-15" fmla="*/ 0 w 10972800"/>
              <a:gd name="connsiteY7-16" fmla="*/ 2336800 h 2540000"/>
              <a:gd name="connisteX8-17" fmla="*/ 0 w 10972800"/>
              <a:gd name="connsiteY8-18" fmla="*/ 203200 h 2540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pathLst>
              <a:path w="10972800" h="2540000">
                <a:moveTo>
                  <a:pt x="0" y="203200"/>
                </a:moveTo>
                <a:cubicBezTo>
                  <a:pt x="0" y="90976"/>
                  <a:pt x="90976" y="0"/>
                  <a:pt x="203200" y="0"/>
                </a:cubicBezTo>
                <a:lnTo>
                  <a:pt x="10769600" y="0"/>
                </a:lnTo>
                <a:cubicBezTo>
                  <a:pt x="10881824" y="0"/>
                  <a:pt x="10972800" y="90976"/>
                  <a:pt x="10972800" y="203200"/>
                </a:cubicBezTo>
                <a:lnTo>
                  <a:pt x="10972800" y="2336800"/>
                </a:lnTo>
                <a:cubicBezTo>
                  <a:pt x="10972800" y="2449024"/>
                  <a:pt x="10881824" y="2540000"/>
                  <a:pt x="10769600" y="2540000"/>
                </a:cubicBezTo>
                <a:lnTo>
                  <a:pt x="203200" y="2540000"/>
                </a:lnTo>
                <a:cubicBezTo>
                  <a:pt x="90976" y="2540000"/>
                  <a:pt x="0" y="2449024"/>
                  <a:pt x="0" y="2336800"/>
                </a:cubicBezTo>
                <a:lnTo>
                  <a:pt x="0" y="203200"/>
                </a:lnTo>
                <a:close/>
              </a:path>
              <a:path w="10972800" h="2540000">
                <a:moveTo>
                  <a:pt x="0" y="203200"/>
                </a:moveTo>
                <a:cubicBezTo>
                  <a:pt x="0" y="90976"/>
                  <a:pt x="90976" y="0"/>
                  <a:pt x="203200" y="0"/>
                </a:cubicBezTo>
                <a:lnTo>
                  <a:pt x="10769600" y="0"/>
                </a:lnTo>
                <a:cubicBezTo>
                  <a:pt x="10881824" y="0"/>
                  <a:pt x="10972800" y="90976"/>
                  <a:pt x="10972800" y="203200"/>
                </a:cubicBezTo>
                <a:lnTo>
                  <a:pt x="10972800" y="2336800"/>
                </a:lnTo>
                <a:cubicBezTo>
                  <a:pt x="10972800" y="2449024"/>
                  <a:pt x="10881824" y="2540000"/>
                  <a:pt x="10769600" y="2540000"/>
                </a:cubicBezTo>
                <a:lnTo>
                  <a:pt x="203200" y="2540000"/>
                </a:lnTo>
                <a:cubicBezTo>
                  <a:pt x="90976" y="2540000"/>
                  <a:pt x="0" y="2449024"/>
                  <a:pt x="0" y="2336800"/>
                </a:cubicBezTo>
                <a:lnTo>
                  <a:pt x="0" y="203200"/>
                </a:lnTo>
                <a:close/>
              </a:path>
            </a:pathLst>
          </a:custGeom>
          <a:solidFill>
            <a:srgbClr val="DDDDDD"/>
          </a:solidFill>
          <a:ln>
            <a:noFill/>
          </a:ln>
        </p:spPr>
      </p:pic>
      <p:sp>
        <p:nvSpPr>
          <p:cNvPr id="17" name="标题 1"/>
          <p:cNvSpPr>
            <a14:cpLocks xmlns:a14="http://schemas.microsoft.com/office/drawing/2010/main" noGrp="1"/>
          </p:cNvSpPr>
          <p:nvPr>
            <p:custDataLst>
              <p:tags r:id="rId9"/>
            </p:custDataLst>
          </p:nvPr>
        </p:nvSpPr>
        <p:spPr>
          <a:xfrm>
            <a:off x="609600" y="53340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a:solidFill>
                  <a:schemeClr val="tx1"/>
                </a:solidFill>
              </a:rPr>
              <a:t>俱乐部模式（精英班）</a:t>
            </a:r>
            <a:endParaRPr lang="zh-CN" altLang="en-US">
              <a:solidFill>
                <a:schemeClr val="tx1"/>
              </a:solidFill>
            </a:endParaRPr>
          </a:p>
        </p:txBody>
      </p:sp>
    </p:spTree>
    <p:custDataLst>
      <p:tags r:id="rId10"/>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1"/>
          <p:cNvSpPr>
            <a14:cpLocks xmlns:a14="http://schemas.microsoft.com/office/drawing/2010/main" noGrp="1"/>
          </p:cNvSpPr>
          <p:nvPr>
            <p:ph type="title"/>
            <p:custDataLst>
              <p:tags r:id="rId1"/>
            </p:custDataLst>
          </p:nvPr>
        </p:nvSpPr>
        <p:spPr>
          <a:xfrm>
            <a:off x="757555" y="3128327"/>
            <a:ext cx="6384290" cy="1051560"/>
          </a:xfrm>
        </p:spPr>
        <p:txBody>
          <a:bodyPr/>
          <a:p>
            <a:pPr marL="0" indent="0" algn="ctr">
              <a:lnSpc>
                <a:spcPct val="90000"/>
              </a:lnSpc>
              <a:spcBef>
                <a:spcPts val="0"/>
              </a:spcBef>
              <a:spcAft>
                <a:spcPts val="0"/>
              </a:spcAft>
              <a:buSzPct val="100000"/>
            </a:pPr>
            <a:r>
              <a:rPr lang="zh-CN" altLang="en-US" sz="5400"/>
              <a:t>冬</a:t>
            </a:r>
            <a:r>
              <a:rPr altLang="zh-CN" sz="5400"/>
              <a:t>、</a:t>
            </a:r>
            <a:r>
              <a:rPr lang="zh-CN" altLang="en-US" sz="5400"/>
              <a:t>夏令营</a:t>
            </a:r>
            <a:endParaRPr lang="zh-CN" altLang="en-US" sz="5400"/>
          </a:p>
        </p:txBody>
      </p:sp>
      <p:sp>
        <p:nvSpPr>
          <p:cNvPr id="6" name="Text Placeholder 3"/>
          <p:cNvSpPr>
            <a14:cpLocks xmlns:a14="http://schemas.microsoft.com/office/drawing/2010/main" noGrp="1" noChangeAspect="1"/>
          </p:cNvSpPr>
          <p:nvPr>
            <p:ph type="body" sz="quarter" idx="13"/>
            <p:custDataLst>
              <p:tags r:id="rId2"/>
            </p:custDataLst>
          </p:nvPr>
        </p:nvSpPr>
        <p:spPr>
          <a:xfrm>
            <a:off x="2889885" y="1404620"/>
            <a:ext cx="1432560" cy="1432560"/>
          </a:xfrm>
          <a:prstGeom prst="ellipse">
            <a:avLst/>
          </a:prstGeom>
          <a:solidFill>
            <a:schemeClr val="accent1"/>
          </a:solidFill>
          <a:ln w="12700">
            <a:solidFill>
              <a:srgbClr val="FFFFFF"/>
            </a:solidFill>
          </a:ln>
        </p:spPr>
        <p:txBody>
          <a:bodyPr/>
          <a:p>
            <a:r>
              <a:rPr lang="en-US" altLang="zh-CN">
                <a:solidFill>
                  <a:schemeClr val="tx2"/>
                </a:solidFill>
              </a:rPr>
              <a:t>04</a:t>
            </a:r>
            <a:endParaRPr lang="en-US" altLang="zh-CN">
              <a:solidFill>
                <a:schemeClr val="tx2"/>
              </a:solidFill>
            </a:endParaRPr>
          </a:p>
        </p:txBody>
      </p:sp>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内容占位符 6"/>
          <p:cNvSpPr>
            <a14:cpLocks xmlns:a14="http://schemas.microsoft.com/office/drawing/2010/main" noGrp="1"/>
          </p:cNvSpPr>
          <p:nvPr>
            <p:ph idx="1"/>
            <p:custDataLst>
              <p:tags r:id="rId1"/>
            </p:custDataLst>
          </p:nvPr>
        </p:nvSpPr>
        <p:spPr>
          <a:xfrm>
            <a:off x="3293745" y="153670"/>
            <a:ext cx="3781425" cy="2922270"/>
          </a:xfrm>
        </p:spPr>
        <p:txBody>
          <a:bodyPr/>
          <a:p>
            <a:endParaRPr lang="zh-CN" altLang="en-US"/>
          </a:p>
        </p:txBody>
      </p:sp>
      <p:sp>
        <p:nvSpPr>
          <p:cNvPr id="8" name="标题 7"/>
          <p:cNvSpPr>
            <a14:cpLocks xmlns:a14="http://schemas.microsoft.com/office/drawing/2010/main" noGrp="1"/>
          </p:cNvSpPr>
          <p:nvPr>
            <p:ph type="title"/>
            <p:custDataLst>
              <p:tags r:id="rId2"/>
            </p:custDataLst>
          </p:nvPr>
        </p:nvSpPr>
        <p:spPr/>
        <p:txBody>
          <a:bodyPr vert="horz" lIns="91440" tIns="45720" rIns="91440" bIns="45720" rtlCol="0" anchor="ctr">
            <a:normAutofit/>
          </a:bodyPr>
          <a:p>
            <a:pPr lvl="0" algn="l">
              <a:buClrTx/>
              <a:buSzTx/>
              <a:buFontTx/>
            </a:pPr>
            <a:endParaRPr lang="zh-CN" altLang="en-US" smtClean="0">
              <a:sym typeface="+mn-ea"/>
            </a:endParaRPr>
          </a:p>
        </p:txBody>
      </p:sp>
      <p:pic>
        <p:nvPicPr>
          <p:cNvPr id="5" name="图片 4" descr="微信图片_20251211180209_888_6"/>
          <p:cNvPicPr>
            <a:picLocks noChangeAspect="1"/>
          </p:cNvPicPr>
          <p:nvPr>
            <p:custDataLst>
              <p:tags r:id="rId3"/>
            </p:custDataLst>
          </p:nvPr>
        </p:nvPicPr>
        <p:blipFill>
          <a:blip r:embed="rId4"/>
          <a:stretch>
            <a:fillRect/>
          </a:stretch>
        </p:blipFill>
        <p:spPr>
          <a:xfrm>
            <a:off x="6969125" y="153670"/>
            <a:ext cx="4872990" cy="6497320"/>
          </a:xfrm>
          <a:prstGeom prst="rect">
            <a:avLst/>
          </a:prstGeom>
        </p:spPr>
      </p:pic>
      <p:pic>
        <p:nvPicPr>
          <p:cNvPr id="6" name="图片 5" descr="微信图片_20251211180215_889_6"/>
          <p:cNvPicPr>
            <a:picLocks noChangeAspect="1"/>
          </p:cNvPicPr>
          <p:nvPr>
            <p:custDataLst>
              <p:tags r:id="rId5"/>
            </p:custDataLst>
          </p:nvPr>
        </p:nvPicPr>
        <p:blipFill>
          <a:blip r:embed="rId6"/>
          <a:stretch>
            <a:fillRect/>
          </a:stretch>
        </p:blipFill>
        <p:spPr>
          <a:xfrm>
            <a:off x="3446780" y="3075940"/>
            <a:ext cx="3521710" cy="3652520"/>
          </a:xfrm>
          <a:prstGeom prst="rect">
            <a:avLst/>
          </a:prstGeom>
        </p:spPr>
      </p:pic>
      <p:pic>
        <p:nvPicPr>
          <p:cNvPr id="9" name="图片 8" descr="微信图片_20251211180157_886_6"/>
          <p:cNvPicPr>
            <a:picLocks noChangeAspect="1"/>
          </p:cNvPicPr>
          <p:nvPr>
            <p:custDataLst>
              <p:tags r:id="rId7"/>
            </p:custDataLst>
          </p:nvPr>
        </p:nvPicPr>
        <p:blipFill>
          <a:blip r:embed="rId8"/>
          <a:srcRect t="4996"/>
          <a:stretch>
            <a:fillRect/>
          </a:stretch>
        </p:blipFill>
        <p:spPr>
          <a:xfrm>
            <a:off x="217170" y="82550"/>
            <a:ext cx="3781425" cy="2993390"/>
          </a:xfrm>
          <a:prstGeom prst="rect">
            <a:avLst/>
          </a:prstGeom>
        </p:spPr>
      </p:pic>
      <p:pic>
        <p:nvPicPr>
          <p:cNvPr id="10" name="图片 9" descr="微信图片_20251211180206_887_6"/>
          <p:cNvPicPr>
            <a:picLocks noChangeAspect="1"/>
          </p:cNvPicPr>
          <p:nvPr>
            <p:custDataLst>
              <p:tags r:id="rId9"/>
            </p:custDataLst>
          </p:nvPr>
        </p:nvPicPr>
        <p:blipFill>
          <a:blip r:embed="rId10"/>
          <a:stretch>
            <a:fillRect/>
          </a:stretch>
        </p:blipFill>
        <p:spPr>
          <a:xfrm>
            <a:off x="229870" y="2991485"/>
            <a:ext cx="3216910" cy="3652520"/>
          </a:xfrm>
          <a:prstGeom prst="rect">
            <a:avLst/>
          </a:prstGeom>
        </p:spPr>
      </p:pic>
      <p:pic>
        <p:nvPicPr>
          <p:cNvPr id="3" name="内容占位符 3" descr="微信图片_20251211180135_882_6"/>
          <p:cNvPicPr>
            <a:picLocks noChangeAspect="1"/>
          </p:cNvPicPr>
          <p:nvPr>
            <p:custDataLst>
              <p:tags r:id="rId11"/>
            </p:custDataLst>
          </p:nvPr>
        </p:nvPicPr>
        <p:blipFill>
          <a:blip r:embed="rId12"/>
          <a:stretch>
            <a:fillRect/>
          </a:stretch>
        </p:blipFill>
        <p:spPr>
          <a:xfrm>
            <a:off x="3293745" y="153670"/>
            <a:ext cx="3781425" cy="2922270"/>
          </a:xfrm>
          <a:prstGeom prst="rect">
            <a:avLst/>
          </a:prstGeom>
        </p:spPr>
      </p:pic>
    </p:spTree>
    <p:custDataLst>
      <p:tags r:id="rId1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Title 1"/>
          <p:cNvSpPr>
            <a14:cpLocks xmlns:a14="http://schemas.microsoft.com/office/drawing/2010/main" noGrp="1"/>
          </p:cNvSpPr>
          <p:nvPr>
            <p:ph type="title"/>
            <p:custDataLst>
              <p:tags r:id="rId1"/>
            </p:custDataLst>
          </p:nvPr>
        </p:nvSpPr>
        <p:spPr>
          <a:xfrm>
            <a:off x="6415722" y="811262"/>
            <a:ext cx="1977755" cy="1081088"/>
          </a:xfrm>
        </p:spPr>
        <p:txBody>
          <a:bodyPr/>
          <a:p>
            <a:pPr marL="0" indent="0" algn="ctr">
              <a:lnSpc>
                <a:spcPct val="90000"/>
              </a:lnSpc>
              <a:spcBef>
                <a:spcPts val="0"/>
              </a:spcBef>
              <a:spcAft>
                <a:spcPts val="0"/>
              </a:spcAft>
              <a:buSzPct val="100000"/>
            </a:pPr>
            <a:r>
              <a:rPr lang="en-US" altLang="en-US" sz="6000"/>
              <a:t>目录</a:t>
            </a:r>
            <a:endParaRPr lang="en-US" altLang="en-US" sz="6000"/>
          </a:p>
        </p:txBody>
      </p:sp>
      <p:sp>
        <p:nvSpPr>
          <p:cNvPr id="39" name="圆角矩形 2"/>
          <p:cNvSpPr/>
          <p:nvPr>
            <p:custDataLst>
              <p:tags r:id="rId2"/>
            </p:custDataLst>
          </p:nvPr>
        </p:nvSpPr>
        <p:spPr>
          <a:xfrm>
            <a:off x="1728607" y="2384987"/>
            <a:ext cx="4271907" cy="1086078"/>
          </a:xfrm>
          <a:prstGeom prst="roundRect">
            <a:avLst>
              <a:gd name="adj" fmla="val 15901"/>
            </a:avLst>
          </a:prstGeom>
          <a:solidFill>
            <a:srgbClr val="FFFFFF"/>
          </a:solidFill>
          <a:ln>
            <a:solidFill>
              <a:schemeClr val="accent1">
                <a:lumMod val="40000"/>
                <a:lumOff val="60000"/>
                <a:alpha val="7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文本框 39"/>
          <p:cNvSpPr txBox="1"/>
          <p:nvPr>
            <p:custDataLst>
              <p:tags r:id="rId3"/>
            </p:custDataLst>
          </p:nvPr>
        </p:nvSpPr>
        <p:spPr>
          <a:xfrm>
            <a:off x="1973778" y="2603630"/>
            <a:ext cx="676339" cy="648791"/>
          </a:xfrm>
          <a:prstGeom prst="rect">
            <a:avLst/>
          </a:prstGeom>
          <a:noFill/>
        </p:spPr>
        <p:txBody>
          <a:bodyPr wrap="none" rtlCol="0" anchor="ctr" anchorCtr="0">
            <a:noAutofit/>
          </a:bodyPr>
          <a:p>
            <a:pPr algn="ctr"/>
            <a:r>
              <a:rPr lang="en-US" altLang="zh-CN" sz="3200" b="1" dirty="0">
                <a:solidFill>
                  <a:schemeClr val="tx1"/>
                </a:solidFill>
              </a:rPr>
              <a:t>01</a:t>
            </a:r>
            <a:endParaRPr lang="en-US" altLang="zh-CN" sz="3200" b="1" dirty="0">
              <a:solidFill>
                <a:schemeClr val="tx1"/>
              </a:solidFill>
            </a:endParaRPr>
          </a:p>
        </p:txBody>
      </p:sp>
      <p:sp>
        <p:nvSpPr>
          <p:cNvPr id="41" name="文本框 40"/>
          <p:cNvSpPr txBox="1"/>
          <p:nvPr>
            <p:custDataLst>
              <p:tags r:id="rId4"/>
            </p:custDataLst>
          </p:nvPr>
        </p:nvSpPr>
        <p:spPr>
          <a:xfrm>
            <a:off x="3070663" y="2547436"/>
            <a:ext cx="2891588" cy="761180"/>
          </a:xfrm>
          <a:prstGeom prst="rect">
            <a:avLst/>
          </a:prstGeom>
          <a:noFill/>
        </p:spPr>
        <p:txBody>
          <a:bodyPr wrap="square" rtlCol="0" anchor="ctr" anchorCtr="0">
            <a:normAutofit/>
          </a:bodyPr>
          <a:p>
            <a:pPr marL="0" indent="0" algn="l">
              <a:lnSpc>
                <a:spcPct val="100000"/>
              </a:lnSpc>
              <a:spcBef>
                <a:spcPts val="0"/>
              </a:spcBef>
              <a:spcAft>
                <a:spcPts val="0"/>
              </a:spcAft>
              <a:buSzPct val="100000"/>
            </a:pPr>
            <a:r>
              <a:rPr lang="en-US" altLang="en-US" sz="2000">
                <a:solidFill>
                  <a:srgbClr val="262626"/>
                </a:solidFill>
              </a:rPr>
              <a:t>学生学习马术的好处</a:t>
            </a:r>
            <a:endParaRPr lang="en-US" altLang="en-US" sz="2000">
              <a:solidFill>
                <a:srgbClr val="262626"/>
              </a:solidFill>
            </a:endParaRPr>
          </a:p>
        </p:txBody>
      </p:sp>
      <p:cxnSp>
        <p:nvCxnSpPr>
          <p:cNvPr id="42" name="直接连接符 41"/>
          <p:cNvCxnSpPr/>
          <p:nvPr>
            <p:custDataLst>
              <p:tags r:id="rId5"/>
            </p:custDataLst>
          </p:nvPr>
        </p:nvCxnSpPr>
        <p:spPr>
          <a:xfrm>
            <a:off x="2847614" y="2566000"/>
            <a:ext cx="0" cy="724052"/>
          </a:xfrm>
          <a:prstGeom prst="line">
            <a:avLst/>
          </a:prstGeom>
          <a:ln w="15875">
            <a:solidFill>
              <a:schemeClr val="accent1">
                <a:alpha val="30000"/>
              </a:schemeClr>
            </a:solidFill>
          </a:ln>
        </p:spPr>
        <p:style>
          <a:lnRef idx="2">
            <a:schemeClr val="accent1"/>
          </a:lnRef>
          <a:fillRef idx="0">
            <a:srgbClr val="FFFFFF"/>
          </a:fillRef>
          <a:effectRef idx="0">
            <a:srgbClr val="FFFFFF"/>
          </a:effectRef>
          <a:fontRef idx="minor">
            <a:schemeClr val="tx1"/>
          </a:fontRef>
        </p:style>
      </p:cxnSp>
      <p:sp>
        <p:nvSpPr>
          <p:cNvPr id="29" name="圆角矩形 28"/>
          <p:cNvSpPr/>
          <p:nvPr>
            <p:custDataLst>
              <p:tags r:id="rId6"/>
            </p:custDataLst>
          </p:nvPr>
        </p:nvSpPr>
        <p:spPr>
          <a:xfrm>
            <a:off x="1728606" y="3656206"/>
            <a:ext cx="4271907" cy="1086078"/>
          </a:xfrm>
          <a:prstGeom prst="roundRect">
            <a:avLst>
              <a:gd name="adj" fmla="val 15901"/>
            </a:avLst>
          </a:prstGeom>
          <a:solidFill>
            <a:srgbClr val="FFFFFF"/>
          </a:solidFill>
          <a:ln>
            <a:solidFill>
              <a:schemeClr val="accent1">
                <a:lumMod val="40000"/>
                <a:lumOff val="60000"/>
                <a:alpha val="7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文本框 2"/>
          <p:cNvSpPr txBox="1"/>
          <p:nvPr>
            <p:custDataLst>
              <p:tags r:id="rId7"/>
            </p:custDataLst>
          </p:nvPr>
        </p:nvSpPr>
        <p:spPr>
          <a:xfrm>
            <a:off x="1961326" y="3874849"/>
            <a:ext cx="676339" cy="648791"/>
          </a:xfrm>
          <a:prstGeom prst="rect">
            <a:avLst/>
          </a:prstGeom>
          <a:noFill/>
        </p:spPr>
        <p:txBody>
          <a:bodyPr wrap="none" rtlCol="0" anchor="ctr" anchorCtr="0">
            <a:noAutofit/>
          </a:bodyPr>
          <a:p>
            <a:pPr algn="ctr"/>
            <a:r>
              <a:rPr lang="en-US" altLang="zh-CN" sz="3200" b="1" dirty="0">
                <a:solidFill>
                  <a:schemeClr val="tx1"/>
                </a:solidFill>
              </a:rPr>
              <a:t>03</a:t>
            </a:r>
            <a:endParaRPr lang="en-US" altLang="zh-CN" sz="3200" b="1" dirty="0">
              <a:solidFill>
                <a:schemeClr val="tx1"/>
              </a:solidFill>
            </a:endParaRPr>
          </a:p>
        </p:txBody>
      </p:sp>
      <p:sp>
        <p:nvSpPr>
          <p:cNvPr id="31" name="文本框 30"/>
          <p:cNvSpPr txBox="1"/>
          <p:nvPr>
            <p:custDataLst>
              <p:tags r:id="rId8"/>
            </p:custDataLst>
          </p:nvPr>
        </p:nvSpPr>
        <p:spPr>
          <a:xfrm>
            <a:off x="3058212" y="3818655"/>
            <a:ext cx="2891588" cy="761180"/>
          </a:xfrm>
          <a:prstGeom prst="rect">
            <a:avLst/>
          </a:prstGeom>
          <a:noFill/>
        </p:spPr>
        <p:txBody>
          <a:bodyPr wrap="square" rtlCol="0" anchor="ctr" anchorCtr="0">
            <a:normAutofit/>
          </a:bodyPr>
          <a:p>
            <a:pPr marL="0" indent="0" algn="l">
              <a:lnSpc>
                <a:spcPct val="100000"/>
              </a:lnSpc>
              <a:spcBef>
                <a:spcPts val="0"/>
              </a:spcBef>
              <a:spcAft>
                <a:spcPts val="0"/>
              </a:spcAft>
              <a:buSzPct val="100000"/>
            </a:pPr>
            <a:r>
              <a:rPr lang="en-US" altLang="en-US" sz="2000">
                <a:solidFill>
                  <a:srgbClr val="262626"/>
                </a:solidFill>
              </a:rPr>
              <a:t>训练模式介绍</a:t>
            </a:r>
            <a:endParaRPr lang="en-US" altLang="en-US" sz="2000">
              <a:solidFill>
                <a:srgbClr val="262626"/>
              </a:solidFill>
            </a:endParaRPr>
          </a:p>
        </p:txBody>
      </p:sp>
      <p:cxnSp>
        <p:nvCxnSpPr>
          <p:cNvPr id="32" name="直接连接符 31"/>
          <p:cNvCxnSpPr/>
          <p:nvPr>
            <p:custDataLst>
              <p:tags r:id="rId9"/>
            </p:custDataLst>
          </p:nvPr>
        </p:nvCxnSpPr>
        <p:spPr>
          <a:xfrm>
            <a:off x="2835162" y="3837219"/>
            <a:ext cx="0" cy="724052"/>
          </a:xfrm>
          <a:prstGeom prst="line">
            <a:avLst/>
          </a:prstGeom>
          <a:ln w="15875">
            <a:solidFill>
              <a:schemeClr val="accent1">
                <a:alpha val="30000"/>
              </a:schemeClr>
            </a:solidFill>
          </a:ln>
        </p:spPr>
        <p:style>
          <a:lnRef idx="2">
            <a:schemeClr val="accent1"/>
          </a:lnRef>
          <a:fillRef idx="0">
            <a:srgbClr val="FFFFFF"/>
          </a:fillRef>
          <a:effectRef idx="0">
            <a:srgbClr val="FFFFFF"/>
          </a:effectRef>
          <a:fontRef idx="minor">
            <a:schemeClr val="tx1"/>
          </a:fontRef>
        </p:style>
      </p:cxnSp>
      <p:sp>
        <p:nvSpPr>
          <p:cNvPr id="33" name="圆角矩形 2"/>
          <p:cNvSpPr/>
          <p:nvPr>
            <p:custDataLst>
              <p:tags r:id="rId10"/>
            </p:custDataLst>
          </p:nvPr>
        </p:nvSpPr>
        <p:spPr>
          <a:xfrm>
            <a:off x="6182894" y="2384987"/>
            <a:ext cx="4271907" cy="1086078"/>
          </a:xfrm>
          <a:prstGeom prst="roundRect">
            <a:avLst>
              <a:gd name="adj" fmla="val 15901"/>
            </a:avLst>
          </a:prstGeom>
          <a:solidFill>
            <a:srgbClr val="FFFFFF"/>
          </a:solidFill>
          <a:ln>
            <a:solidFill>
              <a:schemeClr val="accent1">
                <a:lumMod val="40000"/>
                <a:lumOff val="60000"/>
                <a:alpha val="7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文本框 33"/>
          <p:cNvSpPr txBox="1"/>
          <p:nvPr>
            <p:custDataLst>
              <p:tags r:id="rId11"/>
            </p:custDataLst>
          </p:nvPr>
        </p:nvSpPr>
        <p:spPr>
          <a:xfrm>
            <a:off x="6428066" y="2603630"/>
            <a:ext cx="676339" cy="648791"/>
          </a:xfrm>
          <a:prstGeom prst="rect">
            <a:avLst/>
          </a:prstGeom>
          <a:noFill/>
        </p:spPr>
        <p:txBody>
          <a:bodyPr wrap="none" rtlCol="0" anchor="ctr" anchorCtr="0">
            <a:noAutofit/>
          </a:bodyPr>
          <a:p>
            <a:pPr algn="ctr"/>
            <a:r>
              <a:rPr lang="en-US" altLang="zh-CN" sz="3200" b="1" dirty="0">
                <a:solidFill>
                  <a:schemeClr val="tx1"/>
                </a:solidFill>
              </a:rPr>
              <a:t>02</a:t>
            </a:r>
            <a:endParaRPr lang="en-US" altLang="zh-CN" sz="3200" b="1" dirty="0">
              <a:solidFill>
                <a:schemeClr val="tx1"/>
              </a:solidFill>
            </a:endParaRPr>
          </a:p>
        </p:txBody>
      </p:sp>
      <p:sp>
        <p:nvSpPr>
          <p:cNvPr id="35" name="文本框 34"/>
          <p:cNvSpPr txBox="1"/>
          <p:nvPr>
            <p:custDataLst>
              <p:tags r:id="rId12"/>
            </p:custDataLst>
          </p:nvPr>
        </p:nvSpPr>
        <p:spPr>
          <a:xfrm>
            <a:off x="7524951" y="2547436"/>
            <a:ext cx="2891588" cy="761180"/>
          </a:xfrm>
          <a:prstGeom prst="rect">
            <a:avLst/>
          </a:prstGeom>
          <a:noFill/>
        </p:spPr>
        <p:txBody>
          <a:bodyPr wrap="square" rtlCol="0" anchor="ctr" anchorCtr="0">
            <a:normAutofit/>
          </a:bodyPr>
          <a:p>
            <a:pPr marL="0" indent="0" algn="l">
              <a:lnSpc>
                <a:spcPct val="100000"/>
              </a:lnSpc>
              <a:spcBef>
                <a:spcPts val="0"/>
              </a:spcBef>
              <a:spcAft>
                <a:spcPts val="0"/>
              </a:spcAft>
              <a:buSzPct val="100000"/>
            </a:pPr>
            <a:r>
              <a:rPr lang="en-US" altLang="en-US" sz="2000">
                <a:solidFill>
                  <a:srgbClr val="262626"/>
                </a:solidFill>
              </a:rPr>
              <a:t>团队介绍</a:t>
            </a:r>
            <a:endParaRPr lang="en-US" altLang="en-US" sz="2000">
              <a:solidFill>
                <a:srgbClr val="262626"/>
              </a:solidFill>
            </a:endParaRPr>
          </a:p>
        </p:txBody>
      </p:sp>
      <p:cxnSp>
        <p:nvCxnSpPr>
          <p:cNvPr id="36" name="直接连接符 35"/>
          <p:cNvCxnSpPr/>
          <p:nvPr>
            <p:custDataLst>
              <p:tags r:id="rId13"/>
            </p:custDataLst>
          </p:nvPr>
        </p:nvCxnSpPr>
        <p:spPr>
          <a:xfrm>
            <a:off x="7301902" y="2566000"/>
            <a:ext cx="0" cy="724052"/>
          </a:xfrm>
          <a:prstGeom prst="line">
            <a:avLst/>
          </a:prstGeom>
          <a:ln w="15875">
            <a:solidFill>
              <a:schemeClr val="accent1">
                <a:alpha val="30000"/>
              </a:schemeClr>
            </a:solidFill>
          </a:ln>
        </p:spPr>
        <p:style>
          <a:lnRef idx="2">
            <a:schemeClr val="accent1"/>
          </a:lnRef>
          <a:fillRef idx="0">
            <a:srgbClr val="FFFFFF"/>
          </a:fillRef>
          <a:effectRef idx="0">
            <a:srgbClr val="FFFFFF"/>
          </a:effectRef>
          <a:fontRef idx="minor">
            <a:schemeClr val="tx1"/>
          </a:fontRef>
        </p:style>
      </p:cxnSp>
      <p:sp>
        <p:nvSpPr>
          <p:cNvPr id="37" name="圆角矩形 2"/>
          <p:cNvSpPr/>
          <p:nvPr>
            <p:custDataLst>
              <p:tags r:id="rId14"/>
            </p:custDataLst>
          </p:nvPr>
        </p:nvSpPr>
        <p:spPr>
          <a:xfrm>
            <a:off x="6193201" y="3656206"/>
            <a:ext cx="4271907" cy="1086078"/>
          </a:xfrm>
          <a:prstGeom prst="roundRect">
            <a:avLst>
              <a:gd name="adj" fmla="val 15901"/>
            </a:avLst>
          </a:prstGeom>
          <a:solidFill>
            <a:srgbClr val="FFFFFF"/>
          </a:solidFill>
          <a:ln>
            <a:solidFill>
              <a:schemeClr val="accent1">
                <a:lumMod val="40000"/>
                <a:lumOff val="60000"/>
                <a:alpha val="7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文本框 37"/>
          <p:cNvSpPr txBox="1"/>
          <p:nvPr>
            <p:custDataLst>
              <p:tags r:id="rId15"/>
            </p:custDataLst>
          </p:nvPr>
        </p:nvSpPr>
        <p:spPr>
          <a:xfrm>
            <a:off x="6425922" y="3874849"/>
            <a:ext cx="676339" cy="648791"/>
          </a:xfrm>
          <a:prstGeom prst="rect">
            <a:avLst/>
          </a:prstGeom>
          <a:noFill/>
        </p:spPr>
        <p:txBody>
          <a:bodyPr wrap="none" rtlCol="0" anchor="ctr" anchorCtr="0">
            <a:noAutofit/>
          </a:bodyPr>
          <a:p>
            <a:pPr algn="ctr"/>
            <a:r>
              <a:rPr lang="en-US" altLang="zh-CN" sz="3200" b="1" dirty="0">
                <a:solidFill>
                  <a:schemeClr val="tx1"/>
                </a:solidFill>
              </a:rPr>
              <a:t>04</a:t>
            </a:r>
            <a:endParaRPr lang="en-US" altLang="zh-CN" sz="3200" b="1" dirty="0">
              <a:solidFill>
                <a:schemeClr val="tx1"/>
              </a:solidFill>
            </a:endParaRPr>
          </a:p>
        </p:txBody>
      </p:sp>
      <p:sp>
        <p:nvSpPr>
          <p:cNvPr id="53" name="文本框 52"/>
          <p:cNvSpPr txBox="1"/>
          <p:nvPr>
            <p:custDataLst>
              <p:tags r:id="rId16"/>
            </p:custDataLst>
          </p:nvPr>
        </p:nvSpPr>
        <p:spPr>
          <a:xfrm>
            <a:off x="7522807" y="3818655"/>
            <a:ext cx="2891588" cy="761180"/>
          </a:xfrm>
          <a:prstGeom prst="rect">
            <a:avLst/>
          </a:prstGeom>
          <a:noFill/>
        </p:spPr>
        <p:txBody>
          <a:bodyPr wrap="square" rtlCol="0" anchor="ctr" anchorCtr="0">
            <a:normAutofit/>
          </a:bodyPr>
          <a:p>
            <a:pPr marL="0" indent="0" algn="l">
              <a:lnSpc>
                <a:spcPct val="100000"/>
              </a:lnSpc>
              <a:spcBef>
                <a:spcPts val="0"/>
              </a:spcBef>
              <a:spcAft>
                <a:spcPts val="0"/>
              </a:spcAft>
              <a:buSzPct val="100000"/>
            </a:pPr>
            <a:r>
              <a:rPr lang="zh-CN" altLang="en-US" sz="2000">
                <a:solidFill>
                  <a:srgbClr val="262626"/>
                </a:solidFill>
              </a:rPr>
              <a:t>冬</a:t>
            </a:r>
            <a:r>
              <a:rPr lang="en-US" altLang="zh-CN" sz="2000">
                <a:solidFill>
                  <a:srgbClr val="262626"/>
                </a:solidFill>
              </a:rPr>
              <a:t>、</a:t>
            </a:r>
            <a:r>
              <a:rPr lang="en-US" altLang="en-US" sz="2000">
                <a:solidFill>
                  <a:srgbClr val="262626"/>
                </a:solidFill>
              </a:rPr>
              <a:t>夏令营</a:t>
            </a:r>
            <a:endParaRPr lang="en-US" altLang="en-US" sz="2000">
              <a:solidFill>
                <a:srgbClr val="262626"/>
              </a:solidFill>
            </a:endParaRPr>
          </a:p>
        </p:txBody>
      </p:sp>
      <p:cxnSp>
        <p:nvCxnSpPr>
          <p:cNvPr id="54" name="直接连接符 53"/>
          <p:cNvCxnSpPr/>
          <p:nvPr>
            <p:custDataLst>
              <p:tags r:id="rId17"/>
            </p:custDataLst>
          </p:nvPr>
        </p:nvCxnSpPr>
        <p:spPr>
          <a:xfrm>
            <a:off x="7299758" y="3837219"/>
            <a:ext cx="0" cy="724052"/>
          </a:xfrm>
          <a:prstGeom prst="line">
            <a:avLst/>
          </a:prstGeom>
          <a:ln w="15875">
            <a:solidFill>
              <a:schemeClr val="accent1">
                <a:alpha val="30000"/>
              </a:schemeClr>
            </a:solidFill>
          </a:ln>
        </p:spPr>
        <p:style>
          <a:lnRef idx="2">
            <a:schemeClr val="accent1"/>
          </a:lnRef>
          <a:fillRef idx="0">
            <a:srgbClr val="FFFFFF"/>
          </a:fillRef>
          <a:effectRef idx="0">
            <a:srgbClr val="FFFFFF"/>
          </a:effectRef>
          <a:fontRef idx="minor">
            <a:schemeClr val="tx1"/>
          </a:fontRef>
        </p:style>
      </p:cxnSp>
      <p:sp>
        <p:nvSpPr>
          <p:cNvPr id="55" name="圆角矩形 2"/>
          <p:cNvSpPr/>
          <p:nvPr>
            <p:custDataLst>
              <p:tags r:id="rId18"/>
            </p:custDataLst>
          </p:nvPr>
        </p:nvSpPr>
        <p:spPr>
          <a:xfrm>
            <a:off x="1728606" y="4960927"/>
            <a:ext cx="4271907" cy="1086078"/>
          </a:xfrm>
          <a:prstGeom prst="roundRect">
            <a:avLst>
              <a:gd name="adj" fmla="val 15901"/>
            </a:avLst>
          </a:prstGeom>
          <a:solidFill>
            <a:srgbClr val="FFFFFF"/>
          </a:solidFill>
          <a:ln>
            <a:solidFill>
              <a:schemeClr val="accent1">
                <a:lumMod val="40000"/>
                <a:lumOff val="60000"/>
                <a:alpha val="7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6" name="文本框 55"/>
          <p:cNvSpPr txBox="1"/>
          <p:nvPr>
            <p:custDataLst>
              <p:tags r:id="rId19"/>
            </p:custDataLst>
          </p:nvPr>
        </p:nvSpPr>
        <p:spPr>
          <a:xfrm>
            <a:off x="1961326" y="5179571"/>
            <a:ext cx="676339" cy="648791"/>
          </a:xfrm>
          <a:prstGeom prst="rect">
            <a:avLst/>
          </a:prstGeom>
          <a:noFill/>
        </p:spPr>
        <p:txBody>
          <a:bodyPr wrap="none" rtlCol="0" anchor="ctr" anchorCtr="0">
            <a:noAutofit/>
          </a:bodyPr>
          <a:p>
            <a:pPr algn="ctr"/>
            <a:r>
              <a:rPr lang="en-US" altLang="zh-CN" sz="3200" b="1" dirty="0">
                <a:solidFill>
                  <a:schemeClr val="tx1"/>
                </a:solidFill>
              </a:rPr>
              <a:t>05</a:t>
            </a:r>
            <a:endParaRPr lang="en-US" altLang="zh-CN" sz="3200" b="1" dirty="0">
              <a:solidFill>
                <a:schemeClr val="tx1"/>
              </a:solidFill>
            </a:endParaRPr>
          </a:p>
        </p:txBody>
      </p:sp>
      <p:sp>
        <p:nvSpPr>
          <p:cNvPr id="57" name="文本框 56"/>
          <p:cNvSpPr txBox="1"/>
          <p:nvPr>
            <p:custDataLst>
              <p:tags r:id="rId20"/>
            </p:custDataLst>
          </p:nvPr>
        </p:nvSpPr>
        <p:spPr>
          <a:xfrm>
            <a:off x="3058212" y="5123377"/>
            <a:ext cx="2891588" cy="761180"/>
          </a:xfrm>
          <a:prstGeom prst="rect">
            <a:avLst/>
          </a:prstGeom>
          <a:noFill/>
        </p:spPr>
        <p:txBody>
          <a:bodyPr wrap="square" rtlCol="0" anchor="ctr" anchorCtr="0">
            <a:normAutofit/>
          </a:bodyPr>
          <a:p>
            <a:pPr marL="0" indent="0" algn="l">
              <a:lnSpc>
                <a:spcPct val="100000"/>
              </a:lnSpc>
              <a:spcBef>
                <a:spcPts val="0"/>
              </a:spcBef>
              <a:spcAft>
                <a:spcPts val="0"/>
              </a:spcAft>
              <a:buSzPct val="100000"/>
            </a:pPr>
            <a:r>
              <a:rPr lang="zh-CN" altLang="en-US" sz="2000">
                <a:solidFill>
                  <a:srgbClr val="262626"/>
                </a:solidFill>
              </a:rPr>
              <a:t>马术疗愈</a:t>
            </a:r>
            <a:endParaRPr lang="zh-CN" altLang="en-US" sz="2000">
              <a:solidFill>
                <a:srgbClr val="262626"/>
              </a:solidFill>
            </a:endParaRPr>
          </a:p>
        </p:txBody>
      </p:sp>
      <p:cxnSp>
        <p:nvCxnSpPr>
          <p:cNvPr id="58" name="直接连接符 57"/>
          <p:cNvCxnSpPr/>
          <p:nvPr>
            <p:custDataLst>
              <p:tags r:id="rId21"/>
            </p:custDataLst>
          </p:nvPr>
        </p:nvCxnSpPr>
        <p:spPr>
          <a:xfrm>
            <a:off x="2835162" y="5141940"/>
            <a:ext cx="0" cy="724052"/>
          </a:xfrm>
          <a:prstGeom prst="line">
            <a:avLst/>
          </a:prstGeom>
          <a:ln w="15875">
            <a:solidFill>
              <a:schemeClr val="accent1">
                <a:alpha val="30000"/>
              </a:schemeClr>
            </a:solidFill>
          </a:ln>
        </p:spPr>
        <p:style>
          <a:lnRef idx="2">
            <a:schemeClr val="accent1"/>
          </a:lnRef>
          <a:fillRef idx="0">
            <a:srgbClr val="FFFFFF"/>
          </a:fillRef>
          <a:effectRef idx="0">
            <a:srgbClr val="FFFFFF"/>
          </a:effectRef>
          <a:fontRef idx="minor">
            <a:schemeClr val="tx1"/>
          </a:fontRef>
        </p:style>
      </p:cxnSp>
      <p:sp>
        <p:nvSpPr>
          <p:cNvPr id="59" name="圆角矩形 2"/>
          <p:cNvSpPr/>
          <p:nvPr>
            <p:custDataLst>
              <p:tags r:id="rId22"/>
            </p:custDataLst>
          </p:nvPr>
        </p:nvSpPr>
        <p:spPr>
          <a:xfrm>
            <a:off x="6182894" y="4960927"/>
            <a:ext cx="4271907" cy="1086078"/>
          </a:xfrm>
          <a:prstGeom prst="roundRect">
            <a:avLst>
              <a:gd name="adj" fmla="val 15901"/>
            </a:avLst>
          </a:prstGeom>
          <a:solidFill>
            <a:srgbClr val="FFFFFF"/>
          </a:solidFill>
          <a:ln>
            <a:solidFill>
              <a:schemeClr val="accent1">
                <a:lumMod val="40000"/>
                <a:lumOff val="60000"/>
                <a:alpha val="7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0" name="文本框 59"/>
          <p:cNvSpPr txBox="1"/>
          <p:nvPr>
            <p:custDataLst>
              <p:tags r:id="rId23"/>
            </p:custDataLst>
          </p:nvPr>
        </p:nvSpPr>
        <p:spPr>
          <a:xfrm>
            <a:off x="6415615" y="5179571"/>
            <a:ext cx="676339" cy="648791"/>
          </a:xfrm>
          <a:prstGeom prst="rect">
            <a:avLst/>
          </a:prstGeom>
          <a:noFill/>
        </p:spPr>
        <p:txBody>
          <a:bodyPr wrap="none" rtlCol="0" anchor="ctr" anchorCtr="0">
            <a:noAutofit/>
          </a:bodyPr>
          <a:p>
            <a:pPr algn="ctr"/>
            <a:r>
              <a:rPr lang="en-US" altLang="zh-CN" sz="3200" b="1" dirty="0">
                <a:solidFill>
                  <a:schemeClr val="tx1"/>
                </a:solidFill>
              </a:rPr>
              <a:t>06</a:t>
            </a:r>
            <a:endParaRPr lang="en-US" altLang="zh-CN" sz="3200" b="1" dirty="0">
              <a:solidFill>
                <a:schemeClr val="tx1"/>
              </a:solidFill>
            </a:endParaRPr>
          </a:p>
        </p:txBody>
      </p:sp>
      <p:sp>
        <p:nvSpPr>
          <p:cNvPr id="61" name="文本框 60"/>
          <p:cNvSpPr txBox="1"/>
          <p:nvPr>
            <p:custDataLst>
              <p:tags r:id="rId24"/>
            </p:custDataLst>
          </p:nvPr>
        </p:nvSpPr>
        <p:spPr>
          <a:xfrm>
            <a:off x="7512500" y="5123377"/>
            <a:ext cx="2891588" cy="761180"/>
          </a:xfrm>
          <a:prstGeom prst="rect">
            <a:avLst/>
          </a:prstGeom>
          <a:noFill/>
        </p:spPr>
        <p:txBody>
          <a:bodyPr wrap="square" rtlCol="0" anchor="ctr" anchorCtr="0">
            <a:normAutofit/>
          </a:bodyPr>
          <a:p>
            <a:pPr marL="0" indent="0" algn="l">
              <a:lnSpc>
                <a:spcPct val="100000"/>
              </a:lnSpc>
              <a:spcBef>
                <a:spcPts val="0"/>
              </a:spcBef>
              <a:spcAft>
                <a:spcPts val="0"/>
              </a:spcAft>
              <a:buSzPct val="100000"/>
            </a:pPr>
            <a:r>
              <a:rPr lang="en-US" altLang="en-US" sz="2000">
                <a:solidFill>
                  <a:srgbClr val="262626"/>
                </a:solidFill>
              </a:rPr>
              <a:t>自由问答</a:t>
            </a:r>
            <a:endParaRPr lang="en-US" altLang="en-US" sz="2000">
              <a:solidFill>
                <a:srgbClr val="262626"/>
              </a:solidFill>
            </a:endParaRPr>
          </a:p>
        </p:txBody>
      </p:sp>
      <p:cxnSp>
        <p:nvCxnSpPr>
          <p:cNvPr id="62" name="直接连接符 61"/>
          <p:cNvCxnSpPr/>
          <p:nvPr>
            <p:custDataLst>
              <p:tags r:id="rId25"/>
            </p:custDataLst>
          </p:nvPr>
        </p:nvCxnSpPr>
        <p:spPr>
          <a:xfrm>
            <a:off x="7289451" y="5141940"/>
            <a:ext cx="0" cy="724052"/>
          </a:xfrm>
          <a:prstGeom prst="line">
            <a:avLst/>
          </a:prstGeom>
          <a:ln w="15875">
            <a:solidFill>
              <a:schemeClr val="accent1">
                <a:alpha val="30000"/>
              </a:schemeClr>
            </a:solidFill>
          </a:ln>
        </p:spPr>
        <p:style>
          <a:lnRef idx="2">
            <a:schemeClr val="accent1"/>
          </a:lnRef>
          <a:fillRef idx="0">
            <a:srgbClr val="FFFFFF"/>
          </a:fillRef>
          <a:effectRef idx="0">
            <a:srgbClr val="FFFFFF"/>
          </a:effectRef>
          <a:fontRef idx="minor">
            <a:schemeClr val="tx1"/>
          </a:fontRef>
        </p:style>
      </p:cxnSp>
      <p:sp>
        <p:nvSpPr>
          <p:cNvPr id="22" name="装饰  3"/>
          <p:cNvSpPr>
            <a14:cpLocks xmlns:a14="http://schemas.microsoft.com/office/drawing/2010/main" noGrp="1"/>
          </p:cNvSpPr>
          <p:nvPr>
            <p:custDataLst>
              <p:tags r:id="rId26"/>
            </p:custDataLst>
          </p:nvPr>
        </p:nvSpPr>
        <p:spPr>
          <a:xfrm>
            <a:off x="4851400" y="13716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charset="0"/>
              <a:buNone/>
              <a:defRPr sz="2400" kern="1200">
                <a:solidFill>
                  <a:schemeClr val="lt1">
                    <a:lumMod val="100000"/>
                  </a:schemeClr>
                </a:solidFill>
                <a:latin typeface="+mn-lt"/>
                <a:ea typeface="+mn-ea"/>
                <a:cs typeface="+mn-cs"/>
              </a:defRPr>
            </a:lvl1pPr>
            <a:lvl2pPr marL="538480" indent="-206375" algn="l" defTabSz="914400" rtl="0" eaLnBrk="1" latinLnBrk="0" hangingPunct="1">
              <a:lnSpc>
                <a:spcPct val="130000"/>
              </a:lnSpc>
              <a:spcBef>
                <a:spcPts val="0"/>
              </a:spcBef>
              <a:buFont typeface="Arial" charset="0"/>
              <a:buNone/>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None/>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None/>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None/>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t> </a:t>
            </a:r>
            <a:endParaRPr lang="zh-CN" altLang="en-US"/>
          </a:p>
        </p:txBody>
      </p:sp>
      <p:sp>
        <p:nvSpPr>
          <p:cNvPr id="23" name="装饰  6"/>
          <p:cNvSpPr>
            <a14:cpLocks xmlns:a14="http://schemas.microsoft.com/office/drawing/2010/main" noGrp="1"/>
          </p:cNvSpPr>
          <p:nvPr>
            <p:custDataLst>
              <p:tags r:id="rId27"/>
            </p:custDataLst>
          </p:nvPr>
        </p:nvSpPr>
        <p:spPr>
          <a:xfrm>
            <a:off x="8775700" y="13716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charset="0"/>
              <a:buNone/>
              <a:defRPr sz="2400" kern="1200">
                <a:solidFill>
                  <a:schemeClr val="lt1">
                    <a:lumMod val="100000"/>
                  </a:schemeClr>
                </a:solidFill>
                <a:latin typeface="+mn-lt"/>
                <a:ea typeface="+mn-ea"/>
                <a:cs typeface="+mn-cs"/>
              </a:defRPr>
            </a:lvl1pPr>
            <a:lvl2pPr marL="538480" indent="-206375" algn="l" defTabSz="914400" rtl="0" eaLnBrk="1" latinLnBrk="0" hangingPunct="1">
              <a:lnSpc>
                <a:spcPct val="130000"/>
              </a:lnSpc>
              <a:spcBef>
                <a:spcPts val="0"/>
              </a:spcBef>
              <a:buFont typeface="Arial" charset="0"/>
              <a:buNone/>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None/>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None/>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None/>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t> </a:t>
            </a:r>
            <a:endParaRPr lang="zh-CN" altLang="en-US"/>
          </a:p>
        </p:txBody>
      </p:sp>
      <p:sp>
        <p:nvSpPr>
          <p:cNvPr id="24" name="装饰  9"/>
          <p:cNvSpPr>
            <a14:cpLocks xmlns:a14="http://schemas.microsoft.com/office/drawing/2010/main" noGrp="1"/>
          </p:cNvSpPr>
          <p:nvPr>
            <p:custDataLst>
              <p:tags r:id="rId28"/>
            </p:custDataLst>
          </p:nvPr>
        </p:nvSpPr>
        <p:spPr>
          <a:xfrm>
            <a:off x="4851400" y="30480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charset="0"/>
              <a:buNone/>
              <a:defRPr sz="2400" kern="1200">
                <a:solidFill>
                  <a:schemeClr val="lt1">
                    <a:lumMod val="100000"/>
                  </a:schemeClr>
                </a:solidFill>
                <a:latin typeface="+mn-lt"/>
                <a:ea typeface="+mn-ea"/>
                <a:cs typeface="+mn-cs"/>
              </a:defRPr>
            </a:lvl1pPr>
            <a:lvl2pPr marL="538480" indent="-206375" algn="l" defTabSz="914400" rtl="0" eaLnBrk="1" latinLnBrk="0" hangingPunct="1">
              <a:lnSpc>
                <a:spcPct val="130000"/>
              </a:lnSpc>
              <a:spcBef>
                <a:spcPts val="0"/>
              </a:spcBef>
              <a:buFont typeface="Arial" charset="0"/>
              <a:buNone/>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None/>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None/>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None/>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t> </a:t>
            </a:r>
            <a:endParaRPr lang="zh-CN" altLang="en-US"/>
          </a:p>
        </p:txBody>
      </p:sp>
      <p:sp>
        <p:nvSpPr>
          <p:cNvPr id="25" name="装饰  2"/>
          <p:cNvSpPr>
            <a14:cpLocks xmlns:a14="http://schemas.microsoft.com/office/drawing/2010/main" noGrp="1"/>
          </p:cNvSpPr>
          <p:nvPr>
            <p:custDataLst>
              <p:tags r:id="rId29"/>
            </p:custDataLst>
          </p:nvPr>
        </p:nvSpPr>
        <p:spPr>
          <a:xfrm>
            <a:off x="8775700" y="30480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charset="0"/>
              <a:buNone/>
              <a:defRPr sz="2400" kern="1200">
                <a:solidFill>
                  <a:schemeClr val="lt1">
                    <a:lumMod val="100000"/>
                  </a:schemeClr>
                </a:solidFill>
                <a:latin typeface="+mn-lt"/>
                <a:ea typeface="+mn-ea"/>
                <a:cs typeface="+mn-cs"/>
              </a:defRPr>
            </a:lvl1pPr>
            <a:lvl2pPr marL="538480" indent="-206375" algn="l" defTabSz="914400" rtl="0" eaLnBrk="1" latinLnBrk="0" hangingPunct="1">
              <a:lnSpc>
                <a:spcPct val="130000"/>
              </a:lnSpc>
              <a:spcBef>
                <a:spcPts val="0"/>
              </a:spcBef>
              <a:buFont typeface="Arial" charset="0"/>
              <a:buNone/>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None/>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None/>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None/>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t> </a:t>
            </a:r>
            <a:endParaRPr lang="zh-CN" altLang="en-US"/>
          </a:p>
        </p:txBody>
      </p:sp>
      <p:sp>
        <p:nvSpPr>
          <p:cNvPr id="26" name="装饰  5"/>
          <p:cNvSpPr>
            <a14:cpLocks xmlns:a14="http://schemas.microsoft.com/office/drawing/2010/main" noGrp="1"/>
          </p:cNvSpPr>
          <p:nvPr>
            <p:custDataLst>
              <p:tags r:id="rId30"/>
            </p:custDataLst>
          </p:nvPr>
        </p:nvSpPr>
        <p:spPr>
          <a:xfrm>
            <a:off x="4851400" y="47244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charset="0"/>
              <a:buNone/>
              <a:defRPr sz="2400" kern="1200">
                <a:solidFill>
                  <a:schemeClr val="lt1">
                    <a:lumMod val="100000"/>
                  </a:schemeClr>
                </a:solidFill>
                <a:latin typeface="+mn-lt"/>
                <a:ea typeface="+mn-ea"/>
                <a:cs typeface="+mn-cs"/>
              </a:defRPr>
            </a:lvl1pPr>
            <a:lvl2pPr marL="538480" indent="-206375" algn="l" defTabSz="914400" rtl="0" eaLnBrk="1" latinLnBrk="0" hangingPunct="1">
              <a:lnSpc>
                <a:spcPct val="130000"/>
              </a:lnSpc>
              <a:spcBef>
                <a:spcPts val="0"/>
              </a:spcBef>
              <a:buFont typeface="Arial" charset="0"/>
              <a:buNone/>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None/>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None/>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None/>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t> </a:t>
            </a:r>
            <a:endParaRPr lang="zh-CN" altLang="en-US"/>
          </a:p>
        </p:txBody>
      </p:sp>
      <p:sp>
        <p:nvSpPr>
          <p:cNvPr id="27" name="装饰  8"/>
          <p:cNvSpPr>
            <a14:cpLocks xmlns:a14="http://schemas.microsoft.com/office/drawing/2010/main" noGrp="1"/>
          </p:cNvSpPr>
          <p:nvPr>
            <p:custDataLst>
              <p:tags r:id="rId31"/>
            </p:custDataLst>
          </p:nvPr>
        </p:nvSpPr>
        <p:spPr>
          <a:xfrm>
            <a:off x="8775700" y="47244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charset="0"/>
              <a:buNone/>
              <a:defRPr sz="2400" kern="1200">
                <a:solidFill>
                  <a:schemeClr val="lt1">
                    <a:lumMod val="100000"/>
                  </a:schemeClr>
                </a:solidFill>
                <a:latin typeface="+mn-lt"/>
                <a:ea typeface="+mn-ea"/>
                <a:cs typeface="+mn-cs"/>
              </a:defRPr>
            </a:lvl1pPr>
            <a:lvl2pPr marL="538480" indent="-206375" algn="l" defTabSz="914400" rtl="0" eaLnBrk="1" latinLnBrk="0" hangingPunct="1">
              <a:lnSpc>
                <a:spcPct val="130000"/>
              </a:lnSpc>
              <a:spcBef>
                <a:spcPts val="0"/>
              </a:spcBef>
              <a:buFont typeface="Arial" charset="0"/>
              <a:buNone/>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None/>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None/>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None/>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t> </a:t>
            </a:r>
            <a:endParaRPr lang="zh-CN" altLang="en-US"/>
          </a:p>
        </p:txBody>
      </p:sp>
    </p:spTree>
    <p:custDataLst>
      <p:tags r:id="rId3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内容占位符 8"/>
          <p:cNvSpPr>
            <a14:cpLocks xmlns:a14="http://schemas.microsoft.com/office/drawing/2010/main" noGrp="1"/>
          </p:cNvSpPr>
          <p:nvPr>
            <p:ph idx="1"/>
            <p:custDataLst>
              <p:tags r:id="rId1"/>
            </p:custDataLst>
          </p:nvPr>
        </p:nvSpPr>
        <p:spPr>
          <a:xfrm>
            <a:off x="223520" y="153670"/>
            <a:ext cx="3812540" cy="4813300"/>
          </a:xfrm>
        </p:spPr>
        <p:txBody>
          <a:bodyPr/>
          <a:p>
            <a:endParaRPr lang="zh-CN" altLang="en-US"/>
          </a:p>
        </p:txBody>
      </p:sp>
      <p:sp>
        <p:nvSpPr>
          <p:cNvPr id="10" name="标题 9"/>
          <p:cNvSpPr>
            <a14:cpLocks xmlns:a14="http://schemas.microsoft.com/office/drawing/2010/main" noGrp="1"/>
          </p:cNvSpPr>
          <p:nvPr>
            <p:ph type="title"/>
            <p:custDataLst>
              <p:tags r:id="rId2"/>
            </p:custDataLst>
          </p:nvPr>
        </p:nvSpPr>
        <p:spPr/>
        <p:txBody>
          <a:bodyPr vert="horz" lIns="91440" tIns="45720" rIns="91440" bIns="45720" rtlCol="0" anchor="ctr">
            <a:normAutofit/>
          </a:bodyPr>
          <a:p>
            <a:pPr lvl="0" algn="l">
              <a:buClrTx/>
              <a:buSzTx/>
              <a:buFontTx/>
            </a:pPr>
            <a:endParaRPr lang="zh-CN" altLang="en-US" smtClean="0">
              <a:sym typeface="+mn-ea"/>
            </a:endParaRPr>
          </a:p>
        </p:txBody>
      </p:sp>
      <p:pic>
        <p:nvPicPr>
          <p:cNvPr id="5" name="图片 4" descr="微信图片_20251211175702_870_6"/>
          <p:cNvPicPr>
            <a:picLocks noChangeAspect="1"/>
          </p:cNvPicPr>
          <p:nvPr>
            <p:custDataLst>
              <p:tags r:id="rId3"/>
            </p:custDataLst>
          </p:nvPr>
        </p:nvPicPr>
        <p:blipFill>
          <a:blip r:embed="rId4"/>
          <a:stretch>
            <a:fillRect/>
          </a:stretch>
        </p:blipFill>
        <p:spPr>
          <a:xfrm>
            <a:off x="3831590" y="153670"/>
            <a:ext cx="4159250" cy="3119755"/>
          </a:xfrm>
          <a:prstGeom prst="rect">
            <a:avLst/>
          </a:prstGeom>
        </p:spPr>
      </p:pic>
      <p:pic>
        <p:nvPicPr>
          <p:cNvPr id="6" name="图片 5" descr="微信图片_20251211175734_874_6"/>
          <p:cNvPicPr>
            <a:picLocks noChangeAspect="1"/>
          </p:cNvPicPr>
          <p:nvPr>
            <p:custDataLst>
              <p:tags r:id="rId5"/>
            </p:custDataLst>
          </p:nvPr>
        </p:nvPicPr>
        <p:blipFill>
          <a:blip r:embed="rId6"/>
          <a:stretch>
            <a:fillRect/>
          </a:stretch>
        </p:blipFill>
        <p:spPr>
          <a:xfrm>
            <a:off x="7175500" y="153670"/>
            <a:ext cx="4794885" cy="6527165"/>
          </a:xfrm>
          <a:prstGeom prst="rect">
            <a:avLst/>
          </a:prstGeom>
        </p:spPr>
      </p:pic>
      <p:pic>
        <p:nvPicPr>
          <p:cNvPr id="7" name="图片 6" descr="微信图片_20251211175739_875_6"/>
          <p:cNvPicPr>
            <a:picLocks noChangeAspect="1"/>
          </p:cNvPicPr>
          <p:nvPr>
            <p:custDataLst>
              <p:tags r:id="rId7"/>
            </p:custDataLst>
          </p:nvPr>
        </p:nvPicPr>
        <p:blipFill>
          <a:blip r:embed="rId8"/>
          <a:srcRect t="11010" b="4246"/>
          <a:stretch>
            <a:fillRect/>
          </a:stretch>
        </p:blipFill>
        <p:spPr>
          <a:xfrm>
            <a:off x="4036695" y="3131820"/>
            <a:ext cx="3138805" cy="3548380"/>
          </a:xfrm>
          <a:prstGeom prst="rect">
            <a:avLst/>
          </a:prstGeom>
        </p:spPr>
      </p:pic>
      <p:pic>
        <p:nvPicPr>
          <p:cNvPr id="8" name="图片 7" descr="微信图片_20251211180235_892_6"/>
          <p:cNvPicPr>
            <a:picLocks noChangeAspect="1"/>
          </p:cNvPicPr>
          <p:nvPr>
            <p:custDataLst>
              <p:tags r:id="rId9"/>
            </p:custDataLst>
          </p:nvPr>
        </p:nvPicPr>
        <p:blipFill>
          <a:blip r:embed="rId10"/>
          <a:srcRect t="15691"/>
          <a:stretch>
            <a:fillRect/>
          </a:stretch>
        </p:blipFill>
        <p:spPr>
          <a:xfrm>
            <a:off x="182245" y="4572000"/>
            <a:ext cx="3854450" cy="2286000"/>
          </a:xfrm>
          <a:prstGeom prst="rect">
            <a:avLst/>
          </a:prstGeom>
        </p:spPr>
      </p:pic>
      <p:pic>
        <p:nvPicPr>
          <p:cNvPr id="3" name="内容占位符 3" descr="微信图片_20251211175644_868_6"/>
          <p:cNvPicPr>
            <a:picLocks noChangeAspect="1"/>
          </p:cNvPicPr>
          <p:nvPr>
            <p:custDataLst>
              <p:tags r:id="rId11"/>
            </p:custDataLst>
          </p:nvPr>
        </p:nvPicPr>
        <p:blipFill>
          <a:blip r:embed="rId12"/>
          <a:stretch>
            <a:fillRect/>
          </a:stretch>
        </p:blipFill>
        <p:spPr>
          <a:xfrm>
            <a:off x="223520" y="153670"/>
            <a:ext cx="3812540" cy="4813300"/>
          </a:xfrm>
          <a:prstGeom prst="rect">
            <a:avLst/>
          </a:prstGeom>
        </p:spPr>
      </p:pic>
    </p:spTree>
    <p:custDataLst>
      <p:tags r:id="rId1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微信图片_20251211175939_879_6"/>
          <p:cNvPicPr>
            <a:picLocks noChangeAspect="1"/>
          </p:cNvPicPr>
          <p:nvPr>
            <p:custDataLst>
              <p:tags r:id="rId1"/>
            </p:custDataLst>
          </p:nvPr>
        </p:nvPicPr>
        <p:blipFill>
          <a:blip r:embed="rId2"/>
          <a:stretch>
            <a:fillRect/>
          </a:stretch>
        </p:blipFill>
        <p:spPr>
          <a:xfrm>
            <a:off x="160020" y="101600"/>
            <a:ext cx="3094990" cy="4128770"/>
          </a:xfrm>
          <a:prstGeom prst="rect">
            <a:avLst/>
          </a:prstGeom>
        </p:spPr>
      </p:pic>
      <p:pic>
        <p:nvPicPr>
          <p:cNvPr id="5" name="图片 4" descr="微信图片_20251211175943_880_6"/>
          <p:cNvPicPr>
            <a:picLocks noChangeAspect="1"/>
          </p:cNvPicPr>
          <p:nvPr>
            <p:custDataLst>
              <p:tags r:id="rId3"/>
            </p:custDataLst>
          </p:nvPr>
        </p:nvPicPr>
        <p:blipFill>
          <a:blip r:embed="rId4"/>
          <a:stretch>
            <a:fillRect/>
          </a:stretch>
        </p:blipFill>
        <p:spPr>
          <a:xfrm>
            <a:off x="9162415" y="182880"/>
            <a:ext cx="2684145" cy="4044950"/>
          </a:xfrm>
          <a:prstGeom prst="rect">
            <a:avLst/>
          </a:prstGeom>
        </p:spPr>
      </p:pic>
      <p:pic>
        <p:nvPicPr>
          <p:cNvPr id="6" name="图片 5" descr="微信图片_20251211180138_883_6"/>
          <p:cNvPicPr>
            <a:picLocks noChangeAspect="1"/>
          </p:cNvPicPr>
          <p:nvPr>
            <p:custDataLst>
              <p:tags r:id="rId5"/>
            </p:custDataLst>
          </p:nvPr>
        </p:nvPicPr>
        <p:blipFill>
          <a:blip r:embed="rId6"/>
          <a:stretch>
            <a:fillRect/>
          </a:stretch>
        </p:blipFill>
        <p:spPr>
          <a:xfrm>
            <a:off x="3255010" y="101600"/>
            <a:ext cx="3094990" cy="4126865"/>
          </a:xfrm>
          <a:prstGeom prst="rect">
            <a:avLst/>
          </a:prstGeom>
        </p:spPr>
      </p:pic>
      <p:pic>
        <p:nvPicPr>
          <p:cNvPr id="7" name="图片 6" descr="微信图片_20251211180151_885_6"/>
          <p:cNvPicPr>
            <a:picLocks noChangeAspect="1"/>
          </p:cNvPicPr>
          <p:nvPr>
            <p:custDataLst>
              <p:tags r:id="rId7"/>
            </p:custDataLst>
          </p:nvPr>
        </p:nvPicPr>
        <p:blipFill>
          <a:blip r:embed="rId8"/>
          <a:stretch>
            <a:fillRect/>
          </a:stretch>
        </p:blipFill>
        <p:spPr>
          <a:xfrm>
            <a:off x="6350000" y="101600"/>
            <a:ext cx="3096895" cy="4129405"/>
          </a:xfrm>
          <a:prstGeom prst="rect">
            <a:avLst/>
          </a:prstGeom>
        </p:spPr>
      </p:pic>
      <p:pic>
        <p:nvPicPr>
          <p:cNvPr id="8" name="图片 7" descr="微信图片_20251211180422_897_6"/>
          <p:cNvPicPr>
            <a:picLocks noChangeAspect="1"/>
          </p:cNvPicPr>
          <p:nvPr>
            <p:custDataLst>
              <p:tags r:id="rId9"/>
            </p:custDataLst>
          </p:nvPr>
        </p:nvPicPr>
        <p:blipFill>
          <a:blip r:embed="rId10"/>
          <a:stretch>
            <a:fillRect/>
          </a:stretch>
        </p:blipFill>
        <p:spPr>
          <a:xfrm>
            <a:off x="160020" y="4009390"/>
            <a:ext cx="3544570" cy="2658745"/>
          </a:xfrm>
          <a:prstGeom prst="rect">
            <a:avLst/>
          </a:prstGeom>
        </p:spPr>
      </p:pic>
      <p:pic>
        <p:nvPicPr>
          <p:cNvPr id="9" name="图片 8" descr="微信图片_20251211180143_884_6"/>
          <p:cNvPicPr>
            <a:picLocks noChangeAspect="1"/>
          </p:cNvPicPr>
          <p:nvPr>
            <p:custDataLst>
              <p:tags r:id="rId11"/>
            </p:custDataLst>
          </p:nvPr>
        </p:nvPicPr>
        <p:blipFill>
          <a:blip r:embed="rId12"/>
          <a:stretch>
            <a:fillRect/>
          </a:stretch>
        </p:blipFill>
        <p:spPr>
          <a:xfrm>
            <a:off x="3704590" y="4041140"/>
            <a:ext cx="4140835" cy="2626995"/>
          </a:xfrm>
          <a:prstGeom prst="rect">
            <a:avLst/>
          </a:prstGeom>
        </p:spPr>
      </p:pic>
      <p:pic>
        <p:nvPicPr>
          <p:cNvPr id="11" name="图片 10" descr="微信图片_20251211180327_894_6"/>
          <p:cNvPicPr>
            <a:picLocks noChangeAspect="1"/>
          </p:cNvPicPr>
          <p:nvPr>
            <p:custDataLst>
              <p:tags r:id="rId13"/>
            </p:custDataLst>
          </p:nvPr>
        </p:nvPicPr>
        <p:blipFill>
          <a:blip r:embed="rId14"/>
          <a:stretch>
            <a:fillRect/>
          </a:stretch>
        </p:blipFill>
        <p:spPr>
          <a:xfrm>
            <a:off x="7845425" y="4041140"/>
            <a:ext cx="4140835" cy="2630170"/>
          </a:xfrm>
          <a:prstGeom prst="rect">
            <a:avLst/>
          </a:prstGeom>
        </p:spPr>
      </p:pic>
    </p:spTree>
    <p:custDataLst>
      <p:tags r:id="rId15"/>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1"/>
          <p:cNvSpPr>
            <a14:cpLocks xmlns:a14="http://schemas.microsoft.com/office/drawing/2010/main" noGrp="1"/>
          </p:cNvSpPr>
          <p:nvPr>
            <p:ph type="title"/>
            <p:custDataLst>
              <p:tags r:id="rId1"/>
            </p:custDataLst>
          </p:nvPr>
        </p:nvSpPr>
        <p:spPr>
          <a:xfrm>
            <a:off x="643255" y="3071812"/>
            <a:ext cx="6384290" cy="1051560"/>
          </a:xfrm>
        </p:spPr>
        <p:txBody>
          <a:bodyPr/>
          <a:p>
            <a:pPr marL="0" indent="0" algn="ctr">
              <a:lnSpc>
                <a:spcPct val="90000"/>
              </a:lnSpc>
              <a:spcBef>
                <a:spcPts val="0"/>
              </a:spcBef>
              <a:spcAft>
                <a:spcPts val="0"/>
              </a:spcAft>
              <a:buSzPct val="100000"/>
            </a:pPr>
            <a:r>
              <a:rPr lang="zh-CN" altLang="en-US" sz="5400"/>
              <a:t>马术疗愈</a:t>
            </a:r>
            <a:endParaRPr lang="zh-CN" altLang="en-US" sz="5400"/>
          </a:p>
        </p:txBody>
      </p:sp>
      <p:sp>
        <p:nvSpPr>
          <p:cNvPr id="6" name="Text Placeholder 3"/>
          <p:cNvSpPr>
            <a14:cpLocks xmlns:a14="http://schemas.microsoft.com/office/drawing/2010/main" noGrp="1" noChangeAspect="1"/>
          </p:cNvSpPr>
          <p:nvPr>
            <p:ph type="body" sz="quarter" idx="13"/>
            <p:custDataLst>
              <p:tags r:id="rId2"/>
            </p:custDataLst>
          </p:nvPr>
        </p:nvSpPr>
        <p:spPr>
          <a:xfrm>
            <a:off x="2775585" y="1340485"/>
            <a:ext cx="1548130" cy="1548130"/>
          </a:xfrm>
          <a:prstGeom prst="ellipse">
            <a:avLst/>
          </a:prstGeom>
          <a:solidFill>
            <a:schemeClr val="accent1"/>
          </a:solidFill>
          <a:ln w="12700">
            <a:solidFill>
              <a:srgbClr val="FFFFFF"/>
            </a:solidFill>
          </a:ln>
        </p:spPr>
        <p:txBody>
          <a:bodyPr/>
          <a:p>
            <a:r>
              <a:rPr lang="en-US" altLang="zh-CN">
                <a:solidFill>
                  <a:schemeClr val="tx2"/>
                </a:solidFill>
              </a:rPr>
              <a:t>05</a:t>
            </a:r>
            <a:endParaRPr lang="en-US" altLang="zh-CN">
              <a:solidFill>
                <a:schemeClr val="tx2"/>
              </a:solidFill>
            </a:endParaRPr>
          </a:p>
        </p:txBody>
      </p:sp>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微信图片_20251211175757_876_6"/>
          <p:cNvPicPr>
            <a:picLocks noChangeAspect="1"/>
          </p:cNvPicPr>
          <p:nvPr>
            <p:custDataLst>
              <p:tags r:id="rId1"/>
            </p:custDataLst>
          </p:nvPr>
        </p:nvPicPr>
        <p:blipFill>
          <a:blip r:embed="rId2"/>
          <a:stretch>
            <a:fillRect/>
          </a:stretch>
        </p:blipFill>
        <p:spPr>
          <a:xfrm>
            <a:off x="6861810" y="129540"/>
            <a:ext cx="5065395" cy="6517005"/>
          </a:xfrm>
          <a:prstGeom prst="rect">
            <a:avLst/>
          </a:prstGeom>
        </p:spPr>
      </p:pic>
      <p:pic>
        <p:nvPicPr>
          <p:cNvPr id="6" name="图片 5" descr="微信图片_20251211175826_877_6"/>
          <p:cNvPicPr>
            <a:picLocks noChangeAspect="1"/>
          </p:cNvPicPr>
          <p:nvPr>
            <p:custDataLst>
              <p:tags r:id="rId3"/>
            </p:custDataLst>
          </p:nvPr>
        </p:nvPicPr>
        <p:blipFill>
          <a:blip r:embed="rId4"/>
          <a:stretch>
            <a:fillRect/>
          </a:stretch>
        </p:blipFill>
        <p:spPr>
          <a:xfrm>
            <a:off x="133350" y="129540"/>
            <a:ext cx="6728460" cy="6728460"/>
          </a:xfrm>
          <a:prstGeom prst="rect">
            <a:avLst/>
          </a:prstGeom>
        </p:spPr>
      </p:pic>
    </p:spTree>
    <p:custDataLst>
      <p:tags r:id="rId5"/>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微信图片_20251211180224_891_6"/>
          <p:cNvPicPr>
            <a:picLocks noChangeAspect="1"/>
          </p:cNvPicPr>
          <p:nvPr>
            <p:custDataLst>
              <p:tags r:id="rId1"/>
            </p:custDataLst>
          </p:nvPr>
        </p:nvPicPr>
        <p:blipFill>
          <a:blip r:embed="rId2"/>
          <a:srcRect t="-6233"/>
          <a:stretch>
            <a:fillRect/>
          </a:stretch>
        </p:blipFill>
        <p:spPr>
          <a:xfrm>
            <a:off x="196850" y="-82550"/>
            <a:ext cx="4415155" cy="3311525"/>
          </a:xfrm>
          <a:prstGeom prst="rect">
            <a:avLst/>
          </a:prstGeom>
        </p:spPr>
      </p:pic>
      <p:pic>
        <p:nvPicPr>
          <p:cNvPr id="10" name="图片 9" descr="微信图片_20251211175202_866_6"/>
          <p:cNvPicPr>
            <a:picLocks noChangeAspect="1"/>
          </p:cNvPicPr>
          <p:nvPr>
            <p:custDataLst>
              <p:tags r:id="rId3"/>
            </p:custDataLst>
          </p:nvPr>
        </p:nvPicPr>
        <p:blipFill>
          <a:blip r:embed="rId4">
            <a:lum bright="18000" contrast="12000"/>
          </a:blip>
          <a:stretch>
            <a:fillRect/>
          </a:stretch>
        </p:blipFill>
        <p:spPr>
          <a:xfrm rot="16200000">
            <a:off x="657225" y="2769235"/>
            <a:ext cx="3495040" cy="4415155"/>
          </a:xfrm>
          <a:prstGeom prst="rect">
            <a:avLst/>
          </a:prstGeom>
        </p:spPr>
      </p:pic>
      <p:sp>
        <p:nvSpPr>
          <p:cNvPr id="3" name="标题 1"/>
          <p:cNvSpPr>
            <a14:cpLocks xmlns:a14="http://schemas.microsoft.com/office/drawing/2010/main" noGrp="1"/>
          </p:cNvSpPr>
          <p:nvPr>
            <p:custDataLst>
              <p:tags r:id="rId5"/>
            </p:custDataLst>
          </p:nvPr>
        </p:nvSpPr>
        <p:spPr>
          <a:xfrm>
            <a:off x="4611370" y="122555"/>
            <a:ext cx="7352030" cy="6601460"/>
          </a:xfrm>
          <a:prstGeom prst="rect">
            <a:avLst/>
          </a:prstGeom>
        </p:spPr>
        <p:txBody>
          <a:bodyPr vert="horz" wrap="square" lIns="0" tIns="0" rIns="0" bIns="0" rtlCol="0" anchor="t" anchorCtr="0">
            <a:noAutofit/>
          </a:bodyPr>
          <a:lstStyle>
            <a:lvl1pPr marL="0" indent="0" algn="r" defTabSz="914400" rtl="0" eaLnBrk="1" latinLnBrk="0" hangingPunct="1">
              <a:lnSpc>
                <a:spcPct val="100000"/>
              </a:lnSpc>
              <a:spcBef>
                <a:spcPct val="0"/>
              </a:spcBef>
              <a:spcAft>
                <a:spcPct val="0"/>
              </a:spcAft>
              <a:buFont typeface="Arial" charset="0"/>
              <a:buNone/>
              <a:defRPr lang="zh-CN" altLang="en-US" sz="4800" b="0" kern="1200" spc="0" dirty="0">
                <a:solidFill>
                  <a:schemeClr val="lt1">
                    <a:lumMod val="100000"/>
                  </a:schemeClr>
                </a:solidFill>
                <a:latin typeface="+mj-ea"/>
                <a:ea typeface="+mj-ea"/>
                <a:cs typeface="+mn-cs"/>
              </a:defRPr>
            </a:lvl1pPr>
          </a:lstStyle>
          <a:p>
            <a:pPr algn="l">
              <a:lnSpc>
                <a:spcPct val="80000"/>
              </a:lnSpc>
            </a:pPr>
            <a:r>
              <a:rPr lang="zh-CN" altLang="en-US" sz="1400">
                <a:solidFill>
                  <a:schemeClr val="tx1"/>
                </a:solidFill>
                <a:latin typeface="+mj-lt"/>
                <a:cs typeface="Heiti SC Light" charset="-122"/>
              </a:rPr>
              <a:t>动物有时候比人靠谱。</a:t>
            </a:r>
            <a:br>
              <a:rPr lang="zh-CN" altLang="en-US" sz="1400">
                <a:solidFill>
                  <a:schemeClr val="tx1"/>
                </a:solidFill>
                <a:latin typeface="+mj-lt"/>
                <a:cs typeface="Heiti SC Light" charset="-122"/>
              </a:rPr>
            </a:br>
            <a:r>
              <a:rPr lang="zh-CN" altLang="en-US" sz="1400">
                <a:solidFill>
                  <a:schemeClr val="tx1"/>
                </a:solidFill>
                <a:latin typeface="+mj-lt"/>
                <a:cs typeface="Heiti SC Light" charset="-122"/>
              </a:rPr>
              <a:t>你一定不知道，马术除了是一种运动，还是一种治疗手段。</a:t>
            </a:r>
            <a:br>
              <a:rPr lang="zh-CN" altLang="en-US" sz="1400">
                <a:solidFill>
                  <a:schemeClr val="tx1"/>
                </a:solidFill>
                <a:latin typeface="+mj-lt"/>
                <a:cs typeface="Heiti SC Light" charset="-122"/>
              </a:rPr>
            </a:br>
            <a:r>
              <a:rPr lang="zh-CN" altLang="en-US" sz="1400">
                <a:solidFill>
                  <a:schemeClr val="tx1"/>
                </a:solidFill>
                <a:latin typeface="+mj-lt"/>
                <a:cs typeface="Heiti SC Light" charset="-122"/>
              </a:rPr>
              <a:t>马是世界上排名第二的治疗类动物，第一是狗（比如抚慰犬）。马在古希腊时期就被认为是</a:t>
            </a:r>
            <a:r>
              <a:rPr lang="en-US" altLang="zh-CN" sz="1400">
                <a:solidFill>
                  <a:schemeClr val="tx1"/>
                </a:solidFill>
                <a:latin typeface="+mj-lt"/>
                <a:cs typeface="Heiti SC Light" charset="-122"/>
              </a:rPr>
              <a:t>“</a:t>
            </a:r>
            <a:r>
              <a:rPr lang="zh-CN" altLang="en-US" sz="1400">
                <a:solidFill>
                  <a:schemeClr val="tx1"/>
                </a:solidFill>
                <a:latin typeface="+mj-lt"/>
                <a:cs typeface="Heiti SC Light" charset="-122"/>
              </a:rPr>
              <a:t>最适合陪伴治疗</a:t>
            </a:r>
            <a:r>
              <a:rPr lang="en-US" altLang="zh-CN" sz="1400">
                <a:solidFill>
                  <a:schemeClr val="tx1"/>
                </a:solidFill>
                <a:latin typeface="+mj-lt"/>
                <a:cs typeface="Heiti SC Light" charset="-122"/>
              </a:rPr>
              <a:t>”</a:t>
            </a:r>
            <a:r>
              <a:rPr lang="zh-CN" altLang="en-US" sz="1400">
                <a:solidFill>
                  <a:schemeClr val="tx1"/>
                </a:solidFill>
                <a:latin typeface="+mj-lt"/>
                <a:cs typeface="Heiti SC Light" charset="-122"/>
              </a:rPr>
              <a:t>的物种，</a:t>
            </a:r>
            <a:r>
              <a:rPr lang="en-US" altLang="zh-CN" sz="1400">
                <a:solidFill>
                  <a:schemeClr val="tx1"/>
                </a:solidFill>
                <a:latin typeface="+mj-lt"/>
                <a:cs typeface="Heiti SC Light" charset="-122"/>
              </a:rPr>
              <a:t>“</a:t>
            </a:r>
            <a:r>
              <a:rPr lang="zh-CN" altLang="en-US" sz="1400">
                <a:solidFill>
                  <a:schemeClr val="tx1"/>
                </a:solidFill>
                <a:latin typeface="+mj-lt"/>
                <a:cs typeface="Heiti SC Light" charset="-122"/>
              </a:rPr>
              <a:t>医学之父</a:t>
            </a:r>
            <a:r>
              <a:rPr lang="en-US" altLang="zh-CN" sz="1400">
                <a:solidFill>
                  <a:schemeClr val="tx1"/>
                </a:solidFill>
                <a:latin typeface="+mj-lt"/>
                <a:cs typeface="Heiti SC Light" charset="-122"/>
              </a:rPr>
              <a:t>”</a:t>
            </a:r>
            <a:r>
              <a:rPr lang="zh-CN" altLang="en-US" sz="1400">
                <a:solidFill>
                  <a:schemeClr val="tx1"/>
                </a:solidFill>
                <a:latin typeface="+mj-lt"/>
                <a:cs typeface="Heiti SC Light" charset="-122"/>
              </a:rPr>
              <a:t>希波克拉底就曾在手记中提及骑马的治疗潜力。马与人体能量恢复的奇妙关系</a:t>
            </a:r>
            <a:r>
              <a:rPr lang="en-US" altLang="zh-CN" sz="1400">
                <a:solidFill>
                  <a:schemeClr val="tx1"/>
                </a:solidFill>
                <a:latin typeface="+mj-lt"/>
                <a:cs typeface="Heiti SC Light" charset="-122"/>
              </a:rPr>
              <a:t>.</a:t>
            </a:r>
            <a:br>
              <a:rPr lang="en-US" altLang="zh-CN" sz="1400">
                <a:solidFill>
                  <a:schemeClr val="tx1"/>
                </a:solidFill>
                <a:latin typeface="+mj-lt"/>
                <a:cs typeface="Heiti SC Light" charset="-122"/>
              </a:rPr>
            </a:br>
            <a:br>
              <a:rPr lang="en-US" altLang="zh-CN" sz="1400">
                <a:solidFill>
                  <a:schemeClr val="tx1"/>
                </a:solidFill>
                <a:latin typeface="+mj-lt"/>
                <a:cs typeface="Heiti SC Light" charset="-122"/>
              </a:rPr>
            </a:br>
            <a:r>
              <a:rPr lang="zh-CN" altLang="en-US" sz="1400">
                <a:solidFill>
                  <a:schemeClr val="tx1"/>
                </a:solidFill>
                <a:latin typeface="+mj-lt"/>
                <a:cs typeface="Heiti SC Light" charset="-122"/>
              </a:rPr>
              <a:t>📌视觉疗愈是一种通过视觉刺激来促进身心健康和幸福感的方法。</a:t>
            </a:r>
            <a:br>
              <a:rPr lang="zh-CN" altLang="en-US" sz="1400">
                <a:solidFill>
                  <a:schemeClr val="tx1"/>
                </a:solidFill>
                <a:latin typeface="+mj-lt"/>
                <a:cs typeface="Heiti SC Light" charset="-122"/>
              </a:rPr>
            </a:br>
            <a:r>
              <a:rPr lang="zh-CN" altLang="en-US" sz="1400">
                <a:solidFill>
                  <a:schemeClr val="tx1"/>
                </a:solidFill>
                <a:latin typeface="+mj-lt"/>
                <a:cs typeface="Heiti SC Light" charset="-122"/>
              </a:rPr>
              <a:t>📌马，这种美丽而强大的动物，与视觉疗愈有着特殊的联系。</a:t>
            </a:r>
            <a:br>
              <a:rPr lang="zh-CN" altLang="en-US" sz="1400">
                <a:solidFill>
                  <a:schemeClr val="tx1"/>
                </a:solidFill>
                <a:latin typeface="+mj-lt"/>
                <a:cs typeface="Heiti SC Light" charset="-122"/>
              </a:rPr>
            </a:br>
            <a:r>
              <a:rPr lang="en-US" altLang="zh-CN" sz="1400">
                <a:solidFill>
                  <a:schemeClr val="tx1"/>
                </a:solidFill>
                <a:latin typeface="+mj-lt"/>
                <a:cs typeface="Heiti SC Light" charset="-122"/>
              </a:rPr>
              <a:t>	</a:t>
            </a:r>
            <a:br>
              <a:rPr lang="en-US" altLang="zh-CN" sz="1400">
                <a:solidFill>
                  <a:schemeClr val="tx1"/>
                </a:solidFill>
                <a:latin typeface="+mj-lt"/>
                <a:cs typeface="Heiti SC Light" charset="-122"/>
              </a:rPr>
            </a:br>
            <a:r>
              <a:rPr lang="zh-CN" altLang="en-US" sz="1400">
                <a:solidFill>
                  <a:schemeClr val="tx1"/>
                </a:solidFill>
                <a:latin typeface="+mj-lt"/>
                <a:cs typeface="Heiti SC Light" charset="-122"/>
              </a:rPr>
              <a:t>💎马的外表和动作具有一种独特的美感。它们高大而优雅的身姿，流畅的线条，以及灵动的动作，能够给人带来视觉上的享受和愉悦。</a:t>
            </a:r>
            <a:br>
              <a:rPr lang="zh-CN" altLang="en-US" sz="1400">
                <a:solidFill>
                  <a:schemeClr val="tx1"/>
                </a:solidFill>
                <a:latin typeface="+mj-lt"/>
                <a:cs typeface="Heiti SC Light" charset="-122"/>
              </a:rPr>
            </a:br>
            <a:r>
              <a:rPr lang="en-US" altLang="zh-CN" sz="1400">
                <a:solidFill>
                  <a:schemeClr val="tx1"/>
                </a:solidFill>
                <a:latin typeface="+mj-lt"/>
                <a:cs typeface="Heiti SC Light" charset="-122"/>
              </a:rPr>
              <a:t>	</a:t>
            </a:r>
            <a:br>
              <a:rPr lang="en-US" altLang="zh-CN" sz="1400">
                <a:solidFill>
                  <a:schemeClr val="tx1"/>
                </a:solidFill>
                <a:latin typeface="+mj-lt"/>
                <a:cs typeface="Heiti SC Light" charset="-122"/>
              </a:rPr>
            </a:br>
            <a:r>
              <a:rPr lang="zh-CN" altLang="en-US" sz="1400">
                <a:solidFill>
                  <a:schemeClr val="tx1"/>
                </a:solidFill>
                <a:latin typeface="+mj-lt"/>
                <a:cs typeface="Heiti SC Light" charset="-122"/>
              </a:rPr>
              <a:t>💎观察马的奔跑、嬉戏或与人类的互动，我们可以感受到一种自由、活力和与自然的连接，这对于缓解压力、焦虑和疲劳非常有帮助。</a:t>
            </a:r>
            <a:br>
              <a:rPr lang="zh-CN" altLang="en-US" sz="1400">
                <a:solidFill>
                  <a:schemeClr val="tx1"/>
                </a:solidFill>
                <a:latin typeface="+mj-lt"/>
                <a:cs typeface="Heiti SC Light" charset="-122"/>
              </a:rPr>
            </a:br>
            <a:r>
              <a:rPr lang="en-US" altLang="zh-CN" sz="1400">
                <a:solidFill>
                  <a:schemeClr val="tx1"/>
                </a:solidFill>
                <a:latin typeface="+mj-lt"/>
                <a:cs typeface="Heiti SC Light" charset="-122"/>
              </a:rPr>
              <a:t>	</a:t>
            </a:r>
            <a:br>
              <a:rPr lang="en-US" altLang="zh-CN" sz="1400">
                <a:solidFill>
                  <a:schemeClr val="tx1"/>
                </a:solidFill>
                <a:latin typeface="+mj-lt"/>
                <a:cs typeface="Heiti SC Light" charset="-122"/>
              </a:rPr>
            </a:br>
            <a:r>
              <a:rPr lang="zh-CN" altLang="en-US" sz="1400">
                <a:solidFill>
                  <a:schemeClr val="tx1"/>
                </a:solidFill>
                <a:latin typeface="+mj-lt"/>
                <a:cs typeface="Heiti SC Light" charset="-122"/>
              </a:rPr>
              <a:t>💎马的存在还能唤起我们内心深处的情感和能量。它们的温顺、忠诚和与人类的亲密关系，能够激发我们的爱、关怀和同理心。</a:t>
            </a:r>
            <a:br>
              <a:rPr lang="zh-CN" altLang="en-US" sz="1400">
                <a:solidFill>
                  <a:schemeClr val="tx1"/>
                </a:solidFill>
                <a:latin typeface="+mj-lt"/>
                <a:cs typeface="Heiti SC Light" charset="-122"/>
              </a:rPr>
            </a:br>
            <a:r>
              <a:rPr lang="en-US" altLang="zh-CN" sz="1400">
                <a:solidFill>
                  <a:schemeClr val="tx1"/>
                </a:solidFill>
                <a:latin typeface="+mj-lt"/>
                <a:cs typeface="Heiti SC Light" charset="-122"/>
              </a:rPr>
              <a:t>	</a:t>
            </a:r>
            <a:br>
              <a:rPr lang="en-US" altLang="zh-CN" sz="1400">
                <a:solidFill>
                  <a:schemeClr val="tx1"/>
                </a:solidFill>
                <a:latin typeface="+mj-lt"/>
                <a:cs typeface="Heiti SC Light" charset="-122"/>
              </a:rPr>
            </a:br>
            <a:r>
              <a:rPr lang="zh-CN" altLang="en-US" sz="1400">
                <a:solidFill>
                  <a:schemeClr val="tx1"/>
                </a:solidFill>
                <a:latin typeface="+mj-lt"/>
                <a:cs typeface="Heiti SC Light" charset="-122"/>
              </a:rPr>
              <a:t>📷与马相处的过程中，我们可以通过拍摄马的照片或绘画来表达自己的情感，进一步释放和转化内心的能量。</a:t>
            </a:r>
            <a:br>
              <a:rPr lang="zh-CN" altLang="en-US" sz="1400">
                <a:solidFill>
                  <a:schemeClr val="tx1"/>
                </a:solidFill>
                <a:latin typeface="+mj-lt"/>
                <a:cs typeface="Heiti SC Light" charset="-122"/>
              </a:rPr>
            </a:br>
            <a:r>
              <a:rPr lang="en-US" altLang="zh-CN" sz="1400">
                <a:solidFill>
                  <a:schemeClr val="tx1"/>
                </a:solidFill>
                <a:latin typeface="+mj-lt"/>
                <a:cs typeface="Heiti SC Light" charset="-122"/>
              </a:rPr>
              <a:t>	</a:t>
            </a:r>
            <a:br>
              <a:rPr lang="en-US" altLang="zh-CN" sz="1400">
                <a:solidFill>
                  <a:schemeClr val="tx1"/>
                </a:solidFill>
                <a:latin typeface="+mj-lt"/>
                <a:cs typeface="Heiti SC Light" charset="-122"/>
              </a:rPr>
            </a:br>
            <a:r>
              <a:rPr lang="zh-CN" altLang="en-US" sz="1400">
                <a:solidFill>
                  <a:schemeClr val="tx1"/>
                </a:solidFill>
                <a:latin typeface="+mj-lt"/>
                <a:cs typeface="Heiti SC Light" charset="-122"/>
              </a:rPr>
              <a:t>💫此外，马的视觉能量也可以影响我们的情绪和心态。马的眼睛有着独特的表现力，它们可以传递出温柔、信任和智慧。</a:t>
            </a:r>
            <a:br>
              <a:rPr lang="zh-CN" altLang="en-US" sz="1400">
                <a:solidFill>
                  <a:schemeClr val="tx1"/>
                </a:solidFill>
                <a:latin typeface="+mj-lt"/>
                <a:cs typeface="Heiti SC Light" charset="-122"/>
              </a:rPr>
            </a:br>
            <a:r>
              <a:rPr lang="en-US" altLang="zh-CN" sz="1400">
                <a:solidFill>
                  <a:schemeClr val="tx1"/>
                </a:solidFill>
                <a:latin typeface="+mj-lt"/>
                <a:cs typeface="Heiti SC Light" charset="-122"/>
              </a:rPr>
              <a:t>	</a:t>
            </a:r>
            <a:br>
              <a:rPr lang="en-US" altLang="zh-CN" sz="1400">
                <a:solidFill>
                  <a:schemeClr val="tx1"/>
                </a:solidFill>
                <a:latin typeface="+mj-lt"/>
                <a:cs typeface="Heiti SC Light" charset="-122"/>
              </a:rPr>
            </a:br>
            <a:r>
              <a:rPr lang="zh-CN" altLang="en-US" sz="1400">
                <a:solidFill>
                  <a:schemeClr val="tx1"/>
                </a:solidFill>
                <a:latin typeface="+mj-lt"/>
                <a:cs typeface="Heiti SC Light" charset="-122"/>
              </a:rPr>
              <a:t>👀当我们与马的目光相遇时，我们可能会感受到一种平静和安慰，这种与动物的眼神交流对于心灵的疗愈有着积极的作用。</a:t>
            </a:r>
            <a:br>
              <a:rPr lang="zh-CN" altLang="en-US" sz="1400">
                <a:solidFill>
                  <a:schemeClr val="tx1"/>
                </a:solidFill>
                <a:latin typeface="+mj-lt"/>
                <a:cs typeface="Heiti SC Light" charset="-122"/>
              </a:rPr>
            </a:br>
            <a:r>
              <a:rPr lang="en-US" altLang="zh-CN" sz="1400">
                <a:solidFill>
                  <a:schemeClr val="tx1"/>
                </a:solidFill>
                <a:latin typeface="+mj-lt"/>
                <a:cs typeface="Heiti SC Light" charset="-122"/>
              </a:rPr>
              <a:t>	</a:t>
            </a:r>
            <a:br>
              <a:rPr lang="en-US" altLang="zh-CN" sz="1400">
                <a:solidFill>
                  <a:schemeClr val="tx1"/>
                </a:solidFill>
                <a:latin typeface="+mj-lt"/>
                <a:cs typeface="Heiti SC Light" charset="-122"/>
              </a:rPr>
            </a:br>
            <a:r>
              <a:rPr lang="zh-CN" altLang="en-US" sz="1400">
                <a:solidFill>
                  <a:schemeClr val="tx1"/>
                </a:solidFill>
                <a:latin typeface="+mj-lt"/>
                <a:cs typeface="Heiti SC Light" charset="-122"/>
              </a:rPr>
              <a:t>🌈马的存在本身就具有一种强大的视觉能量。它们的优美姿态、灵动的动作和温和的眼神，都能给人带来宁静与安慰。</a:t>
            </a:r>
            <a:br>
              <a:rPr lang="zh-CN" altLang="en-US" sz="1400">
                <a:solidFill>
                  <a:schemeClr val="tx1"/>
                </a:solidFill>
                <a:latin typeface="+mj-lt"/>
                <a:cs typeface="Heiti SC Light" charset="-122"/>
              </a:rPr>
            </a:br>
            <a:r>
              <a:rPr lang="en-US" altLang="zh-CN" sz="1400">
                <a:solidFill>
                  <a:schemeClr val="tx1"/>
                </a:solidFill>
                <a:latin typeface="+mj-lt"/>
                <a:cs typeface="Heiti SC Light" charset="-122"/>
              </a:rPr>
              <a:t>	</a:t>
            </a:r>
            <a:br>
              <a:rPr lang="en-US" altLang="zh-CN" sz="1400">
                <a:solidFill>
                  <a:schemeClr val="tx1"/>
                </a:solidFill>
                <a:latin typeface="+mj-lt"/>
                <a:cs typeface="Heiti SC Light" charset="-122"/>
              </a:rPr>
            </a:br>
            <a:r>
              <a:rPr lang="zh-CN" altLang="en-US" sz="1400">
                <a:solidFill>
                  <a:schemeClr val="tx1"/>
                </a:solidFill>
                <a:latin typeface="+mj-lt"/>
                <a:cs typeface="Heiti SC Light" charset="-122"/>
              </a:rPr>
              <a:t>💪观察马的奔跑、呼吸和与人类的互动，能够让我们感受到生命的活力和自由。这种积极的视觉体验可以帮助减轻压力、焦虑和疲劳，提升我们的情绪和心理状态。</a:t>
            </a:r>
            <a:br>
              <a:rPr lang="zh-CN" altLang="en-US" sz="1400">
                <a:solidFill>
                  <a:schemeClr val="tx1"/>
                </a:solidFill>
                <a:latin typeface="+mj-lt"/>
                <a:cs typeface="Heiti SC Light" charset="-122"/>
              </a:rPr>
            </a:br>
            <a:r>
              <a:rPr lang="en-US" altLang="zh-CN" sz="1400">
                <a:solidFill>
                  <a:schemeClr val="tx1"/>
                </a:solidFill>
                <a:latin typeface="+mj-lt"/>
                <a:cs typeface="Heiti SC Light" charset="-122"/>
              </a:rPr>
              <a:t>	</a:t>
            </a:r>
            <a:br>
              <a:rPr lang="en-US" altLang="zh-CN" sz="1400">
                <a:solidFill>
                  <a:schemeClr val="tx1"/>
                </a:solidFill>
                <a:latin typeface="+mj-lt"/>
                <a:cs typeface="Heiti SC Light" charset="-122"/>
              </a:rPr>
            </a:br>
            <a:r>
              <a:rPr lang="zh-CN" altLang="en-US" sz="1400">
                <a:solidFill>
                  <a:schemeClr val="tx1"/>
                </a:solidFill>
                <a:latin typeface="+mj-lt"/>
                <a:cs typeface="Heiti SC Light" charset="-122"/>
              </a:rPr>
              <a:t>🙌与马的接触，如骑马、刷马或与马进行亲密的互动，也能带来身体上的疗愈。马的体温、触感和稳定的节奏可以促进身体的放松，缓解肌肉紧张和疼痛。</a:t>
            </a:r>
            <a:br>
              <a:rPr lang="zh-CN" altLang="en-US" sz="1400">
                <a:solidFill>
                  <a:schemeClr val="tx1"/>
                </a:solidFill>
                <a:latin typeface="+mj-lt"/>
                <a:cs typeface="Heiti SC Light" charset="-122"/>
              </a:rPr>
            </a:br>
            <a:r>
              <a:rPr lang="en-US" altLang="zh-CN" sz="1400">
                <a:solidFill>
                  <a:schemeClr val="tx1"/>
                </a:solidFill>
                <a:latin typeface="+mj-lt"/>
                <a:cs typeface="Heiti SC Light" charset="-122"/>
              </a:rPr>
              <a:t>	</a:t>
            </a:r>
            <a:br>
              <a:rPr lang="en-US" altLang="zh-CN" sz="1400">
                <a:solidFill>
                  <a:schemeClr val="tx1"/>
                </a:solidFill>
                <a:latin typeface="+mj-lt"/>
                <a:cs typeface="Heiti SC Light" charset="-122"/>
              </a:rPr>
            </a:br>
            <a:r>
              <a:rPr lang="zh-CN" altLang="en-US" sz="1400">
                <a:solidFill>
                  <a:schemeClr val="tx1"/>
                </a:solidFill>
                <a:latin typeface="+mj-lt"/>
                <a:cs typeface="Heiti SC Light" charset="-122"/>
              </a:rPr>
              <a:t>🎨此外，创作与马相关的艺术作品也是一种视觉疗愈的方式。通过绘画、摄影或雕塑等艺术形式，我们可以表达对马的热爱和敬意，同时将视觉能量转化为创作的动力。</a:t>
            </a:r>
            <a:endParaRPr lang="zh-CN" altLang="en-US" sz="1400">
              <a:solidFill>
                <a:schemeClr val="tx1"/>
              </a:solidFill>
              <a:latin typeface="+mj-lt"/>
              <a:cs typeface="Heiti SC Light" charset="-122"/>
            </a:endParaRPr>
          </a:p>
        </p:txBody>
      </p:sp>
    </p:spTree>
    <p:custDataLst>
      <p:tags r:id="rId6"/>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微信图片_20251212090234_9_98"/>
          <p:cNvPicPr>
            <a:picLocks noChangeAspect="1"/>
          </p:cNvPicPr>
          <p:nvPr>
            <p:custDataLst>
              <p:tags r:id="rId1"/>
            </p:custDataLst>
          </p:nvPr>
        </p:nvPicPr>
        <p:blipFill>
          <a:blip r:embed="rId2"/>
          <a:stretch>
            <a:fillRect/>
          </a:stretch>
        </p:blipFill>
        <p:spPr>
          <a:xfrm>
            <a:off x="231140" y="1996440"/>
            <a:ext cx="3289935" cy="4645660"/>
          </a:xfrm>
          <a:prstGeom prst="rect">
            <a:avLst/>
          </a:prstGeom>
        </p:spPr>
      </p:pic>
      <p:sp>
        <p:nvSpPr>
          <p:cNvPr id="7" name="Title 1"/>
          <p:cNvSpPr>
            <a14:cpLocks xmlns:a14="http://schemas.microsoft.com/office/drawing/2010/main" noGrp="1"/>
          </p:cNvSpPr>
          <p:nvPr>
            <p:ph type="title"/>
            <p:custDataLst>
              <p:tags r:id="rId3"/>
            </p:custDataLst>
          </p:nvPr>
        </p:nvSpPr>
        <p:spPr>
          <a:xfrm>
            <a:off x="2205355" y="3429317"/>
            <a:ext cx="6384290" cy="1051560"/>
          </a:xfrm>
        </p:spPr>
        <p:txBody>
          <a:bodyPr/>
          <a:p>
            <a:pPr marL="0" indent="0" algn="ctr">
              <a:lnSpc>
                <a:spcPct val="90000"/>
              </a:lnSpc>
              <a:spcBef>
                <a:spcPts val="0"/>
              </a:spcBef>
              <a:spcAft>
                <a:spcPts val="0"/>
              </a:spcAft>
              <a:buSzPct val="100000"/>
            </a:pPr>
            <a:r>
              <a:rPr lang="en-US" altLang="en-US" sz="5400"/>
              <a:t>自由问答</a:t>
            </a:r>
            <a:endParaRPr lang="en-US" altLang="en-US" sz="5400"/>
          </a:p>
        </p:txBody>
      </p:sp>
      <p:sp>
        <p:nvSpPr>
          <p:cNvPr id="8" name="Text Placeholder 2"/>
          <p:cNvSpPr>
            <a14:cpLocks xmlns:a14="http://schemas.microsoft.com/office/drawing/2010/main" noGrp="1"/>
          </p:cNvSpPr>
          <p:nvPr>
            <p:ph type="body" idx="1"/>
            <p:custDataLst>
              <p:tags r:id="rId4"/>
            </p:custDataLst>
          </p:nvPr>
        </p:nvSpPr>
        <p:spPr>
          <a:xfrm>
            <a:off x="3521075" y="5868987"/>
            <a:ext cx="6384290" cy="563245"/>
          </a:xfrm>
        </p:spPr>
        <p:txBody>
          <a:bodyPr>
            <a:normAutofit lnSpcReduction="10000"/>
          </a:bodyPr>
          <a:p>
            <a:pPr marL="0" indent="0" algn="ctr">
              <a:lnSpc>
                <a:spcPct val="130000"/>
              </a:lnSpc>
              <a:spcBef>
                <a:spcPts val="1000"/>
              </a:spcBef>
              <a:spcAft>
                <a:spcPts val="0"/>
              </a:spcAft>
              <a:buSzPct val="100000"/>
            </a:pPr>
            <a:r>
              <a:rPr lang="zh-CN" altLang="en-US" sz="2400"/>
              <a:t>马术教务老师 联系电话：181-5441-6131</a:t>
            </a:r>
            <a:endParaRPr lang="zh-CN" altLang="en-US" sz="2400"/>
          </a:p>
        </p:txBody>
      </p:sp>
      <p:sp>
        <p:nvSpPr>
          <p:cNvPr id="9" name="Text Placeholder 3"/>
          <p:cNvSpPr>
            <a14:cpLocks xmlns:a14="http://schemas.microsoft.com/office/drawing/2010/main" noGrp="1" noChangeAspect="1"/>
          </p:cNvSpPr>
          <p:nvPr>
            <p:ph type="body" sz="quarter" idx="13"/>
            <p:custDataLst>
              <p:tags r:id="rId5"/>
            </p:custDataLst>
          </p:nvPr>
        </p:nvSpPr>
        <p:spPr>
          <a:xfrm>
            <a:off x="2915920" y="1544955"/>
            <a:ext cx="1292225" cy="1292225"/>
          </a:xfrm>
          <a:prstGeom prst="ellipse">
            <a:avLst/>
          </a:prstGeom>
          <a:solidFill>
            <a:schemeClr val="accent1"/>
          </a:solidFill>
          <a:ln w="12700">
            <a:solidFill>
              <a:srgbClr val="FFFFFF"/>
            </a:solidFill>
          </a:ln>
        </p:spPr>
        <p:txBody>
          <a:bodyPr/>
          <a:p>
            <a:r>
              <a:rPr lang="en-US" altLang="zh-CN">
                <a:solidFill>
                  <a:schemeClr val="tx2"/>
                </a:solidFill>
              </a:rPr>
              <a:t>06</a:t>
            </a:r>
            <a:endParaRPr lang="en-US" altLang="zh-CN">
              <a:solidFill>
                <a:schemeClr val="tx2"/>
              </a:solidFill>
            </a:endParaRPr>
          </a:p>
        </p:txBody>
      </p:sp>
    </p:spTree>
    <p:custDataLst>
      <p:tags r:id="rId6"/>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1"/>
          <p:cNvSpPr>
            <a14:cpLocks xmlns:a14="http://schemas.microsoft.com/office/drawing/2010/main" noGrp="1"/>
          </p:cNvSpPr>
          <p:nvPr>
            <p:ph type="ctrTitle"/>
            <p:custDataLst>
              <p:tags r:id="rId1"/>
            </p:custDataLst>
          </p:nvPr>
        </p:nvSpPr>
        <p:spPr>
          <a:xfrm>
            <a:off x="3682365" y="2611438"/>
            <a:ext cx="4429760" cy="1004570"/>
          </a:xfrm>
        </p:spPr>
        <p:txBody>
          <a:bodyPr>
            <a:normAutofit/>
          </a:bodyPr>
          <a:p>
            <a:pPr marL="0" indent="0" algn="ctr">
              <a:lnSpc>
                <a:spcPct val="100000"/>
              </a:lnSpc>
              <a:spcBef>
                <a:spcPts val="0"/>
              </a:spcBef>
              <a:spcAft>
                <a:spcPts val="0"/>
              </a:spcAft>
              <a:buSzPct val="100000"/>
            </a:pPr>
            <a:r>
              <a:rPr lang="zh-CN" altLang="en-US" sz="5400"/>
              <a:t>谢谢</a:t>
            </a:r>
            <a:endParaRPr lang="zh-CN" altLang="en-US" sz="5400"/>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1"/>
          <p:cNvSpPr>
            <a14:cpLocks xmlns:a14="http://schemas.microsoft.com/office/drawing/2010/main" noGrp="1"/>
          </p:cNvSpPr>
          <p:nvPr>
            <p:ph type="title"/>
            <p:custDataLst>
              <p:tags r:id="rId1"/>
            </p:custDataLst>
          </p:nvPr>
        </p:nvSpPr>
        <p:spPr>
          <a:xfrm>
            <a:off x="763905" y="3245802"/>
            <a:ext cx="6384290" cy="1051560"/>
          </a:xfrm>
        </p:spPr>
        <p:txBody>
          <a:bodyPr/>
          <a:p>
            <a:pPr marL="0" indent="0" algn="ctr">
              <a:lnSpc>
                <a:spcPct val="90000"/>
              </a:lnSpc>
              <a:spcBef>
                <a:spcPts val="0"/>
              </a:spcBef>
              <a:spcAft>
                <a:spcPts val="0"/>
              </a:spcAft>
              <a:buSzPct val="100000"/>
            </a:pPr>
            <a:r>
              <a:rPr lang="zh-CN" altLang="en-US" sz="5400"/>
              <a:t>学生学习马术的好处</a:t>
            </a:r>
            <a:endParaRPr lang="zh-CN" altLang="en-US" sz="5400"/>
          </a:p>
        </p:txBody>
      </p:sp>
      <p:sp>
        <p:nvSpPr>
          <p:cNvPr id="6" name="Text Placeholder 3"/>
          <p:cNvSpPr>
            <a14:cpLocks xmlns:a14="http://schemas.microsoft.com/office/drawing/2010/main" noGrp="1" noChangeAspect="1"/>
          </p:cNvSpPr>
          <p:nvPr>
            <p:ph type="body" sz="quarter" idx="13"/>
            <p:custDataLst>
              <p:tags r:id="rId2"/>
            </p:custDataLst>
          </p:nvPr>
        </p:nvSpPr>
        <p:spPr>
          <a:xfrm>
            <a:off x="2875280" y="1560195"/>
            <a:ext cx="1311275" cy="1311275"/>
          </a:xfrm>
          <a:prstGeom prst="ellipse">
            <a:avLst/>
          </a:prstGeom>
          <a:solidFill>
            <a:schemeClr val="accent1"/>
          </a:solidFill>
          <a:ln w="12700">
            <a:solidFill>
              <a:srgbClr val="FFFFFF"/>
            </a:solidFill>
          </a:ln>
        </p:spPr>
        <p:txBody>
          <a:bodyPr/>
          <a:p>
            <a:r>
              <a:rPr lang="en-US" altLang="zh-CN">
                <a:solidFill>
                  <a:schemeClr val="tx2"/>
                </a:solidFill>
              </a:rPr>
              <a:t>01</a:t>
            </a:r>
            <a:endParaRPr lang="en-US" altLang="zh-CN">
              <a:solidFill>
                <a:schemeClr val="tx2"/>
              </a:solidFill>
            </a:endParaRPr>
          </a:p>
        </p:txBody>
      </p:sp>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6"/>
          <p:cNvSpPr>
            <a14:cpLocks xmlns:a14="http://schemas.microsoft.com/office/drawing/2010/main" noGrp="1"/>
          </p:cNvSpPr>
          <p:nvPr>
            <p:custDataLst>
              <p:tags r:id="rId1"/>
            </p:custDataLst>
          </p:nvPr>
        </p:nvSpPr>
        <p:spPr>
          <a:xfrm>
            <a:off x="7421245" y="4189730"/>
            <a:ext cx="3429635" cy="15240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charset="0"/>
              <a:buChar char="•"/>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Char char="•"/>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Char char="•"/>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Char char="•"/>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sz="2000">
                <a:solidFill>
                  <a:schemeClr val="tx1"/>
                </a:solidFill>
              </a:rPr>
              <a:t>部分地区和学校对于有马术特长的学生给予一定的升学加分政策。学生通过参加正规的马术赛事并取得优异成绩，就有可能获得相应的加分，这为他们进入理想学校提供了更多机会。</a:t>
            </a:r>
            <a:endParaRPr lang="zh-CN" altLang="en-US" sz="2000">
              <a:solidFill>
                <a:schemeClr val="tx1"/>
              </a:solidFill>
            </a:endParaRPr>
          </a:p>
        </p:txBody>
      </p:sp>
      <p:sp>
        <p:nvSpPr>
          <p:cNvPr id="8" name="文本占位符 5"/>
          <p:cNvSpPr>
            <a14:cpLocks xmlns:a14="http://schemas.microsoft.com/office/drawing/2010/main" noGrp="1"/>
          </p:cNvSpPr>
          <p:nvPr>
            <p:custDataLst>
              <p:tags r:id="rId2"/>
            </p:custDataLst>
          </p:nvPr>
        </p:nvSpPr>
        <p:spPr>
          <a:xfrm>
            <a:off x="7421268" y="3648040"/>
            <a:ext cx="31623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charset="0"/>
              <a:buChar char="•"/>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Char char="•"/>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Char char="•"/>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Char char="•"/>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solidFill>
                  <a:schemeClr val="tx2"/>
                </a:solidFill>
              </a:rPr>
              <a:t>获得升学加分机会</a:t>
            </a:r>
            <a:endParaRPr lang="zh-CN" altLang="en-US">
              <a:solidFill>
                <a:schemeClr val="tx2"/>
              </a:solidFill>
            </a:endParaRPr>
          </a:p>
        </p:txBody>
      </p:sp>
      <p:sp>
        <p:nvSpPr>
          <p:cNvPr id="10" name="文本占位符 4"/>
          <p:cNvSpPr>
            <a14:cpLocks xmlns:a14="http://schemas.microsoft.com/office/drawing/2010/main" noGrp="1"/>
          </p:cNvSpPr>
          <p:nvPr>
            <p:custDataLst>
              <p:tags r:id="rId3"/>
            </p:custDataLst>
          </p:nvPr>
        </p:nvSpPr>
        <p:spPr>
          <a:xfrm>
            <a:off x="2701290" y="4189730"/>
            <a:ext cx="3797300" cy="15240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charset="0"/>
              <a:buChar char="•"/>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Char char="•"/>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Char char="•"/>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Char char="•"/>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sz="2000"/>
              <a:t>学习马术可以让学生在升学时更具竞争力。在一些高校的自主招生中，马术特长可能成为学生脱颖而出的关键因素。同时，马术相关的比赛奖项也能为学生的简历增添光彩。</a:t>
            </a:r>
            <a:endParaRPr lang="zh-CN" altLang="en-US" sz="2000"/>
          </a:p>
        </p:txBody>
      </p:sp>
      <p:sp>
        <p:nvSpPr>
          <p:cNvPr id="11" name="文本占位符 3"/>
          <p:cNvSpPr>
            <a14:cpLocks xmlns:a14="http://schemas.microsoft.com/office/drawing/2010/main" noGrp="1"/>
          </p:cNvSpPr>
          <p:nvPr>
            <p:custDataLst>
              <p:tags r:id="rId4"/>
            </p:custDataLst>
          </p:nvPr>
        </p:nvSpPr>
        <p:spPr>
          <a:xfrm>
            <a:off x="2701313" y="3648040"/>
            <a:ext cx="31623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charset="0"/>
              <a:buChar char="•"/>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Char char="•"/>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Char char="•"/>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Char char="•"/>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solidFill>
                  <a:schemeClr val="tx2"/>
                </a:solidFill>
              </a:rPr>
              <a:t>增加升学竞争力</a:t>
            </a:r>
            <a:endParaRPr lang="zh-CN" altLang="en-US">
              <a:solidFill>
                <a:schemeClr val="tx2"/>
              </a:solidFill>
            </a:endParaRPr>
          </a:p>
        </p:txBody>
      </p:sp>
      <p:sp>
        <p:nvSpPr>
          <p:cNvPr id="12" name="标题 1"/>
          <p:cNvSpPr>
            <a14:cpLocks xmlns:a14="http://schemas.microsoft.com/office/drawing/2010/main" noGrp="1"/>
          </p:cNvSpPr>
          <p:nvPr>
            <p:custDataLst>
              <p:tags r:id="rId5"/>
            </p:custDataLst>
          </p:nvPr>
        </p:nvSpPr>
        <p:spPr>
          <a:xfrm>
            <a:off x="304165" y="2584450"/>
            <a:ext cx="3429000" cy="121920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sz="4400">
                <a:solidFill>
                  <a:schemeClr val="tx1"/>
                </a:solidFill>
              </a:rPr>
              <a:t>升学方面好处</a:t>
            </a:r>
            <a:endParaRPr lang="zh-CN" altLang="en-US" sz="4400">
              <a:solidFill>
                <a:schemeClr val="tx1"/>
              </a:solidFill>
            </a:endParaRPr>
          </a:p>
        </p:txBody>
      </p:sp>
      <p:grpSp>
        <p:nvGrpSpPr>
          <p:cNvPr id="44" name="组合 43"/>
          <p:cNvGrpSpPr/>
          <p:nvPr/>
        </p:nvGrpSpPr>
        <p:grpSpPr>
          <a:xfrm>
            <a:off x="3405505" y="434340"/>
            <a:ext cx="6941185" cy="1764665"/>
            <a:chOff x="4028785" y="-1799920"/>
            <a:chExt cx="8163215" cy="1822704"/>
          </a:xfrm>
        </p:grpSpPr>
        <p:sp>
          <p:nvSpPr>
            <p:cNvPr id="41" name="object 2"/>
            <p:cNvSpPr/>
            <p:nvPr>
              <p:custDataLst>
                <p:tags r:id="rId6"/>
              </p:custDataLst>
            </p:nvPr>
          </p:nvSpPr>
          <p:spPr>
            <a:xfrm>
              <a:off x="4028785" y="-1566647"/>
              <a:ext cx="7184275" cy="1493520"/>
            </a:xfrm>
            <a:custGeom>
              <a:avLst/>
              <a:gdLst/>
              <a:ahLst/>
              <a:cxnLst/>
              <a:rect l="l" t="t" r="r" b="b"/>
              <a:pathLst>
                <a:path w="5608320" h="1493520">
                  <a:moveTo>
                    <a:pt x="5608320" y="1493519"/>
                  </a:moveTo>
                  <a:lnTo>
                    <a:pt x="0" y="1493519"/>
                  </a:lnTo>
                  <a:lnTo>
                    <a:pt x="0" y="0"/>
                  </a:lnTo>
                  <a:lnTo>
                    <a:pt x="5608320" y="0"/>
                  </a:lnTo>
                  <a:lnTo>
                    <a:pt x="5608320" y="1493519"/>
                  </a:lnTo>
                  <a:close/>
                </a:path>
              </a:pathLst>
            </a:custGeom>
            <a:solidFill>
              <a:schemeClr val="accent1"/>
            </a:solidFill>
          </p:spPr>
          <p:txBody>
            <a:bodyPr wrap="square" lIns="0" tIns="0" rIns="0" bIns="0" rtlCol="0"/>
            <a:lstStyle/>
            <a:p>
              <a:endParaRPr sz="1100">
                <a:solidFill>
                  <a:schemeClr val="tx1"/>
                </a:solidFill>
              </a:endParaRPr>
            </a:p>
          </p:txBody>
        </p:sp>
        <p:sp>
          <p:nvSpPr>
            <p:cNvPr id="42" name="object 3"/>
            <p:cNvSpPr txBox="1"/>
            <p:nvPr>
              <p:custDataLst>
                <p:tags r:id="rId7"/>
              </p:custDataLst>
            </p:nvPr>
          </p:nvSpPr>
          <p:spPr>
            <a:xfrm>
              <a:off x="4180563" y="-1307466"/>
              <a:ext cx="6278117" cy="871015"/>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5400" b="1" spc="-70" dirty="0">
                  <a:solidFill>
                    <a:schemeClr val="tx1"/>
                  </a:solidFill>
                  <a:latin typeface="+mn-lt"/>
                  <a:cs typeface="微软雅黑" charset="-122"/>
                </a:rPr>
                <a:t>Company Profile</a:t>
              </a:r>
              <a:endParaRPr lang="en-US" sz="5400" b="1" spc="-70" dirty="0">
                <a:solidFill>
                  <a:schemeClr val="tx1"/>
                </a:solidFill>
                <a:latin typeface="+mn-lt"/>
                <a:cs typeface="微软雅黑" charset="-122"/>
              </a:endParaRPr>
            </a:p>
          </p:txBody>
        </p:sp>
        <p:pic>
          <p:nvPicPr>
            <p:cNvPr id="13" name="object 6"/>
            <p:cNvPicPr/>
            <p:nvPr>
              <p:custDataLst>
                <p:tags r:id="rId8"/>
              </p:custDataLst>
            </p:nvPr>
          </p:nvPicPr>
          <p:blipFill>
            <a:blip r:embed="rId9" cstate="print"/>
            <a:stretch>
              <a:fillRect/>
            </a:stretch>
          </p:blipFill>
          <p:spPr>
            <a:xfrm>
              <a:off x="10425684" y="-1799920"/>
              <a:ext cx="1766316" cy="1822704"/>
            </a:xfrm>
            <a:prstGeom prst="rect">
              <a:avLst/>
            </a:prstGeom>
          </p:spPr>
        </p:pic>
      </p:grpSp>
    </p:spTree>
    <p:custDataLst>
      <p:tags r:id="rId10"/>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post_object_image_1247795785"/>
          <p:cNvPicPr>
            <a:picLocks noChangeAspect="1"/>
          </p:cNvPicPr>
          <p:nvPr>
            <p:custDataLst>
              <p:tags r:id="rId1"/>
            </p:custDataLst>
          </p:nvPr>
        </p:nvPicPr>
        <p:blipFill>
          <a:blip r:embed="rId2"/>
          <a:stretch>
            <a:fillRect/>
          </a:stretch>
        </p:blipFill>
        <p:spPr>
          <a:xfrm>
            <a:off x="26670" y="602615"/>
            <a:ext cx="6892925" cy="5695315"/>
          </a:xfrm>
          <a:prstGeom prst="rect">
            <a:avLst/>
          </a:prstGeom>
        </p:spPr>
      </p:pic>
      <p:pic>
        <p:nvPicPr>
          <p:cNvPr id="4" name="图片 3" descr="post_object_image_436437510"/>
          <p:cNvPicPr>
            <a:picLocks noChangeAspect="1"/>
          </p:cNvPicPr>
          <p:nvPr>
            <p:custDataLst>
              <p:tags r:id="rId3"/>
            </p:custDataLst>
          </p:nvPr>
        </p:nvPicPr>
        <p:blipFill>
          <a:blip r:embed="rId4"/>
          <a:stretch>
            <a:fillRect/>
          </a:stretch>
        </p:blipFill>
        <p:spPr>
          <a:xfrm>
            <a:off x="7237095" y="602615"/>
            <a:ext cx="4880610" cy="2589530"/>
          </a:xfrm>
          <a:prstGeom prst="rect">
            <a:avLst/>
          </a:prstGeom>
        </p:spPr>
      </p:pic>
      <p:pic>
        <p:nvPicPr>
          <p:cNvPr id="5" name="图片 4" descr="post_object_image_2935367522"/>
          <p:cNvPicPr>
            <a:picLocks noChangeAspect="1"/>
          </p:cNvPicPr>
          <p:nvPr>
            <p:custDataLst>
              <p:tags r:id="rId5"/>
            </p:custDataLst>
          </p:nvPr>
        </p:nvPicPr>
        <p:blipFill>
          <a:blip r:embed="rId6"/>
          <a:stretch>
            <a:fillRect/>
          </a:stretch>
        </p:blipFill>
        <p:spPr>
          <a:xfrm>
            <a:off x="7237095" y="3347085"/>
            <a:ext cx="4872355" cy="2736850"/>
          </a:xfrm>
          <a:prstGeom prst="rect">
            <a:avLst/>
          </a:prstGeom>
        </p:spPr>
      </p:pic>
    </p:spTree>
    <p:custDataLst>
      <p:tags r:id="rId7"/>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post_object_image_3960380608"/>
          <p:cNvPicPr>
            <a:picLocks noChangeAspect="1"/>
          </p:cNvPicPr>
          <p:nvPr>
            <p:custDataLst>
              <p:tags r:id="rId1"/>
            </p:custDataLst>
          </p:nvPr>
        </p:nvPicPr>
        <p:blipFill>
          <a:blip r:embed="rId2"/>
          <a:stretch>
            <a:fillRect/>
          </a:stretch>
        </p:blipFill>
        <p:spPr>
          <a:xfrm>
            <a:off x="562715" y="1131581"/>
            <a:ext cx="5637756" cy="4348754"/>
          </a:xfrm>
          <a:prstGeom prst="rect">
            <a:avLst/>
          </a:prstGeom>
        </p:spPr>
      </p:pic>
      <p:sp>
        <p:nvSpPr>
          <p:cNvPr id="4" name="文本框 3"/>
          <p:cNvSpPr txBox="1"/>
          <p:nvPr userDrawn="1">
            <p:custDataLst>
              <p:tags r:id="rId3"/>
            </p:custDataLst>
          </p:nvPr>
        </p:nvSpPr>
        <p:spPr>
          <a:xfrm>
            <a:off x="6618622" y="850230"/>
            <a:ext cx="2141960" cy="4118646"/>
          </a:xfrm>
          <a:prstGeom prst="rect">
            <a:avLst/>
          </a:prstGeom>
          <a:noFill/>
        </p:spPr>
        <p:txBody>
          <a:bodyPr wrap="square" rtlCol="0">
            <a:noAutofit/>
          </a:bodyPr>
          <a:p>
            <a:r>
              <a:rPr lang="zh-CN" altLang="en-US" sz="2400">
                <a:solidFill>
                  <a:schemeClr val="tx1"/>
                </a:solidFill>
              </a:rPr>
              <a:t>北京师范大学</a:t>
            </a:r>
            <a:endParaRPr lang="zh-CN" altLang="en-US" sz="2400">
              <a:solidFill>
                <a:schemeClr val="tx1"/>
              </a:solidFill>
            </a:endParaRPr>
          </a:p>
          <a:p>
            <a:r>
              <a:rPr lang="zh-CN" altLang="en-US" sz="2400">
                <a:solidFill>
                  <a:schemeClr val="tx1"/>
                </a:solidFill>
              </a:rPr>
              <a:t>北京体育大学</a:t>
            </a:r>
            <a:endParaRPr lang="zh-CN" altLang="en-US" sz="2400">
              <a:solidFill>
                <a:schemeClr val="tx1"/>
              </a:solidFill>
            </a:endParaRPr>
          </a:p>
          <a:p>
            <a:r>
              <a:rPr lang="zh-CN" altLang="en-US" sz="2400">
                <a:solidFill>
                  <a:schemeClr val="tx1"/>
                </a:solidFill>
              </a:rPr>
              <a:t>首都体育学院上海体育学院华南理工大学</a:t>
            </a:r>
            <a:endParaRPr lang="zh-CN" altLang="en-US" sz="2400">
              <a:solidFill>
                <a:schemeClr val="tx1"/>
              </a:solidFill>
            </a:endParaRPr>
          </a:p>
          <a:p>
            <a:r>
              <a:rPr lang="zh-CN" altLang="en-US" sz="2400">
                <a:solidFill>
                  <a:schemeClr val="tx1"/>
                </a:solidFill>
              </a:rPr>
              <a:t>华南师范大学天津体育学院西南大学</a:t>
            </a:r>
            <a:endParaRPr lang="zh-CN" altLang="en-US" sz="2400">
              <a:solidFill>
                <a:schemeClr val="tx1"/>
              </a:solidFill>
            </a:endParaRPr>
          </a:p>
          <a:p>
            <a:r>
              <a:rPr lang="zh-CN" altLang="en-US" sz="2400">
                <a:solidFill>
                  <a:schemeClr val="tx1"/>
                </a:solidFill>
              </a:rPr>
              <a:t>浙江大学</a:t>
            </a:r>
            <a:endParaRPr lang="zh-CN" altLang="en-US" sz="2400">
              <a:solidFill>
                <a:schemeClr val="tx1"/>
              </a:solidFill>
            </a:endParaRPr>
          </a:p>
          <a:p>
            <a:r>
              <a:rPr lang="zh-CN" altLang="en-US" sz="2400">
                <a:solidFill>
                  <a:schemeClr val="tx1"/>
                </a:solidFill>
              </a:rPr>
              <a:t>内蒙古大学</a:t>
            </a:r>
            <a:endParaRPr lang="zh-CN" altLang="en-US" sz="2400">
              <a:solidFill>
                <a:schemeClr val="tx1"/>
              </a:solidFill>
            </a:endParaRPr>
          </a:p>
          <a:p>
            <a:endParaRPr lang="zh-CN" altLang="en-US" sz="2400">
              <a:solidFill>
                <a:schemeClr val="tx1"/>
              </a:solidFill>
            </a:endParaRPr>
          </a:p>
        </p:txBody>
      </p:sp>
      <p:sp>
        <p:nvSpPr>
          <p:cNvPr id="6" name="文本框 5"/>
          <p:cNvSpPr txBox="1"/>
          <p:nvPr userDrawn="1">
            <p:custDataLst>
              <p:tags r:id="rId4"/>
            </p:custDataLst>
          </p:nvPr>
        </p:nvSpPr>
        <p:spPr>
          <a:xfrm>
            <a:off x="9247505" y="901065"/>
            <a:ext cx="2395517" cy="4067812"/>
          </a:xfrm>
          <a:prstGeom prst="rect">
            <a:avLst/>
          </a:prstGeom>
          <a:noFill/>
        </p:spPr>
        <p:txBody>
          <a:bodyPr wrap="square" rtlCol="0">
            <a:normAutofit/>
          </a:bodyPr>
          <a:p>
            <a:r>
              <a:rPr lang="zh-CN" altLang="en-US" sz="2400">
                <a:solidFill>
                  <a:schemeClr val="tx1"/>
                </a:solidFill>
              </a:rPr>
              <a:t>苏州大学</a:t>
            </a:r>
            <a:endParaRPr lang="zh-CN" altLang="en-US" sz="2400">
              <a:solidFill>
                <a:schemeClr val="tx1"/>
              </a:solidFill>
            </a:endParaRPr>
          </a:p>
          <a:p>
            <a:r>
              <a:rPr lang="zh-CN" altLang="en-US" sz="2400">
                <a:solidFill>
                  <a:schemeClr val="tx1"/>
                </a:solidFill>
              </a:rPr>
              <a:t>南京体育学院</a:t>
            </a:r>
            <a:endParaRPr lang="zh-CN" altLang="en-US" sz="2400">
              <a:solidFill>
                <a:schemeClr val="tx1"/>
              </a:solidFill>
            </a:endParaRPr>
          </a:p>
          <a:p>
            <a:r>
              <a:rPr lang="zh-CN" altLang="en-US" sz="2400">
                <a:solidFill>
                  <a:schemeClr val="tx1"/>
                </a:solidFill>
              </a:rPr>
              <a:t>江汉大学</a:t>
            </a:r>
            <a:endParaRPr lang="zh-CN" altLang="en-US" sz="2400">
              <a:solidFill>
                <a:schemeClr val="tx1"/>
              </a:solidFill>
            </a:endParaRPr>
          </a:p>
          <a:p>
            <a:r>
              <a:rPr lang="zh-CN" altLang="en-US" sz="2400">
                <a:solidFill>
                  <a:schemeClr val="tx1"/>
                </a:solidFill>
              </a:rPr>
              <a:t>武汉体育学院</a:t>
            </a:r>
            <a:endParaRPr lang="zh-CN" altLang="en-US" sz="2400">
              <a:solidFill>
                <a:schemeClr val="tx1"/>
              </a:solidFill>
            </a:endParaRPr>
          </a:p>
          <a:p>
            <a:r>
              <a:rPr lang="zh-CN" altLang="en-US" sz="2400">
                <a:solidFill>
                  <a:schemeClr val="tx1"/>
                </a:solidFill>
              </a:rPr>
              <a:t>武汉商学院</a:t>
            </a:r>
            <a:endParaRPr lang="zh-CN" altLang="en-US" sz="2400">
              <a:solidFill>
                <a:schemeClr val="tx1"/>
              </a:solidFill>
            </a:endParaRPr>
          </a:p>
          <a:p>
            <a:r>
              <a:rPr lang="zh-CN" altLang="en-US" sz="2400">
                <a:solidFill>
                  <a:schemeClr val="tx1"/>
                </a:solidFill>
              </a:rPr>
              <a:t>中南大学</a:t>
            </a:r>
            <a:endParaRPr lang="zh-CN" altLang="en-US" sz="2400">
              <a:solidFill>
                <a:schemeClr val="tx1"/>
              </a:solidFill>
            </a:endParaRPr>
          </a:p>
          <a:p>
            <a:r>
              <a:rPr lang="zh-CN" altLang="en-US" sz="2400">
                <a:solidFill>
                  <a:schemeClr val="tx1"/>
                </a:solidFill>
              </a:rPr>
              <a:t>山东体育学院</a:t>
            </a:r>
            <a:endParaRPr lang="zh-CN" altLang="en-US" sz="2400">
              <a:solidFill>
                <a:schemeClr val="tx1"/>
              </a:solidFill>
            </a:endParaRPr>
          </a:p>
          <a:p>
            <a:r>
              <a:rPr lang="zh-CN" altLang="en-US" sz="2400">
                <a:solidFill>
                  <a:schemeClr val="tx1"/>
                </a:solidFill>
              </a:rPr>
              <a:t>曲阜师范大学</a:t>
            </a:r>
            <a:endParaRPr lang="zh-CN" altLang="en-US" sz="2400">
              <a:solidFill>
                <a:schemeClr val="tx1"/>
              </a:solidFill>
            </a:endParaRPr>
          </a:p>
          <a:p>
            <a:r>
              <a:rPr lang="zh-CN" altLang="en-US" sz="2400">
                <a:solidFill>
                  <a:schemeClr val="tx1"/>
                </a:solidFill>
              </a:rPr>
              <a:t>大连理工大学</a:t>
            </a:r>
            <a:endParaRPr lang="zh-CN" altLang="en-US" sz="2400">
              <a:solidFill>
                <a:schemeClr val="tx1"/>
              </a:solidFill>
            </a:endParaRPr>
          </a:p>
          <a:p>
            <a:r>
              <a:rPr lang="zh-CN" altLang="en-US" sz="2400">
                <a:solidFill>
                  <a:schemeClr val="tx1"/>
                </a:solidFill>
              </a:rPr>
              <a:t>北华大学</a:t>
            </a:r>
            <a:endParaRPr lang="zh-CN" altLang="en-US" sz="2400">
              <a:solidFill>
                <a:schemeClr val="tx1"/>
              </a:solidFill>
            </a:endParaRPr>
          </a:p>
        </p:txBody>
      </p:sp>
      <p:sp>
        <p:nvSpPr>
          <p:cNvPr id="7" name="文本框 6"/>
          <p:cNvSpPr txBox="1"/>
          <p:nvPr userDrawn="1">
            <p:custDataLst>
              <p:tags r:id="rId5"/>
            </p:custDataLst>
          </p:nvPr>
        </p:nvSpPr>
        <p:spPr>
          <a:xfrm>
            <a:off x="561975" y="368300"/>
            <a:ext cx="7315200" cy="521970"/>
          </a:xfrm>
          <a:prstGeom prst="rect">
            <a:avLst/>
          </a:prstGeom>
          <a:noFill/>
        </p:spPr>
        <p:txBody>
          <a:bodyPr wrap="square" rtlCol="0" anchor="t">
            <a:spAutoFit/>
          </a:bodyPr>
          <a:p>
            <a:r>
              <a:rPr lang="zh-CN" altLang="en-US" sz="2800">
                <a:solidFill>
                  <a:schemeClr val="tx1"/>
                </a:solidFill>
              </a:rPr>
              <a:t>国内大学</a:t>
            </a:r>
            <a:endParaRPr lang="zh-CN" altLang="en-US" sz="2800">
              <a:solidFill>
                <a:schemeClr val="tx1"/>
              </a:solidFill>
            </a:endParaRPr>
          </a:p>
        </p:txBody>
      </p:sp>
    </p:spTree>
    <p:custDataLst>
      <p:tags r:id="rId6"/>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post_object_image_3498894096"/>
          <p:cNvPicPr>
            <a:picLocks noChangeAspect="1"/>
          </p:cNvPicPr>
          <p:nvPr>
            <p:custDataLst>
              <p:tags r:id="rId1"/>
            </p:custDataLst>
          </p:nvPr>
        </p:nvPicPr>
        <p:blipFill>
          <a:blip r:embed="rId2"/>
          <a:stretch>
            <a:fillRect/>
          </a:stretch>
        </p:blipFill>
        <p:spPr>
          <a:xfrm>
            <a:off x="553085" y="823595"/>
            <a:ext cx="11243945" cy="5948045"/>
          </a:xfrm>
          <a:prstGeom prst="rect">
            <a:avLst/>
          </a:prstGeom>
        </p:spPr>
      </p:pic>
      <p:sp>
        <p:nvSpPr>
          <p:cNvPr id="3" name="文本框 2"/>
          <p:cNvSpPr txBox="1"/>
          <p:nvPr userDrawn="1">
            <p:custDataLst>
              <p:tags r:id="rId3"/>
            </p:custDataLst>
          </p:nvPr>
        </p:nvSpPr>
        <p:spPr>
          <a:xfrm>
            <a:off x="552937" y="217170"/>
            <a:ext cx="4121785" cy="521970"/>
          </a:xfrm>
          <a:prstGeom prst="rect">
            <a:avLst/>
          </a:prstGeom>
          <a:noFill/>
        </p:spPr>
        <p:txBody>
          <a:bodyPr wrap="square" rtlCol="0">
            <a:spAutoFit/>
          </a:bodyPr>
          <a:p>
            <a:r>
              <a:rPr lang="zh-CN" altLang="en-US" sz="2800">
                <a:solidFill>
                  <a:schemeClr val="tx1"/>
                </a:solidFill>
              </a:rPr>
              <a:t>国外</a:t>
            </a:r>
            <a:r>
              <a:rPr lang="zh-CN" altLang="en-US" sz="2800">
                <a:solidFill>
                  <a:schemeClr val="tx1"/>
                </a:solidFill>
                <a:cs typeface="Arial" charset="0"/>
              </a:rPr>
              <a:t>大学</a:t>
            </a:r>
            <a:endParaRPr lang="zh-CN" altLang="en-US" sz="2800">
              <a:solidFill>
                <a:schemeClr val="tx1"/>
              </a:solidFill>
              <a:cs typeface="Arial" charset="0"/>
            </a:endParaRPr>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占位符 10"/>
          <p:cNvSpPr>
            <a14:cpLocks xmlns:a14="http://schemas.microsoft.com/office/drawing/2010/main" noGrp="1"/>
          </p:cNvSpPr>
          <p:nvPr>
            <p:custDataLst>
              <p:tags r:id="rId1"/>
            </p:custDataLst>
          </p:nvPr>
        </p:nvSpPr>
        <p:spPr>
          <a:xfrm>
            <a:off x="8331200" y="4343400"/>
            <a:ext cx="3251200" cy="1524000"/>
          </a:xfrm>
          <a:prstGeom prst="rect">
            <a:avLst/>
          </a:prstGeom>
          <a:noFill/>
        </p:spPr>
        <p:txBody>
          <a:bodyPr vert="horz" wrap="square" lIns="0" tIns="0" rIns="0" bIns="0" rtlCol="0" anchor="t"/>
          <a:lstStyle>
            <a:lvl1pPr marL="0" indent="0" algn="ctr" defTabSz="914400" rtl="0" eaLnBrk="1" latinLnBrk="0" hangingPunct="1">
              <a:lnSpc>
                <a:spcPct val="125000"/>
              </a:lnSpc>
              <a:spcBef>
                <a:spcPct val="0"/>
              </a:spcBef>
              <a:spcAft>
                <a:spcPct val="0"/>
              </a:spcAft>
              <a:buFont typeface="Arial"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charset="0"/>
              <a:buChar char="•"/>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Char char="•"/>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Char char="•"/>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Char char="•"/>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sz="2000">
                <a:solidFill>
                  <a:schemeClr val="tx1"/>
                </a:solidFill>
                <a:latin typeface="黑体" charset="0"/>
                <a:ea typeface="黑体" charset="0"/>
              </a:rPr>
              <a:t>马术运动具有一定的强度，在骑行过程中，学生的心肺功能会得到很好的锻炼。持续的运动促使心脏更有力地跳动，肺部更高效地呼吸，从而提升整体的心肺功能。</a:t>
            </a:r>
            <a:endParaRPr lang="zh-CN" altLang="en-US" sz="2000">
              <a:solidFill>
                <a:schemeClr val="tx1"/>
              </a:solidFill>
              <a:latin typeface="黑体" charset="0"/>
              <a:ea typeface="黑体" charset="0"/>
            </a:endParaRPr>
          </a:p>
        </p:txBody>
      </p:sp>
      <p:sp>
        <p:nvSpPr>
          <p:cNvPr id="13" name="文本占位符 9"/>
          <p:cNvSpPr>
            <a14:cpLocks xmlns:a14="http://schemas.microsoft.com/office/drawing/2010/main" noGrp="1"/>
          </p:cNvSpPr>
          <p:nvPr>
            <p:custDataLst>
              <p:tags r:id="rId2"/>
            </p:custDataLst>
          </p:nvPr>
        </p:nvSpPr>
        <p:spPr>
          <a:xfrm>
            <a:off x="8331200" y="3784600"/>
            <a:ext cx="3251200" cy="406400"/>
          </a:xfrm>
          <a:prstGeom prst="rect">
            <a:avLst/>
          </a:prstGeom>
          <a:noFill/>
        </p:spPr>
        <p:txBody>
          <a:bodyPr vert="horz" wrap="square" lIns="0" tIns="0" rIns="0" bIns="0" rtlCol="0" anchor="t">
            <a:normAutofit/>
          </a:bodyPr>
          <a:lstStyle>
            <a:lvl1pPr marL="0" indent="0" algn="ctr" defTabSz="914400" rtl="0" eaLnBrk="1" latinLnBrk="0" hangingPunct="1">
              <a:lnSpc>
                <a:spcPct val="111000"/>
              </a:lnSpc>
              <a:spcBef>
                <a:spcPct val="0"/>
              </a:spcBef>
              <a:spcAft>
                <a:spcPct val="0"/>
              </a:spcAft>
              <a:buFont typeface="Arial"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charset="0"/>
              <a:buChar char="•"/>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Char char="•"/>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Char char="•"/>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Char char="•"/>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solidFill>
                  <a:schemeClr val="tx2"/>
                </a:solidFill>
              </a:rPr>
              <a:t>提升心肺功能</a:t>
            </a:r>
            <a:endParaRPr lang="zh-CN" altLang="en-US">
              <a:solidFill>
                <a:schemeClr val="tx2"/>
              </a:solidFill>
            </a:endParaRPr>
          </a:p>
        </p:txBody>
      </p:sp>
      <p:pic>
        <p:nvPicPr>
          <p:cNvPr id="14" name="图片占位符 8" descr="8ca619b4-d17c-11f0-baa6-3e762799cee9"/>
          <p:cNvPicPr>
            <a:picLocks noChangeAspect="1"/>
          </p:cNvPicPr>
          <p:nvPr>
            <p:custDataLst>
              <p:tags r:id="rId3"/>
            </p:custDataLst>
          </p:nvPr>
        </p:nvPicPr>
        <p:blipFill>
          <a:blip r:embed="rId4"/>
          <a:srcRect/>
          <a:stretch>
            <a:fillRect/>
          </a:stretch>
        </p:blipFill>
        <p:spPr>
          <a:xfrm>
            <a:off x="8959850" y="1422400"/>
            <a:ext cx="1993900" cy="1993900"/>
          </a:xfrm>
          <a:custGeom>
            <a:av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avLst>
            <a:gdLst>
              <a:gd name="connisteX0-1" fmla="*/ 0 w 1524000"/>
              <a:gd name="connsiteY0-2" fmla="*/ 762000 h 1524000"/>
              <a:gd name="connisteX1-3" fmla="*/ 762000 w 1524000"/>
              <a:gd name="connsiteY1-4" fmla="*/ 0 h 1524000"/>
              <a:gd name="connisteX2-5" fmla="*/ 762000 w 1524000"/>
              <a:gd name="connsiteY2-6" fmla="*/ 0 h 1524000"/>
              <a:gd name="connisteX3-7" fmla="*/ 1524000 w 1524000"/>
              <a:gd name="connsiteY3-8" fmla="*/ 762000 h 1524000"/>
              <a:gd name="connisteX4-9" fmla="*/ 1524000 w 1524000"/>
              <a:gd name="connsiteY4-10" fmla="*/ 762000 h 1524000"/>
              <a:gd name="connisteX5-11" fmla="*/ 762000 w 1524000"/>
              <a:gd name="connsiteY5-12" fmla="*/ 1524000 h 1524000"/>
              <a:gd name="connisteX6-13" fmla="*/ 762000 w 1524000"/>
              <a:gd name="connsiteY6-14" fmla="*/ 1524000 h 1524000"/>
              <a:gd name="connisteX7-15" fmla="*/ 0 w 1524000"/>
              <a:gd name="connsiteY7-16" fmla="*/ 762000 h 1524000"/>
              <a:gd name="connisteX8-17" fmla="*/ 0 w 1524000"/>
              <a:gd name="connsiteY8-1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rgbClr val="DDDDDD"/>
          </a:solidFill>
          <a:ln>
            <a:noFill/>
          </a:ln>
        </p:spPr>
      </p:pic>
      <p:sp>
        <p:nvSpPr>
          <p:cNvPr id="15" name="文本占位符 7"/>
          <p:cNvSpPr>
            <a14:cpLocks xmlns:a14="http://schemas.microsoft.com/office/drawing/2010/main" noGrp="1"/>
          </p:cNvSpPr>
          <p:nvPr>
            <p:custDataLst>
              <p:tags r:id="rId5"/>
            </p:custDataLst>
          </p:nvPr>
        </p:nvSpPr>
        <p:spPr>
          <a:xfrm>
            <a:off x="4470400" y="4343400"/>
            <a:ext cx="3251200" cy="1524000"/>
          </a:xfrm>
          <a:prstGeom prst="rect">
            <a:avLst/>
          </a:prstGeom>
          <a:noFill/>
        </p:spPr>
        <p:txBody>
          <a:bodyPr vert="horz" wrap="square" lIns="0" tIns="0" rIns="0" bIns="0" rtlCol="0" anchor="t"/>
          <a:lstStyle>
            <a:lvl1pPr marL="0" indent="0" algn="ctr" defTabSz="914400" rtl="0" eaLnBrk="1" latinLnBrk="0" hangingPunct="1">
              <a:lnSpc>
                <a:spcPct val="125000"/>
              </a:lnSpc>
              <a:spcBef>
                <a:spcPct val="0"/>
              </a:spcBef>
              <a:spcAft>
                <a:spcPct val="0"/>
              </a:spcAft>
              <a:buFont typeface="Arial"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charset="0"/>
              <a:buChar char="•"/>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Char char="•"/>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Char char="•"/>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Char char="•"/>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sz="2000">
                <a:solidFill>
                  <a:schemeClr val="tx1"/>
                </a:solidFill>
                <a:latin typeface="黑体" charset="0"/>
                <a:ea typeface="黑体" charset="0"/>
              </a:rPr>
              <a:t>骑马时，学生需要运用到身体多个部位的肌肉来保持平衡和控制马匹。这有助于提高学生的肌肉力量，特别是腿部、腰部和背部的肌肉力量，让身体更加健康强壮。</a:t>
            </a:r>
            <a:endParaRPr lang="zh-CN" altLang="en-US" sz="2000">
              <a:solidFill>
                <a:schemeClr val="tx1"/>
              </a:solidFill>
              <a:latin typeface="黑体" charset="0"/>
              <a:ea typeface="黑体" charset="0"/>
            </a:endParaRPr>
          </a:p>
        </p:txBody>
      </p:sp>
      <p:sp>
        <p:nvSpPr>
          <p:cNvPr id="16" name="文本占位符 6"/>
          <p:cNvSpPr>
            <a14:cpLocks xmlns:a14="http://schemas.microsoft.com/office/drawing/2010/main" noGrp="1"/>
          </p:cNvSpPr>
          <p:nvPr>
            <p:custDataLst>
              <p:tags r:id="rId6"/>
            </p:custDataLst>
          </p:nvPr>
        </p:nvSpPr>
        <p:spPr>
          <a:xfrm>
            <a:off x="4470400" y="3784600"/>
            <a:ext cx="3251200" cy="406400"/>
          </a:xfrm>
          <a:prstGeom prst="rect">
            <a:avLst/>
          </a:prstGeom>
          <a:noFill/>
        </p:spPr>
        <p:txBody>
          <a:bodyPr vert="horz" wrap="square" lIns="0" tIns="0" rIns="0" bIns="0" rtlCol="0" anchor="t">
            <a:normAutofit/>
          </a:bodyPr>
          <a:lstStyle>
            <a:lvl1pPr marL="0" indent="0" algn="ctr" defTabSz="914400" rtl="0" eaLnBrk="1" latinLnBrk="0" hangingPunct="1">
              <a:lnSpc>
                <a:spcPct val="111000"/>
              </a:lnSpc>
              <a:spcBef>
                <a:spcPct val="0"/>
              </a:spcBef>
              <a:spcAft>
                <a:spcPct val="0"/>
              </a:spcAft>
              <a:buFont typeface="Arial"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charset="0"/>
              <a:buChar char="•"/>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Char char="•"/>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Char char="•"/>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Char char="•"/>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solidFill>
                  <a:schemeClr val="tx2"/>
                </a:solidFill>
              </a:rPr>
              <a:t>提高肌肉力量</a:t>
            </a:r>
            <a:endParaRPr lang="zh-CN" altLang="en-US">
              <a:solidFill>
                <a:schemeClr val="tx2"/>
              </a:solidFill>
            </a:endParaRPr>
          </a:p>
        </p:txBody>
      </p:sp>
      <p:pic>
        <p:nvPicPr>
          <p:cNvPr id="17" name="图片占位符 5" descr="8ca619d2-d17c-11f0-baa6-3e762799cee9"/>
          <p:cNvPicPr>
            <a:picLocks noChangeAspect="1"/>
          </p:cNvPicPr>
          <p:nvPr>
            <p:custDataLst>
              <p:tags r:id="rId7"/>
            </p:custDataLst>
          </p:nvPr>
        </p:nvPicPr>
        <p:blipFill>
          <a:blip r:embed="rId8"/>
          <a:srcRect/>
          <a:stretch>
            <a:fillRect/>
          </a:stretch>
        </p:blipFill>
        <p:spPr>
          <a:xfrm>
            <a:off x="4991100" y="1422400"/>
            <a:ext cx="1879600" cy="1879600"/>
          </a:xfrm>
          <a:custGeom>
            <a:av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avLst>
            <a:gdLst>
              <a:gd name="connisteX0-1" fmla="*/ 0 w 1524000"/>
              <a:gd name="connsiteY0-2" fmla="*/ 762000 h 1524000"/>
              <a:gd name="connisteX1-3" fmla="*/ 762000 w 1524000"/>
              <a:gd name="connsiteY1-4" fmla="*/ 0 h 1524000"/>
              <a:gd name="connisteX2-5" fmla="*/ 762000 w 1524000"/>
              <a:gd name="connsiteY2-6" fmla="*/ 0 h 1524000"/>
              <a:gd name="connisteX3-7" fmla="*/ 1524000 w 1524000"/>
              <a:gd name="connsiteY3-8" fmla="*/ 762000 h 1524000"/>
              <a:gd name="connisteX4-9" fmla="*/ 1524000 w 1524000"/>
              <a:gd name="connsiteY4-10" fmla="*/ 762000 h 1524000"/>
              <a:gd name="connisteX5-11" fmla="*/ 762000 w 1524000"/>
              <a:gd name="connsiteY5-12" fmla="*/ 1524000 h 1524000"/>
              <a:gd name="connisteX6-13" fmla="*/ 762000 w 1524000"/>
              <a:gd name="connsiteY6-14" fmla="*/ 1524000 h 1524000"/>
              <a:gd name="connisteX7-15" fmla="*/ 0 w 1524000"/>
              <a:gd name="connsiteY7-16" fmla="*/ 762000 h 1524000"/>
              <a:gd name="connisteX8-17" fmla="*/ 0 w 1524000"/>
              <a:gd name="connsiteY8-1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rgbClr val="DDDDDD"/>
          </a:solidFill>
          <a:ln>
            <a:noFill/>
          </a:ln>
        </p:spPr>
      </p:pic>
      <p:sp>
        <p:nvSpPr>
          <p:cNvPr id="18" name="文本占位符 4"/>
          <p:cNvSpPr>
            <a14:cpLocks xmlns:a14="http://schemas.microsoft.com/office/drawing/2010/main" noGrp="1"/>
          </p:cNvSpPr>
          <p:nvPr>
            <p:custDataLst>
              <p:tags r:id="rId9"/>
            </p:custDataLst>
          </p:nvPr>
        </p:nvSpPr>
        <p:spPr>
          <a:xfrm>
            <a:off x="609600" y="4343400"/>
            <a:ext cx="3441700" cy="1993900"/>
          </a:xfrm>
          <a:prstGeom prst="rect">
            <a:avLst/>
          </a:prstGeom>
          <a:noFill/>
        </p:spPr>
        <p:txBody>
          <a:bodyPr vert="horz" wrap="square" lIns="0" tIns="0" rIns="0" bIns="0" rtlCol="0" anchor="t"/>
          <a:lstStyle>
            <a:lvl1pPr marL="0" indent="0" algn="ctr" defTabSz="914400" rtl="0" eaLnBrk="1" latinLnBrk="0" hangingPunct="1">
              <a:lnSpc>
                <a:spcPct val="125000"/>
              </a:lnSpc>
              <a:spcBef>
                <a:spcPct val="0"/>
              </a:spcBef>
              <a:spcAft>
                <a:spcPct val="0"/>
              </a:spcAft>
              <a:buFont typeface="Arial"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charset="0"/>
              <a:buChar char="•"/>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Char char="•"/>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Char char="•"/>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Char char="•"/>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pPr algn="l"/>
            <a:r>
              <a:rPr lang="zh-CN" altLang="en-US" sz="2000">
                <a:latin typeface="黑体" charset="0"/>
                <a:ea typeface="黑体" charset="0"/>
              </a:rPr>
              <a:t>马术运动需要骑手与马密切配合，这能有效增强学生身体的协调性。在骑马过程中，学生要不断调整自己的姿势和动作，以适应马的运动节奏，从而使身体各部位的协调性得到锻炼</a:t>
            </a:r>
            <a:r>
              <a:rPr lang="zh-CN" altLang="en-US" sz="800">
                <a:latin typeface="黑体" charset="0"/>
                <a:ea typeface="黑体" charset="0"/>
              </a:rPr>
              <a:t>。</a:t>
            </a:r>
            <a:endParaRPr lang="zh-CN" altLang="en-US" sz="800">
              <a:latin typeface="黑体" charset="0"/>
              <a:ea typeface="黑体" charset="0"/>
            </a:endParaRPr>
          </a:p>
        </p:txBody>
      </p:sp>
      <p:sp>
        <p:nvSpPr>
          <p:cNvPr id="19" name="文本占位符 3"/>
          <p:cNvSpPr>
            <a14:cpLocks xmlns:a14="http://schemas.microsoft.com/office/drawing/2010/main" noGrp="1"/>
          </p:cNvSpPr>
          <p:nvPr>
            <p:custDataLst>
              <p:tags r:id="rId10"/>
            </p:custDataLst>
          </p:nvPr>
        </p:nvSpPr>
        <p:spPr>
          <a:xfrm>
            <a:off x="609600" y="3784600"/>
            <a:ext cx="3251200" cy="406400"/>
          </a:xfrm>
          <a:prstGeom prst="rect">
            <a:avLst/>
          </a:prstGeom>
          <a:noFill/>
        </p:spPr>
        <p:txBody>
          <a:bodyPr vert="horz" wrap="square" lIns="0" tIns="0" rIns="0" bIns="0" rtlCol="0" anchor="t">
            <a:normAutofit/>
          </a:bodyPr>
          <a:lstStyle>
            <a:lvl1pPr marL="0" indent="0" algn="ctr" defTabSz="914400" rtl="0" eaLnBrk="1" latinLnBrk="0" hangingPunct="1">
              <a:lnSpc>
                <a:spcPct val="111000"/>
              </a:lnSpc>
              <a:spcBef>
                <a:spcPct val="0"/>
              </a:spcBef>
              <a:spcAft>
                <a:spcPct val="0"/>
              </a:spcAft>
              <a:buFont typeface="Arial"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charset="0"/>
              <a:buChar char="•"/>
              <a:defRPr sz="2000" kern="1200">
                <a:solidFill>
                  <a:schemeClr val="lt1">
                    <a:lumMod val="100000"/>
                  </a:schemeClr>
                </a:solidFill>
                <a:latin typeface="+mn-lt"/>
                <a:ea typeface="+mn-ea"/>
                <a:cs typeface="+mn-cs"/>
              </a:defRPr>
            </a:lvl2pPr>
            <a:lvl3pPr marL="798830" indent="-161925" algn="l" defTabSz="914400" rtl="0" eaLnBrk="1" latinLnBrk="0" hangingPunct="1">
              <a:lnSpc>
                <a:spcPct val="130000"/>
              </a:lnSpc>
              <a:spcBef>
                <a:spcPts val="0"/>
              </a:spcBef>
              <a:buFont typeface="Arial" charset="0"/>
              <a:buChar char="•"/>
              <a:defRPr sz="1800" kern="1200">
                <a:solidFill>
                  <a:schemeClr val="lt1">
                    <a:lumMod val="100000"/>
                  </a:schemeClr>
                </a:solidFill>
                <a:latin typeface="+mn-lt"/>
                <a:ea typeface="+mn-ea"/>
                <a:cs typeface="+mn-cs"/>
              </a:defRPr>
            </a:lvl3pPr>
            <a:lvl4pPr marL="1030605" indent="-149225" algn="l" defTabSz="914400" rtl="0" eaLnBrk="1" latinLnBrk="0" hangingPunct="1">
              <a:lnSpc>
                <a:spcPct val="130000"/>
              </a:lnSpc>
              <a:spcBef>
                <a:spcPts val="0"/>
              </a:spcBef>
              <a:buFont typeface="Arial" charset="0"/>
              <a:buChar char="•"/>
              <a:defRPr sz="1600" kern="1200">
                <a:solidFill>
                  <a:schemeClr val="lt1">
                    <a:lumMod val="100000"/>
                  </a:schemeClr>
                </a:solidFill>
                <a:latin typeface="+mn-lt"/>
                <a:ea typeface="+mn-ea"/>
                <a:cs typeface="+mn-cs"/>
              </a:defRPr>
            </a:lvl4pPr>
            <a:lvl5pPr marL="1235075" indent="-127000" algn="l" defTabSz="914400" rtl="0" eaLnBrk="1" latinLnBrk="0" hangingPunct="1">
              <a:lnSpc>
                <a:spcPct val="130000"/>
              </a:lnSpc>
              <a:spcBef>
                <a:spcPts val="0"/>
              </a:spcBef>
              <a:buFont typeface="Arial" charset="0"/>
              <a:buChar char="•"/>
              <a:defRPr sz="1400" kern="1200">
                <a:solidFill>
                  <a:schemeClr val="lt1">
                    <a:lumMod val="100000"/>
                  </a:schemeClr>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zh-CN" altLang="en-US">
                <a:solidFill>
                  <a:schemeClr val="tx2"/>
                </a:solidFill>
              </a:rPr>
              <a:t>增强身体协调性</a:t>
            </a:r>
            <a:endParaRPr lang="zh-CN" altLang="en-US">
              <a:solidFill>
                <a:schemeClr val="tx2"/>
              </a:solidFill>
            </a:endParaRPr>
          </a:p>
        </p:txBody>
      </p:sp>
      <p:pic>
        <p:nvPicPr>
          <p:cNvPr id="20" name="图片占位符 2" descr="8ca615ba-d17c-11f0-baa6-3e762799cee9"/>
          <p:cNvPicPr>
            <a:picLocks noChangeAspect="1"/>
          </p:cNvPicPr>
          <p:nvPr>
            <p:custDataLst>
              <p:tags r:id="rId11"/>
            </p:custDataLst>
          </p:nvPr>
        </p:nvPicPr>
        <p:blipFill>
          <a:blip r:embed="rId12"/>
          <a:srcRect/>
          <a:stretch>
            <a:fillRect/>
          </a:stretch>
        </p:blipFill>
        <p:spPr>
          <a:xfrm>
            <a:off x="876300" y="1295400"/>
            <a:ext cx="2120900" cy="2120900"/>
          </a:xfrm>
          <a:custGeom>
            <a:av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avLst>
            <a:gdLst>
              <a:gd name="connisteX0-1" fmla="*/ 0 w 1524000"/>
              <a:gd name="connsiteY0-2" fmla="*/ 762000 h 1524000"/>
              <a:gd name="connisteX1-3" fmla="*/ 762000 w 1524000"/>
              <a:gd name="connsiteY1-4" fmla="*/ 0 h 1524000"/>
              <a:gd name="connisteX2-5" fmla="*/ 762000 w 1524000"/>
              <a:gd name="connsiteY2-6" fmla="*/ 0 h 1524000"/>
              <a:gd name="connisteX3-7" fmla="*/ 1524000 w 1524000"/>
              <a:gd name="connsiteY3-8" fmla="*/ 762000 h 1524000"/>
              <a:gd name="connisteX4-9" fmla="*/ 1524000 w 1524000"/>
              <a:gd name="connsiteY4-10" fmla="*/ 762000 h 1524000"/>
              <a:gd name="connisteX5-11" fmla="*/ 762000 w 1524000"/>
              <a:gd name="connsiteY5-12" fmla="*/ 1524000 h 1524000"/>
              <a:gd name="connisteX6-13" fmla="*/ 762000 w 1524000"/>
              <a:gd name="connsiteY6-14" fmla="*/ 1524000 h 1524000"/>
              <a:gd name="connisteX7-15" fmla="*/ 0 w 1524000"/>
              <a:gd name="connsiteY7-16" fmla="*/ 762000 h 1524000"/>
              <a:gd name="connisteX8-17" fmla="*/ 0 w 1524000"/>
              <a:gd name="connsiteY8-1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rgbClr val="DDDDDD"/>
          </a:solidFill>
          <a:ln>
            <a:noFill/>
          </a:ln>
        </p:spPr>
      </p:pic>
      <p:sp>
        <p:nvSpPr>
          <p:cNvPr id="21" name="标题 1"/>
          <p:cNvSpPr>
            <a14:cpLocks xmlns:a14="http://schemas.microsoft.com/office/drawing/2010/main" noGrp="1"/>
          </p:cNvSpPr>
          <p:nvPr>
            <p:custDataLst>
              <p:tags r:id="rId13"/>
            </p:custDataLst>
          </p:nvPr>
        </p:nvSpPr>
        <p:spPr>
          <a:xfrm>
            <a:off x="609600" y="53340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a:solidFill>
                  <a:schemeClr val="tx1"/>
                </a:solidFill>
              </a:rPr>
              <a:t>身体素质方面好处</a:t>
            </a:r>
            <a:endParaRPr lang="zh-CN" altLang="en-US">
              <a:solidFill>
                <a:schemeClr val="tx1"/>
              </a:solidFill>
            </a:endParaRPr>
          </a:p>
        </p:txBody>
      </p:sp>
    </p:spTree>
    <p:custDataLst>
      <p:tags r:id="rId1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1"/>
          <p:cNvSpPr>
            <a14:cpLocks xmlns:a14="http://schemas.microsoft.com/office/drawing/2010/main" noGrp="1"/>
          </p:cNvSpPr>
          <p:nvPr>
            <p:ph type="title"/>
            <p:custDataLst>
              <p:tags r:id="rId1"/>
            </p:custDataLst>
          </p:nvPr>
        </p:nvSpPr>
        <p:spPr>
          <a:xfrm>
            <a:off x="884555" y="3166427"/>
            <a:ext cx="6384290" cy="1051560"/>
          </a:xfrm>
        </p:spPr>
        <p:txBody>
          <a:bodyPr/>
          <a:p>
            <a:pPr marL="0" indent="0" algn="ctr">
              <a:lnSpc>
                <a:spcPct val="90000"/>
              </a:lnSpc>
              <a:spcBef>
                <a:spcPts val="0"/>
              </a:spcBef>
              <a:spcAft>
                <a:spcPts val="0"/>
              </a:spcAft>
              <a:buSzPct val="100000"/>
            </a:pPr>
            <a:r>
              <a:rPr lang="zh-CN" altLang="en-US" sz="5400"/>
              <a:t>团队介绍</a:t>
            </a:r>
            <a:endParaRPr lang="zh-CN" altLang="en-US" sz="5400"/>
          </a:p>
        </p:txBody>
      </p:sp>
      <p:sp>
        <p:nvSpPr>
          <p:cNvPr id="6" name="Text Placeholder 3"/>
          <p:cNvSpPr>
            <a14:cpLocks xmlns:a14="http://schemas.microsoft.com/office/drawing/2010/main" noGrp="1" noChangeAspect="1"/>
          </p:cNvSpPr>
          <p:nvPr>
            <p:ph type="body" sz="quarter" idx="13"/>
            <p:custDataLst>
              <p:tags r:id="rId2"/>
            </p:custDataLst>
          </p:nvPr>
        </p:nvSpPr>
        <p:spPr>
          <a:xfrm>
            <a:off x="2826385" y="1429385"/>
            <a:ext cx="1458595" cy="1458595"/>
          </a:xfrm>
          <a:prstGeom prst="ellipse">
            <a:avLst/>
          </a:prstGeom>
          <a:solidFill>
            <a:schemeClr val="accent1"/>
          </a:solidFill>
          <a:ln w="12700">
            <a:solidFill>
              <a:srgbClr val="FFFFFF"/>
            </a:solidFill>
          </a:ln>
        </p:spPr>
        <p:txBody>
          <a:bodyPr/>
          <a:p>
            <a:r>
              <a:rPr lang="en-US" altLang="zh-CN">
                <a:solidFill>
                  <a:schemeClr val="tx2"/>
                </a:solidFill>
              </a:rPr>
              <a:t>02</a:t>
            </a:r>
            <a:endParaRPr lang="en-US" altLang="zh-CN">
              <a:solidFill>
                <a:schemeClr val="tx2"/>
              </a:solidFill>
            </a:endParaRPr>
          </a:p>
        </p:txBody>
      </p:sp>
    </p:spTree>
    <p:custDataLst>
      <p:tags r:id="rId3"/>
    </p:custDataLst>
  </p:cSld>
  <p:clrMapOvr>
    <a:masterClrMapping/>
  </p:clrMapOvr>
</p:sld>
</file>

<file path=ppt/tags/tag1.xml><?xml version="1.0" encoding="utf-8"?>
<p:tagLst xmlns:p="http://schemas.openxmlformats.org/presentationml/2006/main">
  <p:tag name="LayoutZOrder" val="2"/>
  <p:tag name="KSO_WM_UNIT_ID" val="_1**"/>
  <p:tag name="KSO_WM_BEAUTIFY_FLAG" val="#wm#"/>
  <p:tag name="KSO_WM_TAG_VERSION" val="3.0"/>
  <p:tag name="KSO_WM_UNIT_LAYERLEVEL" val="1"/>
  <p:tag name="KSO_WM_TEMPLATE_CATEGORY" val="custom"/>
  <p:tag name="KSO_WM_TEMPLATE_USER_THEME" val="1"/>
</p:tagLst>
</file>

<file path=ppt/tags/tag10.xml><?xml version="1.0" encoding="utf-8"?>
<p:tagLst xmlns:p="http://schemas.openxmlformats.org/presentationml/2006/main">
  <p:tag name="LayoutZOrder" val="11"/>
  <p:tag name="KSO_WM_UNIT_ID" val="_1**"/>
  <p:tag name="KSO_WM_BEAUTIFY_FLAG" val="#wm#"/>
  <p:tag name="KSO_WM_TAG_VERSION" val="3.0"/>
  <p:tag name="KSO_WM_UNIT_LAYERLEVEL" val="1"/>
  <p:tag name="KSO_WM_TEMPLATE_CATEGORY" val="custom"/>
  <p:tag name="KSO_WM_TEMPLATE_USER_THEME" val="1"/>
</p:tagLst>
</file>

<file path=ppt/tags/tag100.xml><?xml version="1.0" encoding="utf-8"?>
<p:tagLst xmlns:p="http://schemas.openxmlformats.org/presentationml/2006/main">
  <p:tag name="KSO_WM_UNIT_ID" val="_0**"/>
  <p:tag name="KSO_WM_BEAUTIFY_FLAG" val="#wm#"/>
  <p:tag name="KSO_WM_TAG_VERSION" val="3.0"/>
  <p:tag name="KSO_WM_UNIT_LAYERLEVEL" val="1"/>
  <p:tag name="KSO_WM_TEMPLATE_CATEGORY" val="custom"/>
  <p:tag name="KSO_WM_TEMPLATE_USER_THEME" val="1"/>
</p:tagLst>
</file>

<file path=ppt/tags/tag101.xml><?xml version="1.0" encoding="utf-8"?>
<p:tagLst xmlns:p="http://schemas.openxmlformats.org/presentationml/2006/main">
  <p:tag name="KSO_WM_UNIT_TYPE" val="f"/>
  <p:tag name="KSO_WM_UNIT_INDEX" val="1"/>
  <p:tag name="KSO_WM_UNIT_ID" val="_0*f*1"/>
  <p:tag name="KSO_WM_BEAUTIFY_FLAG" val="#wm#"/>
  <p:tag name="KSO_WM_TAG_VERSION" val="3.0"/>
  <p:tag name="KSO_WM_UNIT_LAYERLEVEL" val="1"/>
  <p:tag name="KSO_WM_TEMPLATE_CATEGORY" val="custom"/>
  <p:tag name="KSO_WM_TEMPLATE_USER_THEME" val="1"/>
</p:tagLst>
</file>

<file path=ppt/tags/tag102.xml><?xml version="1.0" encoding="utf-8"?>
<p:tagLst xmlns:p="http://schemas.openxmlformats.org/presentationml/2006/main">
  <p:tag name="KSO_WM_UNIT_TYPE" val="a"/>
  <p:tag name="KSO_WM_UNIT_INDEX" val="1"/>
  <p:tag name="KSO_WM_UNIT_ID" val="_0*a*1"/>
  <p:tag name="KSO_WM_BEAUTIFY_FLAG" val="#wm#"/>
  <p:tag name="KSO_WM_TAG_VERSION" val="3.0"/>
  <p:tag name="KSO_WM_UNIT_LAYERLEVEL" val="1"/>
  <p:tag name="KSO_WM_TEMPLATE_CATEGORY" val="custom"/>
  <p:tag name="KSO_WM_TEMPLATE_USER_THEME" val="1"/>
</p:tagLst>
</file>

<file path=ppt/tags/tag103.xml><?xml version="1.0" encoding="utf-8"?>
<p:tagLst xmlns:p="http://schemas.openxmlformats.org/presentationml/2006/main">
  <p:tag name="KSO_WM_UNIT_TYPE" val="a"/>
  <p:tag name="KSO_WM_UNIT_INDEX" val="1"/>
  <p:tag name="KSO_WM_UNIT_SUBTYPE" val=""/>
  <p:tag name="KSO_WM_UNIT_PRESET_TEXT" val="单击添加文档标题"/>
  <p:tag name="KSO_WM_UNIT_ID" val="custom_1*a*1"/>
  <p:tag name="KSO_WM_BEAUTIFY_FLAG" val="#wm#"/>
  <p:tag name="KSO_WM_TAG_VERSION" val="3.0"/>
  <p:tag name="KSO_WM_UNIT_LAYERLEVEL" val="1"/>
  <p:tag name="KSO_WM_TEMPLATE_CATEGORY" val="custom"/>
  <p:tag name="KSO_WM_TEMPLATE_USER_THEME" val="1"/>
</p:tagLst>
</file>

<file path=ppt/tags/tag104.xml><?xml version="1.0" encoding="utf-8"?>
<p:tagLst xmlns:p="http://schemas.openxmlformats.org/presentationml/2006/main">
  <p:tag name="KSO_WM_SLIDE_TYPE" val="title"/>
  <p:tag name="KSO_WM_TEMPLATE_THUMBS_INDEX" val="1、9"/>
  <p:tag name="KSO_WM_BEAUTIFY_FLAG" val="#wm#"/>
  <p:tag name="KSO_WM_TEMPLATE_CATEGORY" val="custom"/>
  <p:tag name="KSO_WM_TEMPLATE_USER_THEME" val="1"/>
  <p:tag name="KSO_WM_SLIDE_INDEX" val="1"/>
  <p:tag name="KSO_WM_SLIDE_ID" val="custom_1"/>
  <p:tag name="KSO_WM_TEMPLATE_SUBCATEGORY" val="29"/>
  <p:tag name="KSO_WM_SLIDE_LAYOUT" val="a_b"/>
  <p:tag name="KSO_WM_SLIDE_LAYOUT_CNT" val="1_1"/>
</p:tagLst>
</file>

<file path=ppt/tags/tag105.xml><?xml version="1.0" encoding="utf-8"?>
<p:tagLst xmlns:p="http://schemas.openxmlformats.org/presentationml/2006/main">
  <p:tag name="KSO_WM_UNIT_TYPE" val="a"/>
  <p:tag name="KSO_WM_UNIT_INDEX" val="1"/>
  <p:tag name="KSO_WM_UNIT_PRESET_TEXT" val="目录"/>
  <p:tag name="KSO_WM_DIAGRAM_GROUP_CODE" val="l1-1"/>
  <p:tag name="KSO_WM_DIAGRAM_COLOR_TRICK" val="1"/>
  <p:tag name="KSO_WM_DIAGRAM_COLOR_TEXT_CAN_REMOVE" val="n"/>
  <p:tag name="KSO_WM_UNIT_ISCONTENTSTITLE" val="1"/>
  <p:tag name="KSO_WM_UNIT_ID" val="custom_6*a*1"/>
  <p:tag name="KSO_WM_BEAUTIFY_FLAG" val="#wm#"/>
  <p:tag name="KSO_WM_TAG_VERSION" val="3.0"/>
  <p:tag name="KSO_WM_UNIT_LAYERLEVEL" val="1"/>
  <p:tag name="KSO_WM_TEMPLATE_CATEGORY" val="custom"/>
  <p:tag name="KSO_WM_TEMPLATE_USER_THEME" val="1"/>
</p:tagLst>
</file>

<file path=ppt/tags/tag106.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i*1_1_2"/>
  <p:tag name="KSO_WM_TEMPLATE_CATEGORY" val="diagram"/>
  <p:tag name="KSO_WM_TEMPLATE_INDEX" val="20236948"/>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COLOR_MATCH_VALUE" val="{&quot;shape&quot;:{&quot;fill&quot;:{&quot;solid&quot;:{&quot;brightness&quot;:0,&quot;colorType&quot;:2,&quot;rgb&quot;:&quot;#ffffff&quot;,&quot;transparency&quot;:0},&quot;type&quot;:1},&quot;glow&quot;:{&quot;colorType&quot;:0},&quot;line&quot;:{&quot;solidLine&quot;:{&quot;brightness&quot;:0.6000000238418579,&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_BRIGHTNESS" val="0.6"/>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07.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i*1_1_1"/>
  <p:tag name="KSO_WM_TEMPLATE_CATEGORY" val="diagram"/>
  <p:tag name="KSO_WM_TEMPLATE_INDEX" val="20236948"/>
  <p:tag name="KSO_WM_UNIT_LAYERLEVEL" val="1_1_1"/>
  <p:tag name="KSO_WM_TAG_VERSION" val="3.0"/>
  <p:tag name="KSO_WM_BEAUTIFY_FLAG" val="#wm#"/>
  <p:tag name="KSO_WM_DIAGRAM_GROUP_CODE" val="l1-1"/>
  <p:tag name="KSO_WM_UNIT_SUBTYPE" val="d"/>
  <p:tag name="KSO_WM_UNIT_TYPE" val="l_h_i"/>
  <p:tag name="KSO_WM_UNIT_INDEX" val="1_1_1"/>
  <p:tag name="KSO_WM_DIAGRAM_VERSION" val="3"/>
  <p:tag name="KSO_WM_DIAGRAM_COLOR_TRICK" val="1"/>
  <p:tag name="KSO_WM_DIAGRAM_COLOR_TEXT_CAN_REMOVE" val="n"/>
  <p:tag name="KSO_WM_UNIT_TEXT_FILL_FORE_SCHEMECOLOR_INDEX" val="1"/>
  <p:tag name="KSO_WM_UNIT_TEXT_FILL_TYPE" val="1"/>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08.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f*1_1_1"/>
  <p:tag name="KSO_WM_TEMPLATE_CATEGORY" val="diagram"/>
  <p:tag name="KSO_WM_TEMPLATE_INDEX" val="20236948"/>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f"/>
  <p:tag name="KSO_WM_UNIT_INDEX" val="1_1_1"/>
  <p:tag name="KSO_WM_DIAGRAM_VERSION" val="3"/>
  <p:tag name="KSO_WM_DIAGRAM_COLOR_TRICK" val="1"/>
  <p:tag name="KSO_WM_DIAGRAM_COLOR_TEXT_CAN_REMOVE" val="n"/>
  <p:tag name="KSO_WM_UNIT_SUBTYPE" val="a"/>
  <p:tag name="KSO_WM_UNIT_VALUE" val="20"/>
  <p:tag name="KSO_WM_UNIT_PRESET_TEXT" val="单击添加目录项标题"/>
  <p:tag name="KSO_WM_UNIT_TEXT_FILL_FORE_SCHEMECOLOR_INDEX" val="1"/>
  <p:tag name="KSO_WM_UNIT_TEXT_FILL_TYPE" val="1"/>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09.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i*1_1_3"/>
  <p:tag name="KSO_WM_TEMPLATE_CATEGORY" val="diagram"/>
  <p:tag name="KSO_WM_TEMPLATE_INDEX" val="20236948"/>
  <p:tag name="KSO_WM_UNIT_LAYERLEVEL" val="1_1_1"/>
  <p:tag name="KSO_WM_TAG_VERSION" val="3.0"/>
  <p:tag name="KSO_WM_BEAUTIFY_FLAG" val="#wm#"/>
  <p:tag name="KSO_WM_DIAGRAM_GROUP_CODE" val="l1-1"/>
  <p:tag name="KSO_WM_UNIT_TYPE" val="l_h_i"/>
  <p:tag name="KSO_WM_UNIT_INDEX" val="1_1_3"/>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COLOR_MATCH_VALUE" val="{&quot;shape&quot;:{&quot;fill&quot;:{&quot;type&quot;:0},&quot;glow&quot;:{&quot;colorType&quot;:0},&quot;line&quot;:{&quot;solidLine&quot;:{&quot;brightness&quot;:0,&quot;colorType&quot;:1,&quot;foreColorIndex&quot;:5,&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BRIGHTNESS" val="0"/>
  <p:tag name="KSO_WM_UNIT_LINE_FILL_TYPE" val="2"/>
  <p:tag name="KSO_WM_UNIT_USESOURCEFORMAT_APPLY" val="1"/>
</p:tagLst>
</file>

<file path=ppt/tags/tag11.xml><?xml version="1.0" encoding="utf-8"?>
<p:tagLst xmlns:p="http://schemas.openxmlformats.org/presentationml/2006/main">
  <p:tag name="LayoutZOrder" val="12"/>
  <p:tag name="KSO_WM_UNIT_ID" val="_1**"/>
  <p:tag name="KSO_WM_BEAUTIFY_FLAG" val="#wm#"/>
  <p:tag name="KSO_WM_TAG_VERSION" val="3.0"/>
  <p:tag name="KSO_WM_UNIT_LAYERLEVEL" val="1"/>
  <p:tag name="KSO_WM_TEMPLATE_CATEGORY" val="custom"/>
  <p:tag name="KSO_WM_TEMPLATE_USER_THEME" val="1"/>
</p:tagLst>
</file>

<file path=ppt/tags/tag110.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i*1_3_2"/>
  <p:tag name="KSO_WM_TEMPLATE_CATEGORY" val="diagram"/>
  <p:tag name="KSO_WM_TEMPLATE_INDEX" val="20236948"/>
  <p:tag name="KSO_WM_UNIT_LAYERLEVEL" val="1_1_1"/>
  <p:tag name="KSO_WM_TAG_VERSION" val="3.0"/>
  <p:tag name="KSO_WM_BEAUTIFY_FLAG" val="#wm#"/>
  <p:tag name="KSO_WM_DIAGRAM_GROUP_CODE" val="l1-1"/>
  <p:tag name="KSO_WM_UNIT_TYPE" val="l_h_i"/>
  <p:tag name="KSO_WM_UNIT_INDEX" val="1_3_2"/>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COLOR_MATCH_VALUE" val="{&quot;shape&quot;:{&quot;fill&quot;:{&quot;solid&quot;:{&quot;brightness&quot;:0,&quot;colorType&quot;:2,&quot;rgb&quot;:&quot;#ffffff&quot;,&quot;transparency&quot;:0},&quot;type&quot;:1},&quot;glow&quot;:{&quot;colorType&quot;:0},&quot;line&quot;:{&quot;solidLine&quot;:{&quot;brightness&quot;:0.6000000238418579,&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_BRIGHTNESS" val="0.6"/>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11.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i*1_3_1"/>
  <p:tag name="KSO_WM_TEMPLATE_CATEGORY" val="diagram"/>
  <p:tag name="KSO_WM_TEMPLATE_INDEX" val="20236948"/>
  <p:tag name="KSO_WM_UNIT_LAYERLEVEL" val="1_1_1"/>
  <p:tag name="KSO_WM_TAG_VERSION" val="3.0"/>
  <p:tag name="KSO_WM_BEAUTIFY_FLAG" val="#wm#"/>
  <p:tag name="KSO_WM_DIAGRAM_GROUP_CODE" val="l1-1"/>
  <p:tag name="KSO_WM_UNIT_SUBTYPE" val="d"/>
  <p:tag name="KSO_WM_UNIT_TYPE" val="l_h_i"/>
  <p:tag name="KSO_WM_UNIT_INDEX" val="1_3_1"/>
  <p:tag name="KSO_WM_DIAGRAM_VERSION" val="3"/>
  <p:tag name="KSO_WM_DIAGRAM_COLOR_TRICK" val="1"/>
  <p:tag name="KSO_WM_DIAGRAM_COLOR_TEXT_CAN_REMOVE" val="n"/>
  <p:tag name="KSO_WM_UNIT_TEXT_FILL_FORE_SCHEMECOLOR_INDEX" val="1"/>
  <p:tag name="KSO_WM_UNIT_TEXT_FILL_TYPE" val="1"/>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12.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f*1_3_1"/>
  <p:tag name="KSO_WM_TEMPLATE_CATEGORY" val="diagram"/>
  <p:tag name="KSO_WM_TEMPLATE_INDEX" val="20236948"/>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f"/>
  <p:tag name="KSO_WM_UNIT_INDEX" val="1_3_1"/>
  <p:tag name="KSO_WM_DIAGRAM_VERSION" val="3"/>
  <p:tag name="KSO_WM_DIAGRAM_COLOR_TRICK" val="1"/>
  <p:tag name="KSO_WM_DIAGRAM_COLOR_TEXT_CAN_REMOVE" val="n"/>
  <p:tag name="KSO_WM_UNIT_SUBTYPE" val="a"/>
  <p:tag name="KSO_WM_UNIT_VALUE" val="20"/>
  <p:tag name="KSO_WM_UNIT_PRESET_TEXT" val="单击添加目录项标题"/>
  <p:tag name="KSO_WM_UNIT_TEXT_FILL_FORE_SCHEMECOLOR_INDEX" val="1"/>
  <p:tag name="KSO_WM_UNIT_TEXT_FILL_TYPE" val="1"/>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13.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i*1_3_3"/>
  <p:tag name="KSO_WM_TEMPLATE_CATEGORY" val="diagram"/>
  <p:tag name="KSO_WM_TEMPLATE_INDEX" val="20236948"/>
  <p:tag name="KSO_WM_UNIT_LAYERLEVEL" val="1_1_1"/>
  <p:tag name="KSO_WM_TAG_VERSION" val="3.0"/>
  <p:tag name="KSO_WM_BEAUTIFY_FLAG" val="#wm#"/>
  <p:tag name="KSO_WM_DIAGRAM_GROUP_CODE" val="l1-1"/>
  <p:tag name="KSO_WM_UNIT_TYPE" val="l_h_i"/>
  <p:tag name="KSO_WM_UNIT_INDEX" val="1_3_3"/>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COLOR_MATCH_VALUE" val="{&quot;shape&quot;:{&quot;fill&quot;:{&quot;type&quot;:0},&quot;glow&quot;:{&quot;colorType&quot;:0},&quot;line&quot;:{&quot;solidLine&quot;:{&quot;brightness&quot;:0,&quot;colorType&quot;:1,&quot;foreColorIndex&quot;:5,&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BRIGHTNESS" val="0"/>
  <p:tag name="KSO_WM_UNIT_LINE_FILL_TYPE" val="2"/>
  <p:tag name="KSO_WM_UNIT_USESOURCEFORMAT_APPLY" val="1"/>
</p:tagLst>
</file>

<file path=ppt/tags/tag114.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i*1_2_2"/>
  <p:tag name="KSO_WM_TEMPLATE_CATEGORY" val="diagram"/>
  <p:tag name="KSO_WM_TEMPLATE_INDEX" val="20236948"/>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COLOR_MATCH_VALUE" val="{&quot;shape&quot;:{&quot;fill&quot;:{&quot;solid&quot;:{&quot;brightness&quot;:0,&quot;colorType&quot;:2,&quot;rgb&quot;:&quot;#ffffff&quot;,&quot;transparency&quot;:0},&quot;type&quot;:1},&quot;glow&quot;:{&quot;colorType&quot;:0},&quot;line&quot;:{&quot;solidLine&quot;:{&quot;brightness&quot;:0.6000000238418579,&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_BRIGHTNESS" val="0.6"/>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15.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i*1_2_1"/>
  <p:tag name="KSO_WM_TEMPLATE_CATEGORY" val="diagram"/>
  <p:tag name="KSO_WM_TEMPLATE_INDEX" val="20236948"/>
  <p:tag name="KSO_WM_UNIT_LAYERLEVEL" val="1_1_1"/>
  <p:tag name="KSO_WM_TAG_VERSION" val="3.0"/>
  <p:tag name="KSO_WM_BEAUTIFY_FLAG" val="#wm#"/>
  <p:tag name="KSO_WM_DIAGRAM_GROUP_CODE" val="l1-1"/>
  <p:tag name="KSO_WM_UNIT_SUBTYPE" val="d"/>
  <p:tag name="KSO_WM_UNIT_TYPE" val="l_h_i"/>
  <p:tag name="KSO_WM_UNIT_INDEX" val="1_2_1"/>
  <p:tag name="KSO_WM_DIAGRAM_VERSION" val="3"/>
  <p:tag name="KSO_WM_DIAGRAM_COLOR_TRICK" val="1"/>
  <p:tag name="KSO_WM_DIAGRAM_COLOR_TEXT_CAN_REMOVE" val="n"/>
  <p:tag name="KSO_WM_UNIT_TEXT_FILL_FORE_SCHEMECOLOR_INDEX" val="1"/>
  <p:tag name="KSO_WM_UNIT_TEXT_FILL_TYPE" val="1"/>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16.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f*1_2_1"/>
  <p:tag name="KSO_WM_TEMPLATE_CATEGORY" val="diagram"/>
  <p:tag name="KSO_WM_TEMPLATE_INDEX" val="20236948"/>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UNIT_SUBTYPE" val="a"/>
  <p:tag name="KSO_WM_UNIT_VALUE" val="20"/>
  <p:tag name="KSO_WM_UNIT_PRESET_TEXT" val="单击添加目录项标题"/>
  <p:tag name="KSO_WM_UNIT_TEXT_FILL_FORE_SCHEMECOLOR_INDEX" val="1"/>
  <p:tag name="KSO_WM_UNIT_TEXT_FILL_TYPE" val="1"/>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17.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i*1_2_3"/>
  <p:tag name="KSO_WM_TEMPLATE_CATEGORY" val="diagram"/>
  <p:tag name="KSO_WM_TEMPLATE_INDEX" val="20236948"/>
  <p:tag name="KSO_WM_UNIT_LAYERLEVEL" val="1_1_1"/>
  <p:tag name="KSO_WM_TAG_VERSION" val="3.0"/>
  <p:tag name="KSO_WM_BEAUTIFY_FLAG" val="#wm#"/>
  <p:tag name="KSO_WM_DIAGRAM_GROUP_CODE" val="l1-1"/>
  <p:tag name="KSO_WM_UNIT_TYPE" val="l_h_i"/>
  <p:tag name="KSO_WM_UNIT_INDEX" val="1_2_3"/>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COLOR_MATCH_VALUE" val="{&quot;shape&quot;:{&quot;fill&quot;:{&quot;type&quot;:0},&quot;glow&quot;:{&quot;colorType&quot;:0},&quot;line&quot;:{&quot;solidLine&quot;:{&quot;brightness&quot;:0,&quot;colorType&quot;:1,&quot;foreColorIndex&quot;:5,&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BRIGHTNESS" val="0"/>
  <p:tag name="KSO_WM_UNIT_LINE_FILL_TYPE" val="2"/>
  <p:tag name="KSO_WM_UNIT_USESOURCEFORMAT_APPLY" val="1"/>
</p:tagLst>
</file>

<file path=ppt/tags/tag118.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i*1_4_2"/>
  <p:tag name="KSO_WM_TEMPLATE_CATEGORY" val="diagram"/>
  <p:tag name="KSO_WM_TEMPLATE_INDEX" val="20236948"/>
  <p:tag name="KSO_WM_UNIT_LAYERLEVEL" val="1_1_1"/>
  <p:tag name="KSO_WM_TAG_VERSION" val="3.0"/>
  <p:tag name="KSO_WM_BEAUTIFY_FLAG" val="#wm#"/>
  <p:tag name="KSO_WM_DIAGRAM_GROUP_CODE" val="l1-1"/>
  <p:tag name="KSO_WM_UNIT_TYPE" val="l_h_i"/>
  <p:tag name="KSO_WM_UNIT_INDEX" val="1_4_2"/>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COLOR_MATCH_VALUE" val="{&quot;shape&quot;:{&quot;fill&quot;:{&quot;solid&quot;:{&quot;brightness&quot;:0,&quot;colorType&quot;:2,&quot;rgb&quot;:&quot;#ffffff&quot;,&quot;transparency&quot;:0},&quot;type&quot;:1},&quot;glow&quot;:{&quot;colorType&quot;:0},&quot;line&quot;:{&quot;solidLine&quot;:{&quot;brightness&quot;:0.6000000238418579,&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_BRIGHTNESS" val="0.6"/>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19.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i*1_4_1"/>
  <p:tag name="KSO_WM_TEMPLATE_CATEGORY" val="diagram"/>
  <p:tag name="KSO_WM_TEMPLATE_INDEX" val="20236948"/>
  <p:tag name="KSO_WM_UNIT_LAYERLEVEL" val="1_1_1"/>
  <p:tag name="KSO_WM_TAG_VERSION" val="3.0"/>
  <p:tag name="KSO_WM_BEAUTIFY_FLAG" val="#wm#"/>
  <p:tag name="KSO_WM_DIAGRAM_GROUP_CODE" val="l1-1"/>
  <p:tag name="KSO_WM_UNIT_SUBTYPE" val="d"/>
  <p:tag name="KSO_WM_UNIT_TYPE" val="l_h_i"/>
  <p:tag name="KSO_WM_UNIT_INDEX" val="1_4_1"/>
  <p:tag name="KSO_WM_DIAGRAM_VERSION" val="3"/>
  <p:tag name="KSO_WM_DIAGRAM_COLOR_TRICK" val="1"/>
  <p:tag name="KSO_WM_DIAGRAM_COLOR_TEXT_CAN_REMOVE" val="n"/>
  <p:tag name="KSO_WM_UNIT_TEXT_FILL_FORE_SCHEMECOLOR_INDEX" val="1"/>
  <p:tag name="KSO_WM_UNIT_TEXT_FILL_TYPE" val="1"/>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2.xml><?xml version="1.0" encoding="utf-8"?>
<p:tagLst xmlns:p="http://schemas.openxmlformats.org/presentationml/2006/main">
  <p:tag name="LayoutZOrder" val="13"/>
  <p:tag name="KSO_WM_UNIT_ID" val="_1**"/>
  <p:tag name="KSO_WM_BEAUTIFY_FLAG" val="#wm#"/>
  <p:tag name="KSO_WM_TAG_VERSION" val="3.0"/>
  <p:tag name="KSO_WM_UNIT_LAYERLEVEL" val="1"/>
  <p:tag name="KSO_WM_TEMPLATE_CATEGORY" val="custom"/>
  <p:tag name="KSO_WM_TEMPLATE_USER_THEME" val="1"/>
</p:tagLst>
</file>

<file path=ppt/tags/tag120.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f*1_4_1"/>
  <p:tag name="KSO_WM_TEMPLATE_CATEGORY" val="diagram"/>
  <p:tag name="KSO_WM_TEMPLATE_INDEX" val="20236948"/>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f"/>
  <p:tag name="KSO_WM_UNIT_INDEX" val="1_4_1"/>
  <p:tag name="KSO_WM_DIAGRAM_VERSION" val="3"/>
  <p:tag name="KSO_WM_DIAGRAM_COLOR_TRICK" val="1"/>
  <p:tag name="KSO_WM_DIAGRAM_COLOR_TEXT_CAN_REMOVE" val="n"/>
  <p:tag name="KSO_WM_UNIT_SUBTYPE" val="a"/>
  <p:tag name="KSO_WM_UNIT_VALUE" val="20"/>
  <p:tag name="KSO_WM_UNIT_PRESET_TEXT" val="单击添加目录项标题"/>
  <p:tag name="KSO_WM_UNIT_TEXT_FILL_FORE_SCHEMECOLOR_INDEX" val="1"/>
  <p:tag name="KSO_WM_UNIT_TEXT_FILL_TYPE" val="1"/>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21.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i*1_4_3"/>
  <p:tag name="KSO_WM_TEMPLATE_CATEGORY" val="diagram"/>
  <p:tag name="KSO_WM_TEMPLATE_INDEX" val="20236948"/>
  <p:tag name="KSO_WM_UNIT_LAYERLEVEL" val="1_1_1"/>
  <p:tag name="KSO_WM_TAG_VERSION" val="3.0"/>
  <p:tag name="KSO_WM_BEAUTIFY_FLAG" val="#wm#"/>
  <p:tag name="KSO_WM_DIAGRAM_GROUP_CODE" val="l1-1"/>
  <p:tag name="KSO_WM_UNIT_TYPE" val="l_h_i"/>
  <p:tag name="KSO_WM_UNIT_INDEX" val="1_4_3"/>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COLOR_MATCH_VALUE" val="{&quot;shape&quot;:{&quot;fill&quot;:{&quot;type&quot;:0},&quot;glow&quot;:{&quot;colorType&quot;:0},&quot;line&quot;:{&quot;solidLine&quot;:{&quot;brightness&quot;:0,&quot;colorType&quot;:1,&quot;foreColorIndex&quot;:5,&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BRIGHTNESS" val="0"/>
  <p:tag name="KSO_WM_UNIT_LINE_FILL_TYPE" val="2"/>
  <p:tag name="KSO_WM_UNIT_USESOURCEFORMAT_APPLY" val="1"/>
</p:tagLst>
</file>

<file path=ppt/tags/tag122.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i*1_5_2"/>
  <p:tag name="KSO_WM_TEMPLATE_CATEGORY" val="diagram"/>
  <p:tag name="KSO_WM_TEMPLATE_INDEX" val="20236948"/>
  <p:tag name="KSO_WM_UNIT_LAYERLEVEL" val="1_1_1"/>
  <p:tag name="KSO_WM_TAG_VERSION" val="3.0"/>
  <p:tag name="KSO_WM_BEAUTIFY_FLAG" val="#wm#"/>
  <p:tag name="KSO_WM_DIAGRAM_GROUP_CODE" val="l1-1"/>
  <p:tag name="KSO_WM_UNIT_TYPE" val="l_h_i"/>
  <p:tag name="KSO_WM_UNIT_INDEX" val="1_5_2"/>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COLOR_MATCH_VALUE" val="{&quot;shape&quot;:{&quot;fill&quot;:{&quot;solid&quot;:{&quot;brightness&quot;:0,&quot;colorType&quot;:2,&quot;rgb&quot;:&quot;#ffffff&quot;,&quot;transparency&quot;:0},&quot;type&quot;:1},&quot;glow&quot;:{&quot;colorType&quot;:0},&quot;line&quot;:{&quot;solidLine&quot;:{&quot;brightness&quot;:0.6000000238418579,&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_BRIGHTNESS" val="0.6"/>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23.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i*1_5_1"/>
  <p:tag name="KSO_WM_TEMPLATE_CATEGORY" val="diagram"/>
  <p:tag name="KSO_WM_TEMPLATE_INDEX" val="20236948"/>
  <p:tag name="KSO_WM_UNIT_LAYERLEVEL" val="1_1_1"/>
  <p:tag name="KSO_WM_TAG_VERSION" val="3.0"/>
  <p:tag name="KSO_WM_BEAUTIFY_FLAG" val="#wm#"/>
  <p:tag name="KSO_WM_DIAGRAM_GROUP_CODE" val="l1-1"/>
  <p:tag name="KSO_WM_UNIT_SUBTYPE" val="d"/>
  <p:tag name="KSO_WM_UNIT_TYPE" val="l_h_i"/>
  <p:tag name="KSO_WM_UNIT_INDEX" val="1_5_1"/>
  <p:tag name="KSO_WM_DIAGRAM_VERSION" val="3"/>
  <p:tag name="KSO_WM_DIAGRAM_COLOR_TRICK" val="1"/>
  <p:tag name="KSO_WM_DIAGRAM_COLOR_TEXT_CAN_REMOVE" val="n"/>
  <p:tag name="KSO_WM_UNIT_TEXT_FILL_FORE_SCHEMECOLOR_INDEX" val="1"/>
  <p:tag name="KSO_WM_UNIT_TEXT_FILL_TYPE" val="1"/>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24.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f*1_5_1"/>
  <p:tag name="KSO_WM_TEMPLATE_CATEGORY" val="diagram"/>
  <p:tag name="KSO_WM_TEMPLATE_INDEX" val="20236948"/>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f"/>
  <p:tag name="KSO_WM_UNIT_INDEX" val="1_5_1"/>
  <p:tag name="KSO_WM_DIAGRAM_VERSION" val="3"/>
  <p:tag name="KSO_WM_DIAGRAM_COLOR_TRICK" val="1"/>
  <p:tag name="KSO_WM_DIAGRAM_COLOR_TEXT_CAN_REMOVE" val="n"/>
  <p:tag name="KSO_WM_UNIT_SUBTYPE" val="a"/>
  <p:tag name="KSO_WM_UNIT_VALUE" val="20"/>
  <p:tag name="KSO_WM_UNIT_PRESET_TEXT" val="单击添加目录项标题"/>
  <p:tag name="KSO_WM_UNIT_TEXT_FILL_FORE_SCHEMECOLOR_INDEX" val="1"/>
  <p:tag name="KSO_WM_UNIT_TEXT_FILL_TYPE" val="1"/>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25.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i*1_5_3"/>
  <p:tag name="KSO_WM_TEMPLATE_CATEGORY" val="diagram"/>
  <p:tag name="KSO_WM_TEMPLATE_INDEX" val="20236948"/>
  <p:tag name="KSO_WM_UNIT_LAYERLEVEL" val="1_1_1"/>
  <p:tag name="KSO_WM_TAG_VERSION" val="3.0"/>
  <p:tag name="KSO_WM_BEAUTIFY_FLAG" val="#wm#"/>
  <p:tag name="KSO_WM_DIAGRAM_GROUP_CODE" val="l1-1"/>
  <p:tag name="KSO_WM_UNIT_TYPE" val="l_h_i"/>
  <p:tag name="KSO_WM_UNIT_INDEX" val="1_5_3"/>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COLOR_MATCH_VALUE" val="{&quot;shape&quot;:{&quot;fill&quot;:{&quot;type&quot;:0},&quot;glow&quot;:{&quot;colorType&quot;:0},&quot;line&quot;:{&quot;solidLine&quot;:{&quot;brightness&quot;:0,&quot;colorType&quot;:1,&quot;foreColorIndex&quot;:5,&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BRIGHTNESS" val="0"/>
  <p:tag name="KSO_WM_UNIT_LINE_FILL_TYPE" val="2"/>
  <p:tag name="KSO_WM_UNIT_USESOURCEFORMAT_APPLY" val="1"/>
</p:tagLst>
</file>

<file path=ppt/tags/tag126.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i*1_6_2"/>
  <p:tag name="KSO_WM_TEMPLATE_CATEGORY" val="diagram"/>
  <p:tag name="KSO_WM_TEMPLATE_INDEX" val="20236948"/>
  <p:tag name="KSO_WM_UNIT_LAYERLEVEL" val="1_1_1"/>
  <p:tag name="KSO_WM_TAG_VERSION" val="3.0"/>
  <p:tag name="KSO_WM_BEAUTIFY_FLAG" val="#wm#"/>
  <p:tag name="KSO_WM_DIAGRAM_GROUP_CODE" val="l1-1"/>
  <p:tag name="KSO_WM_UNIT_TYPE" val="l_h_i"/>
  <p:tag name="KSO_WM_UNIT_INDEX" val="1_6_2"/>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COLOR_MATCH_VALUE" val="{&quot;shape&quot;:{&quot;fill&quot;:{&quot;solid&quot;:{&quot;brightness&quot;:0,&quot;colorType&quot;:2,&quot;rgb&quot;:&quot;#ffffff&quot;,&quot;transparency&quot;:0},&quot;type&quot;:1},&quot;glow&quot;:{&quot;colorType&quot;:0},&quot;line&quot;:{&quot;solidLine&quot;:{&quot;brightness&quot;:0.6000000238418579,&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_BRIGHTNESS" val="0.6"/>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27.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i*1_6_1"/>
  <p:tag name="KSO_WM_TEMPLATE_CATEGORY" val="diagram"/>
  <p:tag name="KSO_WM_TEMPLATE_INDEX" val="20236948"/>
  <p:tag name="KSO_WM_UNIT_LAYERLEVEL" val="1_1_1"/>
  <p:tag name="KSO_WM_TAG_VERSION" val="3.0"/>
  <p:tag name="KSO_WM_BEAUTIFY_FLAG" val="#wm#"/>
  <p:tag name="KSO_WM_DIAGRAM_GROUP_CODE" val="l1-1"/>
  <p:tag name="KSO_WM_UNIT_SUBTYPE" val="d"/>
  <p:tag name="KSO_WM_UNIT_TYPE" val="l_h_i"/>
  <p:tag name="KSO_WM_UNIT_INDEX" val="1_6_1"/>
  <p:tag name="KSO_WM_DIAGRAM_VERSION" val="3"/>
  <p:tag name="KSO_WM_DIAGRAM_COLOR_TRICK" val="1"/>
  <p:tag name="KSO_WM_DIAGRAM_COLOR_TEXT_CAN_REMOVE" val="n"/>
  <p:tag name="KSO_WM_UNIT_TEXT_FILL_FORE_SCHEMECOLOR_INDEX" val="1"/>
  <p:tag name="KSO_WM_UNIT_TEXT_FILL_TYPE" val="1"/>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28.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f*1_6_1"/>
  <p:tag name="KSO_WM_TEMPLATE_CATEGORY" val="diagram"/>
  <p:tag name="KSO_WM_TEMPLATE_INDEX" val="20236948"/>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f"/>
  <p:tag name="KSO_WM_UNIT_INDEX" val="1_6_1"/>
  <p:tag name="KSO_WM_DIAGRAM_VERSION" val="3"/>
  <p:tag name="KSO_WM_DIAGRAM_COLOR_TRICK" val="1"/>
  <p:tag name="KSO_WM_DIAGRAM_COLOR_TEXT_CAN_REMOVE" val="n"/>
  <p:tag name="KSO_WM_UNIT_SUBTYPE" val="a"/>
  <p:tag name="KSO_WM_UNIT_VALUE" val="20"/>
  <p:tag name="KSO_WM_UNIT_PRESET_TEXT" val="单击添加目录项标题"/>
  <p:tag name="KSO_WM_UNIT_TEXT_FILL_FORE_SCHEMECOLOR_INDEX" val="1"/>
  <p:tag name="KSO_WM_UNIT_TEXT_FILL_TYPE" val="1"/>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29.xml><?xml version="1.0" encoding="utf-8"?>
<p:tagLst xmlns:p="http://schemas.openxmlformats.org/presentationml/2006/main">
  <p:tag name="KSO_WM_DIAGRAM_VIRTUALLY_FRAME" val="{&quot;height&quot;:310.7603999100332,&quot;left&quot;:136.04999389648438,&quot;top&quot;:165.38172607421876,&quot;width&quot;:687.9742580720194}"/>
  <p:tag name="KSO_WM_UNIT_HIGHLIGHT" val="0"/>
  <p:tag name="KSO_WM_UNIT_COMPATIBLE" val="0"/>
  <p:tag name="KSO_WM_UNIT_DIAGRAM_ISNUMVISUAL" val="0"/>
  <p:tag name="KSO_WM_UNIT_DIAGRAM_ISREFERUNIT" val="0"/>
  <p:tag name="KSO_WM_UNIT_ID" val="diagram20236948_5*l_h_i*1_6_3"/>
  <p:tag name="KSO_WM_TEMPLATE_CATEGORY" val="diagram"/>
  <p:tag name="KSO_WM_TEMPLATE_INDEX" val="20236948"/>
  <p:tag name="KSO_WM_UNIT_LAYERLEVEL" val="1_1_1"/>
  <p:tag name="KSO_WM_TAG_VERSION" val="3.0"/>
  <p:tag name="KSO_WM_BEAUTIFY_FLAG" val="#wm#"/>
  <p:tag name="KSO_WM_DIAGRAM_GROUP_CODE" val="l1-1"/>
  <p:tag name="KSO_WM_UNIT_TYPE" val="l_h_i"/>
  <p:tag name="KSO_WM_UNIT_INDEX" val="1_6_3"/>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COLOR_MATCH_VALUE" val="{&quot;shape&quot;:{&quot;fill&quot;:{&quot;type&quot;:0},&quot;glow&quot;:{&quot;colorType&quot;:0},&quot;line&quot;:{&quot;solidLine&quot;:{&quot;brightness&quot;:0,&quot;colorType&quot;:1,&quot;foreColorIndex&quot;:5,&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BRIGHTNESS" val="0"/>
  <p:tag name="KSO_WM_UNIT_LINE_FILL_TYPE" val="2"/>
  <p:tag name="KSO_WM_UNIT_USESOURCEFORMAT_APPLY" val="1"/>
</p:tagLst>
</file>

<file path=ppt/tags/tag13.xml><?xml version="1.0" encoding="utf-8"?>
<p:tagLst xmlns:p="http://schemas.openxmlformats.org/presentationml/2006/main">
  <p:tag name="LayoutZOrder" val="14"/>
  <p:tag name="KSO_WM_UNIT_ID" val="_1**"/>
  <p:tag name="KSO_WM_BEAUTIFY_FLAG" val="#wm#"/>
  <p:tag name="KSO_WM_TAG_VERSION" val="3.0"/>
  <p:tag name="KSO_WM_UNIT_LAYERLEVEL" val="1"/>
  <p:tag name="KSO_WM_TEMPLATE_CATEGORY" val="custom"/>
  <p:tag name="KSO_WM_TEMPLATE_USER_THEME" val="1"/>
</p:tagLst>
</file>

<file path=ppt/tags/tag130.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1_2"/>
  <p:tag name="KSO_WM_UNIT_TYPE" val="l_h_i"/>
  <p:tag name="KSO_WM_UNIT_PRESET_TEXT" val=" "/>
  <p:tag name="KSO_WM_SLIDE_FIGMA_DIAGRAM" val="1"/>
</p:tagLst>
</file>

<file path=ppt/tags/tag131.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2_2"/>
  <p:tag name="KSO_WM_UNIT_TYPE" val="l_h_i"/>
  <p:tag name="KSO_WM_UNIT_PRESET_TEXT" val=" "/>
  <p:tag name="KSO_WM_SLIDE_FIGMA_DIAGRAM" val="1"/>
</p:tagLst>
</file>

<file path=ppt/tags/tag132.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3_2"/>
  <p:tag name="KSO_WM_UNIT_TYPE" val="l_h_i"/>
  <p:tag name="KSO_WM_UNIT_PRESET_TEXT" val=" "/>
  <p:tag name="KSO_WM_SLIDE_FIGMA_DIAGRAM" val="1"/>
</p:tagLst>
</file>

<file path=ppt/tags/tag133.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4_2"/>
  <p:tag name="KSO_WM_UNIT_TYPE" val="l_h_i"/>
  <p:tag name="KSO_WM_UNIT_PRESET_TEXT" val=" "/>
  <p:tag name="KSO_WM_SLIDE_FIGMA_DIAGRAM" val="1"/>
</p:tagLst>
</file>

<file path=ppt/tags/tag134.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5_2"/>
  <p:tag name="KSO_WM_UNIT_TYPE" val="l_h_i"/>
  <p:tag name="KSO_WM_UNIT_PRESET_TEXT" val=" "/>
  <p:tag name="KSO_WM_SLIDE_FIGMA_DIAGRAM" val="1"/>
</p:tagLst>
</file>

<file path=ppt/tags/tag135.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6_2"/>
  <p:tag name="KSO_WM_UNIT_TYPE" val="l_h_i"/>
  <p:tag name="KSO_WM_UNIT_PRESET_TEXT" val=" "/>
  <p:tag name="KSO_WM_SLIDE_FIGMA_DIAGRAM" val="1"/>
</p:tagLst>
</file>

<file path=ppt/tags/tag136.xml><?xml version="1.0" encoding="utf-8"?>
<p:tagLst xmlns:p="http://schemas.openxmlformats.org/presentationml/2006/main">
  <p:tag name="KSO_WM_SLIDE_ITEM_CNT" val="6"/>
  <p:tag name="KSO_WM_SLIDE_TYPE" val="contents"/>
  <p:tag name="KSO_WM_DIAGRAM_GROUP_CODE" val="l1-1"/>
  <p:tag name="KSO_WM_BEAUTIFY_FLAG" val="#wm#"/>
  <p:tag name="KSO_WM_TEMPLATE_CATEGORY" val="custom"/>
  <p:tag name="KSO_WM_TEMPLATE_USER_THEME" val="1"/>
  <p:tag name="KSO_WM_SLIDE_INDEX" val="6"/>
  <p:tag name="KSO_WM_SLIDE_ID" val="custom_6"/>
  <p:tag name="KSO_WM_TEMPLATE_SUBCATEGORY" val="29"/>
  <p:tag name="KSO_WM_SLIDE_LAYOUT" val="a_l"/>
  <p:tag name="KSO_WM_SLIDE_LAYOUT_CNT" val="1_1"/>
</p:tagLst>
</file>

<file path=ppt/tags/tag137.xml><?xml version="1.0" encoding="utf-8"?>
<p:tagLst xmlns:p="http://schemas.openxmlformats.org/presentationml/2006/main">
  <p:tag name="KSO_WM_UNIT_TYPE" val="a"/>
  <p:tag name="KSO_WM_UNIT_INDEX" val="1"/>
  <p:tag name="KSO_WM_UNIT_SUBTYPE" val=""/>
  <p:tag name="KSO_WM_UNIT_PRESET_TEXT" val="添加章节标题"/>
  <p:tag name="KSO_WM_UNIT_ID" val="custom_7*a*1"/>
  <p:tag name="KSO_WM_BEAUTIFY_FLAG" val="#wm#"/>
  <p:tag name="KSO_WM_TAG_VERSION" val="3.0"/>
  <p:tag name="KSO_WM_UNIT_LAYERLEVEL" val="1"/>
  <p:tag name="KSO_WM_TEMPLATE_CATEGORY" val="custom"/>
  <p:tag name="KSO_WM_TEMPLATE_USER_THEME" val="1"/>
</p:tagLst>
</file>

<file path=ppt/tags/tag138.xml><?xml version="1.0" encoding="utf-8"?>
<p:tagLst xmlns:p="http://schemas.openxmlformats.org/presentationml/2006/main">
  <p:tag name="KSO_WM_UNIT_TYPE" val="e"/>
  <p:tag name="KSO_WM_UNIT_INDEX" val="1"/>
  <p:tag name="KSO_WM_UNIT_SUBTYPE" val=""/>
  <p:tag name="KSO_WM_UNIT_PRESET_TEXT" val="节编号"/>
  <p:tag name="KSO_WM_UNIT_ID" val="_4**"/>
  <p:tag name="KSO_WM_BEAUTIFY_FLAG" val="#wm#"/>
  <p:tag name="KSO_WM_TAG_VERSION" val="3.0"/>
  <p:tag name="KSO_WM_UNIT_LAYERLEVEL" val="1"/>
  <p:tag name="KSO_WM_TEMPLATE_CATEGORY" val="custom"/>
  <p:tag name="KSO_WM_TEMPLATE_USER_THEME" val="1"/>
  <p:tag name="KSO_WM_UNIT_HIGHLIGHT" val="0"/>
  <p:tag name="KSO_WM_UNIT_COMPATIBLE" val="1"/>
  <p:tag name="KSO_WM_UNIT_DIAGRAM_ISNUMVISUAL" val="0"/>
  <p:tag name="KSO_WM_UNIT_DIAGRAM_ISREFERUNIT" val="0"/>
  <p:tag name="KSO_WM_UNIT_NOCLEAR" val="0"/>
  <p:tag name="KSO_WM_UNIT_VALUE" val="13"/>
</p:tagLst>
</file>

<file path=ppt/tags/tag139.xml><?xml version="1.0" encoding="utf-8"?>
<p:tagLst xmlns:p="http://schemas.openxmlformats.org/presentationml/2006/main">
  <p:tag name="KSO_WM_SLIDE_TYPE" val="sectionTitle"/>
  <p:tag name="KSO_WM_BEAUTIFY_FLAG" val="#wm#"/>
  <p:tag name="KSO_WM_TEMPLATE_CATEGORY" val="custom"/>
  <p:tag name="KSO_WM_TEMPLATE_USER_THEME" val="1"/>
  <p:tag name="KSO_WM_SLIDE_INDEX" val="7"/>
  <p:tag name="KSO_WM_SLIDE_ID" val="custom_7"/>
  <p:tag name="KSO_WM_TEMPLATE_SUBCATEGORY" val="29"/>
  <p:tag name="KSO_WM_SLIDE_LAYOUT" val="a_b_e"/>
  <p:tag name="KSO_WM_SLIDE_LAYOUT_CNT" val="1_1_1"/>
</p:tagLst>
</file>

<file path=ppt/tags/tag14.xml><?xml version="1.0" encoding="utf-8"?>
<p:tagLst xmlns:p="http://schemas.openxmlformats.org/presentationml/2006/main">
  <p:tag name="LayoutZOrder" val="15"/>
  <p:tag name="KSO_WM_UNIT_ID" val="_1**"/>
  <p:tag name="KSO_WM_BEAUTIFY_FLAG" val="#wm#"/>
  <p:tag name="KSO_WM_TAG_VERSION" val="3.0"/>
  <p:tag name="KSO_WM_UNIT_LAYERLEVEL" val="1"/>
  <p:tag name="KSO_WM_TEMPLATE_CATEGORY" val="custom"/>
  <p:tag name="KSO_WM_TEMPLATE_USER_THEME" val="1"/>
</p:tagLst>
</file>

<file path=ppt/tags/tag140.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 name="KSO_WM_DIAGRAM_VIRTUALLY_FRAME" val="{&quot;height&quot;:171.9027559055118,&quot;left&quot;:212.7,&quot;top&quot;:277.99724409448817,&quot;width&quot;:641.7}"/>
</p:tagLst>
</file>

<file path=ppt/tags/tag141.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此处添加项标题"/>
  <p:tag name="KSO_WM_DIAGRAM_VIRTUALLY_FRAME" val="{&quot;height&quot;:171.9027559055118,&quot;left&quot;:212.7,&quot;top&quot;:277.99724409448817,&quot;width&quot;:641.7}"/>
</p:tagLst>
</file>

<file path=ppt/tags/tag142.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 name="KSO_WM_DIAGRAM_VIRTUALLY_FRAME" val="{&quot;height&quot;:171.9027559055118,&quot;left&quot;:212.7,&quot;top&quot;:277.99724409448817,&quot;width&quot;:641.7}"/>
</p:tagLst>
</file>

<file path=ppt/tags/tag143.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此处添加项标题"/>
  <p:tag name="KSO_WM_DIAGRAM_VIRTUALLY_FRAME" val="{&quot;height&quot;:171.9027559055118,&quot;left&quot;:212.7,&quot;top&quot;:277.99724409448817,&quot;width&quot;:641.7}"/>
</p:tagLst>
</file>

<file path=ppt/tags/tag144.xml><?xml version="1.0" encoding="utf-8"?>
<p:tagLst xmlns:p="http://schemas.openxmlformats.org/presentationml/2006/main">
  <p:tag name="KSO_WM_BEAUTIFY_FLAG" val="#wm#"/>
  <p:tag name="KSO_WM_FIGMA_FLAG" val="#fgm#"/>
  <p:tag name="KSO_WM_UNIT_INDEX" val="2"/>
  <p:tag name="KSO_WM_UNIT_TYPE" val="a"/>
  <p:tag name="KSO_WM_LAYOUT_CHECK_HASH" val="893f8e8adbe006781c96368f42c03f35853585b1"/>
  <p:tag name="KSO_WM_NEWLAYOUT_GROUP_ID" val="layout_63"/>
  <p:tag name="KSO_WM_NEWLAYOUT_ID" val="slide_f8237b5359323683"/>
  <p:tag name="KSO_WM_UNIT_PRESET_TEXT" val="单击此处添加标题"/>
</p:tagLst>
</file>

<file path=ppt/tags/tag145.xml><?xml version="1.0" encoding="utf-8"?>
<p:tagLst xmlns:p="http://schemas.openxmlformats.org/presentationml/2006/main">
  <p:tag name="KSO_WM_UNIT_INDEX" val="3"/>
  <p:tag name="KSO_WM_UNIT_TYPE" val="i"/>
  <p:tag name="KSO_WM_BEAUTIFY_FLAG" val="#wm#"/>
</p:tagLst>
</file>

<file path=ppt/tags/tag146.xml><?xml version="1.0" encoding="utf-8"?>
<p:tagLst xmlns:p="http://schemas.openxmlformats.org/presentationml/2006/main">
  <p:tag name="KSO_WM_UNIT_INDEX" val="4"/>
  <p:tag name="KSO_WM_UNIT_TYPE" val="b"/>
  <p:tag name="KSO_WM_BEAUTIFY_FLAG" val="#wm#"/>
</p:tagLst>
</file>

<file path=ppt/tags/tag147.xml><?xml version="1.0" encoding="utf-8"?>
<p:tagLst xmlns:p="http://schemas.openxmlformats.org/presentationml/2006/main">
  <p:tag name="KSO_WM_UNIT_INDEX" val="1"/>
  <p:tag name="KSO_WM_UNIT_TYPE" val="j"/>
  <p:tag name="KSO_WM_BEAUTIFY_FLAG" val="#wm#"/>
</p:tagLst>
</file>

<file path=ppt/tags/tag148.xml><?xml version="1.0" encoding="utf-8"?>
<p:tagLst xmlns:p="http://schemas.openxmlformats.org/presentationml/2006/main">
  <p:tag name="KSO_WM_SLIDE_CONTENT_ORIENTATION" val=""/>
  <p:tag name="KSO_WM_SLIDE_HAS_MASK" val="0"/>
  <p:tag name="KSO_WM_SLIDE_ITEM_CNT" val="2"/>
  <p:tag name="KSO_WM_SLIDE_TYPE" val="text"/>
  <p:tag name="KSO_WM_TEMPLATE_SUBCATEGORY" val="29"/>
  <p:tag name="KSO_WM_BEAUTIFY_FLAG" val="#wm#"/>
  <p:tag name="KSO_WM_TEMPLATE_FIGMA_ID" val="69796630007"/>
  <p:tag name="KSO_WM_TEMPLATE_SLIDE_ID" val="slide_f8237b5359323683"/>
  <p:tag name="KSO_WM_TEMPLATE_CATEGORY" val="custom"/>
  <p:tag name="KSO_WM_TEMPLATE_USER_THEME" val="1"/>
  <p:tag name="KSO_WM_SLIDE_INDEX" val="8"/>
  <p:tag name="KSO_WM_SLIDE_ID" val="custom_8"/>
  <p:tag name="KSO_WM_SLIDE_LAYOUT" val="a_f"/>
  <p:tag name="KSO_WM_SLIDE_LAYOUT_CNT" val="1_1"/>
</p:tagLst>
</file>

<file path=ppt/tags/tag149.xml><?xml version="1.0" encoding="utf-8"?>
<p:tagLst xmlns:p="http://schemas.openxmlformats.org/presentationml/2006/main">
  <p:tag name="KSO_WM_UNIT_INDEX" val="1"/>
  <p:tag name="KSO_WM_UNIT_TYPE" val="j"/>
  <p:tag name="KSO_WM_BEAUTIFY_FLAG" val="#wm#"/>
</p:tagLst>
</file>

<file path=ppt/tags/tag15.xml><?xml version="1.0" encoding="utf-8"?>
<p:tagLst xmlns:p="http://schemas.openxmlformats.org/presentationml/2006/main">
  <p:tag name="LayoutZOrder" val="16"/>
  <p:tag name="KSO_WM_UNIT_ID" val="_1**"/>
  <p:tag name="KSO_WM_BEAUTIFY_FLAG" val="#wm#"/>
  <p:tag name="KSO_WM_TAG_VERSION" val="3.0"/>
  <p:tag name="KSO_WM_UNIT_LAYERLEVEL" val="1"/>
  <p:tag name="KSO_WM_TEMPLATE_CATEGORY" val="custom"/>
  <p:tag name="KSO_WM_TEMPLATE_USER_THEME" val="1"/>
</p:tagLst>
</file>

<file path=ppt/tags/tag150.xml><?xml version="1.0" encoding="utf-8"?>
<p:tagLst xmlns:p="http://schemas.openxmlformats.org/presentationml/2006/main">
  <p:tag name="KSO_WM_UNIT_INDEX" val="2"/>
  <p:tag name="KSO_WM_UNIT_TYPE" val="j"/>
  <p:tag name="KSO_WM_BEAUTIFY_FLAG" val="#wm#"/>
</p:tagLst>
</file>

<file path=ppt/tags/tag151.xml><?xml version="1.0" encoding="utf-8"?>
<p:tagLst xmlns:p="http://schemas.openxmlformats.org/presentationml/2006/main">
  <p:tag name="KSO_WM_UNIT_INDEX" val="3"/>
  <p:tag name="KSO_WM_UNIT_TYPE" val="j"/>
  <p:tag name="KSO_WM_BEAUTIFY_FLAG" val="#wm#"/>
</p:tagLst>
</file>

<file path=ppt/tags/tag152.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_8"/>
  <p:tag name="KSO_WM_TEMPLATE_SUBCATEGORY" val="29"/>
  <p:tag name="KSO_WM_SLIDE_LAYOUT" val="a_f"/>
  <p:tag name="KSO_WM_SLIDE_LAYOUT_CNT" val="1_1"/>
</p:tagLst>
</file>

<file path=ppt/tags/tag153.xml><?xml version="1.0" encoding="utf-8"?>
<p:tagLst xmlns:p="http://schemas.openxmlformats.org/presentationml/2006/main">
  <p:tag name="KSO_WM_UNIT_INDEX" val="2"/>
  <p:tag name="KSO_WM_UNIT_TYPE" val="j"/>
  <p:tag name="KSO_WM_BEAUTIFY_FLAG" val="#wm#"/>
</p:tagLst>
</file>

<file path=ppt/tags/tag154.xml><?xml version="1.0" encoding="utf-8"?>
<p:tagLst xmlns:p="http://schemas.openxmlformats.org/presentationml/2006/main">
  <p:tag name="KSO_WM_UNIT_INDEX" val="21"/>
  <p:tag name="KSO_WM_UNIT_TYPE" val="f"/>
  <p:tag name="KSO_WM_UNIT_SUBTYPE" val="a"/>
  <p:tag name="KSO_WM_BEAUTIFY_FLAG" val="#wm#"/>
</p:tagLst>
</file>

<file path=ppt/tags/tag155.xml><?xml version="1.0" encoding="utf-8"?>
<p:tagLst xmlns:p="http://schemas.openxmlformats.org/presentationml/2006/main">
  <p:tag name="KSO_WM_UNIT_INDEX" val="22"/>
  <p:tag name="KSO_WM_UNIT_TYPE" val="f"/>
  <p:tag name="KSO_WM_UNIT_SUBTYPE" val="a"/>
  <p:tag name="KSO_WM_BEAUTIFY_FLAG" val="#wm#"/>
</p:tagLst>
</file>

<file path=ppt/tags/tag156.xml><?xml version="1.0" encoding="utf-8"?>
<p:tagLst xmlns:p="http://schemas.openxmlformats.org/presentationml/2006/main">
  <p:tag name="KSO_WM_UNIT_INDEX" val="1"/>
  <p:tag name="KSO_WM_UNIT_TYPE" val="a"/>
  <p:tag name="KSO_WM_BEAUTIFY_FLAG" val="#wm#"/>
</p:tagLst>
</file>

<file path=ppt/tags/tag157.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_8"/>
  <p:tag name="KSO_WM_TEMPLATE_SUBCATEGORY" val="29"/>
  <p:tag name="KSO_WM_SLIDE_LAYOUT" val="a_f"/>
  <p:tag name="KSO_WM_SLIDE_LAYOUT_CNT" val="1_1"/>
</p:tagLst>
</file>

<file path=ppt/tags/tag158.xml><?xml version="1.0" encoding="utf-8"?>
<p:tagLst xmlns:p="http://schemas.openxmlformats.org/presentationml/2006/main">
  <p:tag name="KSO_WM_UNIT_INDEX" val="2"/>
  <p:tag name="KSO_WM_UNIT_TYPE" val="j"/>
  <p:tag name="KSO_WM_BEAUTIFY_FLAG" val="#wm#"/>
</p:tagLst>
</file>

<file path=ppt/tags/tag159.xml><?xml version="1.0" encoding="utf-8"?>
<p:tagLst xmlns:p="http://schemas.openxmlformats.org/presentationml/2006/main">
  <p:tag name="KSO_WM_UNIT_INDEX" val="1"/>
  <p:tag name="KSO_WM_UNIT_TYPE" val="a"/>
  <p:tag name="KSO_WM_BEAUTIFY_FLAG" val="#wm#"/>
</p:tagLst>
</file>

<file path=ppt/tags/tag16.xml><?xml version="1.0" encoding="utf-8"?>
<p:tagLst xmlns:p="http://schemas.openxmlformats.org/presentationml/2006/main">
  <p:tag name="LayoutZOrder" val="17"/>
  <p:tag name="KSO_WM_UNIT_ID" val="_1**"/>
  <p:tag name="KSO_WM_BEAUTIFY_FLAG" val="#wm#"/>
  <p:tag name="KSO_WM_TAG_VERSION" val="3.0"/>
  <p:tag name="KSO_WM_UNIT_LAYERLEVEL" val="1"/>
  <p:tag name="KSO_WM_TEMPLATE_CATEGORY" val="custom"/>
  <p:tag name="KSO_WM_TEMPLATE_USER_THEME" val="1"/>
</p:tagLst>
</file>

<file path=ppt/tags/tag160.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_8"/>
  <p:tag name="KSO_WM_TEMPLATE_SUBCATEGORY" val="29"/>
  <p:tag name="KSO_WM_SLIDE_LAYOUT" val="a_f"/>
  <p:tag name="KSO_WM_SLIDE_LAYOUT_CNT" val="1_1"/>
</p:tagLst>
</file>

<file path=ppt/tags/tag161.xml><?xml version="1.0" encoding="utf-8"?>
<p:tagLst xmlns:p="http://schemas.openxmlformats.org/presentationml/2006/main">
  <p:tag name="KSO_WM_BEAUTIFY_FLAG" val="#wm#"/>
  <p:tag name="KSO_WM_DIAGRAM_GROUP_CODE" val="1"/>
  <p:tag name="KSO_WM_FIGMA_FLAG" val="#fgm#"/>
  <p:tag name="KSO_WM_UNIT_INDEX" val="1_3_1"/>
  <p:tag name="KSO_WM_UNIT_TYPE" val="l_h_f"/>
  <p:tag name="KSO_WM_UNIT_PRESET_TEXT" val="单击此处添加项正文"/>
  <p:tag name="KSO_WM_DIAGRAM_VIRTUALLY_FRAME" val="{&quot;height&quot;:201,&quot;left&quot;:48,&quot;top&quot;:298,&quot;width&quot;:864}"/>
</p:tagLst>
</file>

<file path=ppt/tags/tag162.xml><?xml version="1.0" encoding="utf-8"?>
<p:tagLst xmlns:p="http://schemas.openxmlformats.org/presentationml/2006/main">
  <p:tag name="KSO_WM_BEAUTIFY_FLAG" val="#wm#"/>
  <p:tag name="KSO_WM_DIAGRAM_GROUP_CODE" val="1"/>
  <p:tag name="KSO_WM_FIGMA_FLAG" val="#fgm#"/>
  <p:tag name="KSO_WM_UNIT_INDEX" val="1_3_1"/>
  <p:tag name="KSO_WM_UNIT_TYPE" val="l_h_a"/>
  <p:tag name="KSO_WM_UNIT_PRESET_TEXT" val="单击此处添加项标题"/>
  <p:tag name="KSO_WM_DIAGRAM_VIRTUALLY_FRAME" val="{&quot;height&quot;:201,&quot;left&quot;:48,&quot;top&quot;:298,&quot;width&quot;:864}"/>
</p:tagLst>
</file>

<file path=ppt/tags/tag163.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 name="MH_PIC_SOURCE_TYPE" val="generate_slide_ai*{&quot;id&quot;:&quot;http://zh-ai-group.ks3-cn-beijing-internal.ksyun.com/image_generate/image_process/production/202512/7e4d51a6-e5f7-44df-a36b-c2cbf2d5ad04.jpg?Expires=1796435330\u0026AWSAccessKeyId=AKLT9NSy7kh8TIS1UzNqLRY2\u0026Signature=MgKf%2FMzMb%2FcBc0Oz%2BsMnorlqRMw%3D&quot;,&quot;product_name&quot;:&quot;wps-wpp-pc&quot;,&quot;intention_code&quot;:&quot;wps_wpp_generate_outline_pay&quot;}*auto_qingqiu_3.0.2_prod*3061646165343537313363663133313665656564383565663634653136373462-slide-4"/>
</p:tagLst>
</file>

<file path=ppt/tags/tag164.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 name="KSO_WM_DIAGRAM_VIRTUALLY_FRAME" val="{&quot;height&quot;:201,&quot;left&quot;:48,&quot;top&quot;:298,&quot;width&quot;:864}"/>
</p:tagLst>
</file>

<file path=ppt/tags/tag165.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此处添加项标题"/>
  <p:tag name="KSO_WM_DIAGRAM_VIRTUALLY_FRAME" val="{&quot;height&quot;:201,&quot;left&quot;:48,&quot;top&quot;:298,&quot;width&quot;:864}"/>
</p:tagLst>
</file>

<file path=ppt/tags/tag166.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 name="MH_PIC_SOURCE_TYPE" val="generate_slide_ai*{&quot;id&quot;:&quot;http://zh-ai-group.ks3-cn-beijing-internal.ksyun.com/image_generate/image_process/production/202512/c7e408b7-1e3d-4cf3-be97-9fa587c90630.jpg?Expires=1796435328\u0026AWSAccessKeyId=AKLT9NSy7kh8TIS1UzNqLRY2\u0026Signature=6yYW7NO5j4Tms4aJm%2BiOtuG7R%2Bg%3D&quot;,&quot;product_name&quot;:&quot;wps-wpp-pc&quot;,&quot;intention_code&quot;:&quot;wps_wpp_generate_outline_pay&quot;}*auto_qingqiu_3.0.2_prod*3061646165343537313363663133313665656564383565663634653136373462-slide-4"/>
</p:tagLst>
</file>

<file path=ppt/tags/tag167.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 name="KSO_WM_DIAGRAM_VIRTUALLY_FRAME" val="{&quot;height&quot;:201,&quot;left&quot;:48,&quot;top&quot;:298,&quot;width&quot;:864}"/>
</p:tagLst>
</file>

<file path=ppt/tags/tag168.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此处添加项标题"/>
  <p:tag name="KSO_WM_DIAGRAM_VIRTUALLY_FRAME" val="{&quot;height&quot;:201,&quot;left&quot;:48,&quot;top&quot;:298,&quot;width&quot;:864}"/>
</p:tagLst>
</file>

<file path=ppt/tags/tag169.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http://zh-ai-group.ks3-cn-beijing-internal.ksyun.com/image_generate/image_process/production/202512/8ef91fb2-00a4-4afa-8d22-129dac8da05a.jpg?Expires=1796435329\u0026AWSAccessKeyId=AKLT9NSy7kh8TIS1UzNqLRY2\u0026Signature=KAOyEUhcZ4lQWsHtwUmi%2F2cXxnU%3D&quot;,&quot;product_name&quot;:&quot;wps-wpp-pc&quot;,&quot;intention_code&quot;:&quot;wps_wpp_generate_outline_pay&quot;}*auto_qingqiu_3.0.2_prod*3061646165343537313363663133313665656564383565663634653136373462-slide-4"/>
</p:tagLst>
</file>

<file path=ppt/tags/tag17.xml><?xml version="1.0" encoding="utf-8"?>
<p:tagLst xmlns:p="http://schemas.openxmlformats.org/presentationml/2006/main">
  <p:tag name="LayoutZOrder" val="18"/>
  <p:tag name="KSO_WM_UNIT_ID" val="_1**"/>
  <p:tag name="KSO_WM_BEAUTIFY_FLAG" val="#wm#"/>
  <p:tag name="KSO_WM_TAG_VERSION" val="3.0"/>
  <p:tag name="KSO_WM_UNIT_LAYERLEVEL" val="1"/>
  <p:tag name="KSO_WM_TEMPLATE_CATEGORY" val="custom"/>
  <p:tag name="KSO_WM_TEMPLATE_USER_THEME" val="1"/>
</p:tagLst>
</file>

<file path=ppt/tags/tag170.xml><?xml version="1.0" encoding="utf-8"?>
<p:tagLst xmlns:p="http://schemas.openxmlformats.org/presentationml/2006/main">
  <p:tag name="KSO_WM_BEAUTIFY_FLAG" val="#wm#"/>
  <p:tag name="KSO_WM_FIGMA_FLAG" val="#fgm#"/>
  <p:tag name="KSO_WM_UNIT_INDEX" val="1"/>
  <p:tag name="KSO_WM_UNIT_TYPE" val="a"/>
  <p:tag name="KSO_WM_LAYOUT_CHECK_HASH" val="5f74bb1d654343ff860b684494f71d608d98a98f"/>
  <p:tag name="KSO_WM_NEWLAYOUT_GROUP_ID" val="layout_34"/>
  <p:tag name="KSO_WM_NEWLAYOUT_ID" val="slide_ee1cf869270fa626"/>
  <p:tag name="KSO_WM_UNIT_PRESET_TEXT" val="单击此处添加标题"/>
</p:tagLst>
</file>

<file path=ppt/tags/tag171.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69796630007"/>
  <p:tag name="KSO_WM_TEMPLATE_SLIDE_ID" val="slide_ee1cf869270fa626"/>
  <p:tag name="KSO_WM_TEMPLATE_CATEGORY" val="custom"/>
  <p:tag name="KSO_WM_TEMPLATE_USER_THEME" val="1"/>
  <p:tag name="KSO_WM_SLIDE_INDEX" val="8"/>
  <p:tag name="KSO_WM_SLIDE_ID" val="custom_8"/>
  <p:tag name="KSO_WM_SLIDE_LAYOUT" val="a_f"/>
  <p:tag name="KSO_WM_SLIDE_LAYOUT_CNT" val="1_1"/>
</p:tagLst>
</file>

<file path=ppt/tags/tag172.xml><?xml version="1.0" encoding="utf-8"?>
<p:tagLst xmlns:p="http://schemas.openxmlformats.org/presentationml/2006/main">
  <p:tag name="KSO_WM_UNIT_TYPE" val="a"/>
  <p:tag name="KSO_WM_UNIT_INDEX" val="1"/>
  <p:tag name="KSO_WM_UNIT_SUBTYPE" val=""/>
  <p:tag name="KSO_WM_UNIT_PRESET_TEXT" val="添加章节标题"/>
  <p:tag name="KSO_WM_UNIT_ID" val="custom_7*a*1"/>
  <p:tag name="KSO_WM_BEAUTIFY_FLAG" val="#wm#"/>
  <p:tag name="KSO_WM_TAG_VERSION" val="3.0"/>
  <p:tag name="KSO_WM_UNIT_LAYERLEVEL" val="1"/>
  <p:tag name="KSO_WM_TEMPLATE_CATEGORY" val="custom"/>
  <p:tag name="KSO_WM_TEMPLATE_USER_THEME" val="1"/>
</p:tagLst>
</file>

<file path=ppt/tags/tag173.xml><?xml version="1.0" encoding="utf-8"?>
<p:tagLst xmlns:p="http://schemas.openxmlformats.org/presentationml/2006/main">
  <p:tag name="KSO_WM_UNIT_TYPE" val="e"/>
  <p:tag name="KSO_WM_UNIT_INDEX" val="1"/>
  <p:tag name="KSO_WM_UNIT_SUBTYPE" val=""/>
  <p:tag name="KSO_WM_UNIT_PRESET_TEXT" val="节编号"/>
  <p:tag name="KSO_WM_UNIT_ID" val="_4**"/>
  <p:tag name="KSO_WM_BEAUTIFY_FLAG" val="#wm#"/>
  <p:tag name="KSO_WM_TAG_VERSION" val="3.0"/>
  <p:tag name="KSO_WM_UNIT_LAYERLEVEL" val="1"/>
  <p:tag name="KSO_WM_TEMPLATE_CATEGORY" val="custom"/>
  <p:tag name="KSO_WM_TEMPLATE_USER_THEME" val="1"/>
  <p:tag name="KSO_WM_UNIT_HIGHLIGHT" val="0"/>
  <p:tag name="KSO_WM_UNIT_COMPATIBLE" val="1"/>
  <p:tag name="KSO_WM_UNIT_DIAGRAM_ISNUMVISUAL" val="0"/>
  <p:tag name="KSO_WM_UNIT_DIAGRAM_ISREFERUNIT" val="0"/>
  <p:tag name="KSO_WM_UNIT_NOCLEAR" val="0"/>
  <p:tag name="KSO_WM_UNIT_VALUE" val="13"/>
</p:tagLst>
</file>

<file path=ppt/tags/tag174.xml><?xml version="1.0" encoding="utf-8"?>
<p:tagLst xmlns:p="http://schemas.openxmlformats.org/presentationml/2006/main">
  <p:tag name="KSO_WM_SLIDE_TYPE" val="sectionTitle"/>
  <p:tag name="KSO_WM_BEAUTIFY_FLAG" val="#wm#"/>
  <p:tag name="KSO_WM_TEMPLATE_CATEGORY" val="custom"/>
  <p:tag name="KSO_WM_TEMPLATE_USER_THEME" val="1"/>
  <p:tag name="KSO_WM_SLIDE_INDEX" val="7"/>
  <p:tag name="KSO_WM_SLIDE_ID" val="custom_7"/>
  <p:tag name="KSO_WM_TEMPLATE_SUBCATEGORY" val="29"/>
  <p:tag name="KSO_WM_SLIDE_LAYOUT" val="a_b_e"/>
  <p:tag name="KSO_WM_SLIDE_LAYOUT_CNT" val="1_1_1"/>
</p:tagLst>
</file>

<file path=ppt/tags/tag175.xml><?xml version="1.0" encoding="utf-8"?>
<p:tagLst xmlns:p="http://schemas.openxmlformats.org/presentationml/2006/main">
  <p:tag name="KSO_WM_UNIT_INDEX" val="11"/>
  <p:tag name="KSO_WM_UNIT_TYPE" val="f"/>
  <p:tag name="KSO_WM_UNIT_SUBTYPE" val="a"/>
  <p:tag name="KSO_WM_BEAUTIFY_FLAG" val="#wm#"/>
</p:tagLst>
</file>

<file path=ppt/tags/tag176.xml><?xml version="1.0" encoding="utf-8"?>
<p:tagLst xmlns:p="http://schemas.openxmlformats.org/presentationml/2006/main">
  <p:tag name="KSO_WM_UNIT_INDEX" val="3"/>
  <p:tag name="KSO_WM_UNIT_TYPE" val="i"/>
  <p:tag name="KSO_WM_BEAUTIFY_FLAG" val="#wm#"/>
</p:tagLst>
</file>

<file path=ppt/tags/tag177.xml><?xml version="1.0" encoding="utf-8"?>
<p:tagLst xmlns:p="http://schemas.openxmlformats.org/presentationml/2006/main">
  <p:tag name="KSO_WM_UNIT_INDEX" val="4"/>
  <p:tag name="KSO_WM_UNIT_TYPE" val="b"/>
  <p:tag name="KSO_WM_BEAUTIFY_FLAG" val="#wm#"/>
</p:tagLst>
</file>

<file path=ppt/tags/tag178.xml><?xml version="1.0" encoding="utf-8"?>
<p:tagLst xmlns:p="http://schemas.openxmlformats.org/presentationml/2006/main">
  <p:tag name="KSO_WM_UNIT_INDEX" val="1"/>
  <p:tag name="KSO_WM_UNIT_TYPE" val="j"/>
  <p:tag name="KSO_WM_BEAUTIFY_FLAG" val="#wm#"/>
</p:tagLst>
</file>

<file path=ppt/tags/tag179.xml><?xml version="1.0" encoding="utf-8"?>
<p:tagLst xmlns:p="http://schemas.openxmlformats.org/presentationml/2006/main">
  <p:tag name="KSO_WM_BEAUTIFY_FLAG" val="#wm#"/>
  <p:tag name="KSO_WM_FIGMA_FLAG" val="#fgm#"/>
  <p:tag name="KSO_WM_UNIT_INDEX" val="2"/>
  <p:tag name="KSO_WM_UNIT_TYPE" val="a"/>
  <p:tag name="KSO_WM_LAYOUT_CHECK_HASH" val="4f6ef491f07f2fdb1e2d3787459cec295dff9410"/>
  <p:tag name="KSO_WM_NEWLAYOUT_GROUP_ID" val="layout_2"/>
  <p:tag name="KSO_WM_NEWLAYOUT_ID" val="slide_d19e6d640707aedf"/>
  <p:tag name="KSO_WM_UNIT_PRESET_TEXT" val="单击此处添加标题"/>
</p:tagLst>
</file>

<file path=ppt/tags/tag18.xml><?xml version="1.0" encoding="utf-8"?>
<p:tagLst xmlns:p="http://schemas.openxmlformats.org/presentationml/2006/main">
  <p:tag name="LayoutZOrder" val="19"/>
  <p:tag name="KSO_WM_UNIT_ID" val="_1**"/>
  <p:tag name="KSO_WM_BEAUTIFY_FLAG" val="#wm#"/>
  <p:tag name="KSO_WM_TAG_VERSION" val="3.0"/>
  <p:tag name="KSO_WM_UNIT_LAYERLEVEL" val="1"/>
  <p:tag name="KSO_WM_TEMPLATE_CATEGORY" val="custom"/>
  <p:tag name="KSO_WM_TEMPLATE_USER_THEME" val="1"/>
</p:tagLst>
</file>

<file path=ppt/tags/tag180.xml><?xml version="1.0" encoding="utf-8"?>
<p:tagLst xmlns:p="http://schemas.openxmlformats.org/presentationml/2006/main">
  <p:tag name="KSO_WM_SLIDE_CONTENT_ORIENTATION" val=""/>
  <p:tag name="KSO_WM_SLIDE_HAS_MASK" val="0"/>
  <p:tag name="KSO_WM_SLIDE_ITEM_CNT" val="2"/>
  <p:tag name="KSO_WM_SLIDE_TYPE" val="text"/>
  <p:tag name="KSO_WM_TEMPLATE_SUBCATEGORY" val="29"/>
  <p:tag name="KSO_WM_BEAUTIFY_FLAG" val="#wm#"/>
  <p:tag name="KSO_WM_TEMPLATE_FIGMA_ID" val="69796630007"/>
  <p:tag name="KSO_WM_TEMPLATE_SLIDE_ID" val="slide_d19e6d640707aedf"/>
  <p:tag name="KSO_WM_TEMPLATE_CATEGORY" val="custom"/>
  <p:tag name="KSO_WM_TEMPLATE_USER_THEME" val="1"/>
  <p:tag name="KSO_WM_SLIDE_INDEX" val="8"/>
  <p:tag name="KSO_WM_SLIDE_ID" val="custom_8"/>
  <p:tag name="KSO_WM_SLIDE_LAYOUT" val="a_f"/>
  <p:tag name="KSO_WM_SLIDE_LAYOUT_CNT" val="1_1"/>
</p:tagLst>
</file>

<file path=ppt/tags/tag181.xml><?xml version="1.0" encoding="utf-8"?>
<p:tagLst xmlns:p="http://schemas.openxmlformats.org/presentationml/2006/main">
  <p:tag name="KSO_WM_UNIT_INDEX" val="1"/>
  <p:tag name="KSO_WM_UNIT_TYPE" val="a"/>
  <p:tag name="KSO_WM_BEAUTIFY_FLAG" val="#wm#"/>
</p:tagLst>
</file>

<file path=ppt/tags/tag182.xml><?xml version="1.0" encoding="utf-8"?>
<p:tagLst xmlns:p="http://schemas.openxmlformats.org/presentationml/2006/main">
  <p:tag name="KSO_WM_UNIT_INDEX" val="2"/>
  <p:tag name="KSO_WM_UNIT_TYPE" val="f"/>
  <p:tag name="KSO_WM_UNIT_SUBTYPE" val="a"/>
  <p:tag name="KSO_WM_BEAUTIFY_FLAG" val="#wm#"/>
</p:tagLst>
</file>

<file path=ppt/tags/tag183.xml><?xml version="1.0" encoding="utf-8"?>
<p:tagLst xmlns:p="http://schemas.openxmlformats.org/presentationml/2006/main">
  <p:tag name="KSO_WM_UNIT_INDEX" val="3"/>
  <p:tag name="KSO_WM_UNIT_TYPE" val="j"/>
  <p:tag name="KSO_WM_BEAUTIFY_FLAG" val="#wm#"/>
</p:tagLst>
</file>

<file path=ppt/tags/tag184.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_8"/>
  <p:tag name="KSO_WM_TEMPLATE_SUBCATEGORY" val="29"/>
  <p:tag name="KSO_WM_SLIDE_LAYOUT" val="a_f"/>
  <p:tag name="KSO_WM_SLIDE_LAYOUT_CNT" val="1_1"/>
</p:tagLst>
</file>

<file path=ppt/tags/tag185.xml><?xml version="1.0" encoding="utf-8"?>
<p:tagLst xmlns:p="http://schemas.openxmlformats.org/presentationml/2006/main">
  <p:tag name="KSO_WM_UNIT_INDEX" val="1"/>
  <p:tag name="KSO_WM_UNIT_TYPE" val="a"/>
  <p:tag name="KSO_WM_BEAUTIFY_FLAG" val="#wm#"/>
</p:tagLst>
</file>

<file path=ppt/tags/tag186.xml><?xml version="1.0" encoding="utf-8"?>
<p:tagLst xmlns:p="http://schemas.openxmlformats.org/presentationml/2006/main">
  <p:tag name="KSO_WM_UNIT_INDEX" val="4"/>
  <p:tag name="KSO_WM_UNIT_TYPE" val="f"/>
  <p:tag name="KSO_WM_UNIT_SUBTYPE" val="a"/>
  <p:tag name="KSO_WM_BEAUTIFY_FLAG" val="#wm#"/>
</p:tagLst>
</file>

<file path=ppt/tags/tag187.xml><?xml version="1.0" encoding="utf-8"?>
<p:tagLst xmlns:p="http://schemas.openxmlformats.org/presentationml/2006/main">
  <p:tag name="KSO_WM_UNIT_INDEX" val="2"/>
  <p:tag name="KSO_WM_UNIT_TYPE" val="j"/>
  <p:tag name="KSO_WM_BEAUTIFY_FLAG" val="#wm#"/>
</p:tagLst>
</file>

<file path=ppt/tags/tag188.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_8"/>
  <p:tag name="KSO_WM_TEMPLATE_SUBCATEGORY" val="29"/>
  <p:tag name="KSO_WM_SLIDE_LAYOUT" val="a_f"/>
  <p:tag name="KSO_WM_SLIDE_LAYOUT_CNT" val="1_1"/>
</p:tagLst>
</file>

<file path=ppt/tags/tag189.xml><?xml version="1.0" encoding="utf-8"?>
<p:tagLst xmlns:p="http://schemas.openxmlformats.org/presentationml/2006/main">
  <p:tag name="KSO_WM_UNIT_INDEX" val="2"/>
  <p:tag name="KSO_WM_UNIT_TYPE" val="a"/>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80"/>
  <p:tag name="KSO_WM_UNIT_TYPE" val="b"/>
  <p:tag name="KSO_WM_UNIT_INDEX" val="1"/>
  <p:tag name="KSO_WM_TEMPLATE_CATEGORY" val="custom"/>
  <p:tag name="KSO_WM_TEMPLATE_USER_THEME" val="1"/>
</p:tagLst>
</file>

<file path=ppt/tags/tag190.xml><?xml version="1.0" encoding="utf-8"?>
<p:tagLst xmlns:p="http://schemas.openxmlformats.org/presentationml/2006/main">
  <p:tag name="KSO_WM_UNIT_INDEX" val="6"/>
  <p:tag name="KSO_WM_UNIT_TYPE" val="f"/>
  <p:tag name="KSO_WM_UNIT_SUBTYPE" val="a"/>
  <p:tag name="KSO_WM_BEAUTIFY_FLAG" val="#wm#"/>
</p:tagLst>
</file>

<file path=ppt/tags/tag191.xml><?xml version="1.0" encoding="utf-8"?>
<p:tagLst xmlns:p="http://schemas.openxmlformats.org/presentationml/2006/main">
  <p:tag name="KSO_WM_UNIT_INDEX" val="1"/>
  <p:tag name="KSO_WM_UNIT_TYPE" val="j"/>
  <p:tag name="KSO_WM_BEAUTIFY_FLAG" val="#wm#"/>
</p:tagLst>
</file>

<file path=ppt/tags/tag192.xml><?xml version="1.0" encoding="utf-8"?>
<p:tagLst xmlns:p="http://schemas.openxmlformats.org/presentationml/2006/main">
  <p:tag name="KSO_WM_UNIT_INDEX" val="3"/>
  <p:tag name="KSO_WM_UNIT_TYPE" val="j"/>
  <p:tag name="KSO_WM_BEAUTIFY_FLAG" val="#wm#"/>
</p:tagLst>
</file>

<file path=ppt/tags/tag193.xml><?xml version="1.0" encoding="utf-8"?>
<p:tagLst xmlns:p="http://schemas.openxmlformats.org/presentationml/2006/main">
  <p:tag name="KSO_WM_UNIT_INDEX" val="4"/>
  <p:tag name="KSO_WM_UNIT_TYPE" val="j"/>
  <p:tag name="KSO_WM_BEAUTIFY_FLAG" val="#wm#"/>
</p:tagLst>
</file>

<file path=ppt/tags/tag194.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_8"/>
  <p:tag name="KSO_WM_TEMPLATE_SUBCATEGORY" val="29"/>
  <p:tag name="KSO_WM_SLIDE_LAYOUT" val="a_f"/>
  <p:tag name="KSO_WM_SLIDE_LAYOUT_CNT" val="1_1"/>
</p:tagLst>
</file>

<file path=ppt/tags/tag195.xml><?xml version="1.0" encoding="utf-8"?>
<p:tagLst xmlns:p="http://schemas.openxmlformats.org/presentationml/2006/main">
  <p:tag name="KSO_WM_UNIT_TYPE" val="a"/>
  <p:tag name="KSO_WM_UNIT_INDEX" val="1"/>
  <p:tag name="KSO_WM_UNIT_SUBTYPE" val=""/>
  <p:tag name="KSO_WM_UNIT_PRESET_TEXT" val="添加章节标题"/>
  <p:tag name="KSO_WM_UNIT_ID" val="custom_7*a*1"/>
  <p:tag name="KSO_WM_BEAUTIFY_FLAG" val="#wm#"/>
  <p:tag name="KSO_WM_TAG_VERSION" val="3.0"/>
  <p:tag name="KSO_WM_UNIT_LAYERLEVEL" val="1"/>
  <p:tag name="KSO_WM_TEMPLATE_CATEGORY" val="custom"/>
  <p:tag name="KSO_WM_TEMPLATE_USER_THEME" val="1"/>
</p:tagLst>
</file>

<file path=ppt/tags/tag196.xml><?xml version="1.0" encoding="utf-8"?>
<p:tagLst xmlns:p="http://schemas.openxmlformats.org/presentationml/2006/main">
  <p:tag name="KSO_WM_UNIT_TYPE" val="e"/>
  <p:tag name="KSO_WM_UNIT_INDEX" val="1"/>
  <p:tag name="KSO_WM_UNIT_SUBTYPE" val=""/>
  <p:tag name="KSO_WM_UNIT_PRESET_TEXT" val="节编号"/>
  <p:tag name="KSO_WM_UNIT_ID" val="_4**"/>
  <p:tag name="KSO_WM_BEAUTIFY_FLAG" val="#wm#"/>
  <p:tag name="KSO_WM_TAG_VERSION" val="3.0"/>
  <p:tag name="KSO_WM_UNIT_LAYERLEVEL" val="1"/>
  <p:tag name="KSO_WM_TEMPLATE_CATEGORY" val="custom"/>
  <p:tag name="KSO_WM_TEMPLATE_USER_THEME" val="1"/>
  <p:tag name="KSO_WM_UNIT_HIGHLIGHT" val="0"/>
  <p:tag name="KSO_WM_UNIT_COMPATIBLE" val="1"/>
  <p:tag name="KSO_WM_UNIT_DIAGRAM_ISNUMVISUAL" val="0"/>
  <p:tag name="KSO_WM_UNIT_DIAGRAM_ISREFERUNIT" val="0"/>
  <p:tag name="KSO_WM_UNIT_NOCLEAR" val="0"/>
  <p:tag name="KSO_WM_UNIT_VALUE" val="13"/>
</p:tagLst>
</file>

<file path=ppt/tags/tag197.xml><?xml version="1.0" encoding="utf-8"?>
<p:tagLst xmlns:p="http://schemas.openxmlformats.org/presentationml/2006/main">
  <p:tag name="KSO_WM_SLIDE_TYPE" val="sectionTitle"/>
  <p:tag name="KSO_WM_BEAUTIFY_FLAG" val="#wm#"/>
  <p:tag name="KSO_WM_TEMPLATE_CATEGORY" val="custom"/>
  <p:tag name="KSO_WM_TEMPLATE_USER_THEME" val="1"/>
  <p:tag name="KSO_WM_SLIDE_INDEX" val="7"/>
  <p:tag name="KSO_WM_SLIDE_ID" val="custom_7"/>
  <p:tag name="KSO_WM_TEMPLATE_SUBCATEGORY" val="29"/>
  <p:tag name="KSO_WM_SLIDE_LAYOUT" val="a_b_e"/>
  <p:tag name="KSO_WM_SLIDE_LAYOUT_CNT" val="1_1_1"/>
</p:tagLst>
</file>

<file path=ppt/tags/tag198.xml><?xml version="1.0" encoding="utf-8"?>
<p:tagLst xmlns:p="http://schemas.openxmlformats.org/presentationml/2006/main">
  <p:tag name="KSO_WM_UNIT_INDEX" val="1"/>
  <p:tag name="KSO_WM_UNIT_TYPE" val="j"/>
  <p:tag name="KSO_WM_BEAUTIFY_FLAG" val="#wm#"/>
</p:tagLst>
</file>

<file path=ppt/tags/tag199.xml><?xml version="1.0" encoding="utf-8"?>
<p:tagLst xmlns:p="http://schemas.openxmlformats.org/presentationml/2006/main">
  <p:tag name="KSO_WM_SLIDE_TYPE" val="text"/>
  <p:tag name="KSO_WM_BEAUTIFY_FLAG" val="#wm#"/>
  <p:tag name="KSO_WM_TEMPLATE_CATEGORY" val="custom"/>
  <p:tag name="KSO_WM_TEMPLATE_USER_THEME" val="1"/>
  <p:tag name="KSO_WM_SLIDE_INDEX" val="8"/>
  <p:tag name="KSO_WM_SLIDE_ID" val="custom_8"/>
  <p:tag name="KSO_WM_TEMPLATE_SUBCATEGORY" val="29"/>
  <p:tag name="KSO_WM_SLIDE_LAYOUT" val="a_f"/>
  <p:tag name="KSO_WM_SLIDE_LAYOUT_CNT" val="1_1"/>
</p:tagLst>
</file>

<file path=ppt/tags/tag2.xml><?xml version="1.0" encoding="utf-8"?>
<p:tagLst xmlns:p="http://schemas.openxmlformats.org/presentationml/2006/main">
  <p:tag name="LayoutZOrder" val="3"/>
  <p:tag name="KSO_WM_UNIT_ID" val="_1**"/>
  <p:tag name="KSO_WM_BEAUTIFY_FLAG" val="#wm#"/>
  <p:tag name="KSO_WM_TAG_VERSION" val="3.0"/>
  <p:tag name="KSO_WM_UNIT_LAYERLEVEL" val="1"/>
  <p:tag name="KSO_WM_TEMPLATE_CATEGORY" val="custom"/>
  <p:tag name="KSO_WM_TEMPLATE_USER_THEME"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 name="KSO_WM_TEMPLATE_CATEGORY" val="custom"/>
  <p:tag name="KSO_WM_TEMPLATE_USER_THEME" val="1"/>
</p:tagLst>
</file>

<file path=ppt/tags/tag200.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Lst>
</file>

<file path=ppt/tags/tag201.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此处添加项标题"/>
</p:tagLst>
</file>

<file path=ppt/tags/tag202.xml><?xml version="1.0" encoding="utf-8"?>
<p:tagLst xmlns:p="http://schemas.openxmlformats.org/presentationml/2006/main">
  <p:tag name="KSO_WM_BEAUTIFY_FLAG" val="#wm#"/>
  <p:tag name="KSO_WM_DIAGRAM_GROUP_CODE" val="1"/>
  <p:tag name="KSO_WM_FIGMA_FLAG" val="#fgm#"/>
  <p:tag name="KSO_WM_UNIT_INDEX" val="1_2_1"/>
  <p:tag name="KSO_WM_UNIT_TYPE" val="l_h_d"/>
  <p:tag name="MH_PIC_SOURCE_TYPE" val="generate_slide_ai*{&quot;id&quot;:&quot;http://zh-ai-group.ks3-cn-beijing-internal.ksyun.com/image_generate/image_process/production/202512/d06dffa9-debd-4023-9b36-0aaf35ca2842.jpg?Expires=1796435330\u0026AWSAccessKeyId=AKLT9NSy7kh8TIS1UzNqLRY2\u0026Signature=5OuIxskRiWbUgSMn5kpiC9%2Bxr40%3D&quot;,&quot;product_name&quot;:&quot;wps-wpp-pc&quot;,&quot;intention_code&quot;:&quot;wps_wpp_generate_outline_pay&quot;}*auto_qingqiu_3.0.2_prod*3061646165343537313363663133313665656564383565663634653136373462-slide-9"/>
</p:tagLst>
</file>

<file path=ppt/tags/tag203.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2"/>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 name="KSO_WM_UNIT_PRESET_TEXT" val=" "/>
</p:tagLst>
</file>

<file path=ppt/tags/tag204.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Lst>
</file>

<file path=ppt/tags/tag205.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此处添加项标题"/>
</p:tagLst>
</file>

<file path=ppt/tags/tag206.xml><?xml version="1.0" encoding="utf-8"?>
<p:tagLst xmlns:p="http://schemas.openxmlformats.org/presentationml/2006/main">
  <p:tag name="KSO_WM_BEAUTIFY_FLAG" val="#wm#"/>
  <p:tag name="KSO_WM_DIAGRAM_GROUP_CODE" val="1"/>
  <p:tag name="KSO_WM_FIGMA_FLAG" val="#fgm#"/>
  <p:tag name="KSO_WM_UNIT_INDEX" val="1_1_1"/>
  <p:tag name="KSO_WM_UNIT_TYPE" val="l_h_d"/>
  <p:tag name="MH_PIC_SOURCE_TYPE" val="generate_slide_ai*{&quot;id&quot;:&quot;http://zh-ai-group.ks3-cn-beijing-internal.ksyun.com/image_generate/image_process/production/202512/2b183b2f-7e3d-4744-ae2c-594ebfeaa4f9.jpg?Expires=1796435330\u0026AWSAccessKeyId=AKLT9NSy7kh8TIS1UzNqLRY2\u0026Signature=k5xaRG0f5RG4asHA9VPTZGxab%2Fc%3D&quot;,&quot;product_name&quot;:&quot;wps-wpp-pc&quot;,&quot;intention_code&quot;:&quot;wps_wpp_generate_outline_pay&quot;}*auto_qingqiu_3.0.2_prod*3061646165343537313363663133313665656564383565663634653136373462-slide-9"/>
</p:tagLst>
</file>

<file path=ppt/tags/tag207.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2"/>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208.xml><?xml version="1.0" encoding="utf-8"?>
<p:tagLst xmlns:p="http://schemas.openxmlformats.org/presentationml/2006/main">
  <p:tag name="KSO_WM_BEAUTIFY_FLAG" val="#wm#"/>
  <p:tag name="KSO_WM_FIGMA_FLAG" val="#fgm#"/>
  <p:tag name="KSO_WM_UNIT_INDEX" val="1"/>
  <p:tag name="KSO_WM_UNIT_TYPE" val="a"/>
  <p:tag name="KSO_WM_LAYOUT_CHECK_HASH" val="82f880af1f9b6f0e370e03dee3cea8a387f656dc"/>
  <p:tag name="KSO_WM_NEWLAYOUT_GROUP_ID" val="layout_38"/>
  <p:tag name="KSO_WM_NEWLAYOUT_ID" val="slide_ef1d2b674497d7eb"/>
  <p:tag name="KSO_WM_UNIT_PRESET_TEXT" val="单击此处添加标题"/>
</p:tagLst>
</file>

<file path=ppt/tags/tag209.xml><?xml version="1.0" encoding="utf-8"?>
<p:tagLst xmlns:p="http://schemas.openxmlformats.org/presentationml/2006/main">
  <p:tag name="KSO_WM_SLIDE_CONTENT_ORIENTATION" val=""/>
  <p:tag name="KSO_WM_SLIDE_HAS_MASK" val="0"/>
  <p:tag name="KSO_WM_SLIDE_ITEM_CNT" val="2"/>
  <p:tag name="KSO_WM_SLIDE_TYPE" val="text"/>
  <p:tag name="KSO_WM_TEMPLATE_SUBCATEGORY" val="29"/>
  <p:tag name="KSO_WM_BEAUTIFY_FLAG" val="#wm#"/>
  <p:tag name="KSO_WM_TEMPLATE_FIGMA_ID" val="69796630007"/>
  <p:tag name="KSO_WM_TEMPLATE_SLIDE_ID" val="slide_ef1d2b674497d7eb"/>
  <p:tag name="KSO_WM_TEMPLATE_CATEGORY" val="custom"/>
  <p:tag name="KSO_WM_TEMPLATE_USER_THEME" val="1"/>
  <p:tag name="KSO_WM_SLIDE_INDEX" val="8"/>
  <p:tag name="KSO_WM_SLIDE_ID" val="custom_8"/>
  <p:tag name="KSO_WM_SLIDE_LAYOUT" val="a_f"/>
  <p:tag name="KSO_WM_SLIDE_LAYOUT_CNT" val="1_1"/>
</p:tagLst>
</file>

<file path=ppt/tags/tag21.xml><?xml version="1.0" encoding="utf-8"?>
<p:tagLst xmlns:p="http://schemas.openxmlformats.org/presentationml/2006/main">
  <p:tag name="KSO_WM_UNIT_TYPE" val="f"/>
  <p:tag name="KSO_WM_UNIT_INDEX" val="1"/>
  <p:tag name="KSO_WM_UNIT_ID" val="_2*f*1"/>
  <p:tag name="KSO_WM_BEAUTIFY_FLAG" val="#wm#"/>
  <p:tag name="KSO_WM_TAG_VERSION" val="3.0"/>
  <p:tag name="KSO_WM_UNIT_LAYERLEVEL" val="1"/>
  <p:tag name="KSO_WM_TEMPLATE_CATEGORY" val="custom"/>
  <p:tag name="KSO_WM_TEMPLATE_USER_THEME" val="1"/>
</p:tagLst>
</file>

<file path=ppt/tags/tag210.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 name="KSO_WM_DIAGRAM_VIRTUALLY_FRAME" val="{&quot;height&quot;:136,&quot;left&quot;:60,&quot;top&quot;:356,&quot;width&quot;:852}"/>
</p:tagLst>
</file>

<file path=ppt/tags/tag211.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此处添加项标题"/>
  <p:tag name="KSO_WM_DIAGRAM_VIRTUALLY_FRAME" val="{&quot;height&quot;:136,&quot;left&quot;:60,&quot;top&quot;:356,&quot;width&quot;:852}"/>
</p:tagLst>
</file>

<file path=ppt/tags/tag212.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213.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 name="KSO_WM_DIAGRAM_VIRTUALLY_FRAME" val="{&quot;height&quot;:136,&quot;left&quot;:60,&quot;top&quot;:356,&quot;width&quot;:852}"/>
</p:tagLst>
</file>

<file path=ppt/tags/tag214.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此处添加项标题"/>
  <p:tag name="KSO_WM_DIAGRAM_VIRTUALLY_FRAME" val="{&quot;height&quot;:136,&quot;left&quot;:60,&quot;top&quot;:356,&quot;width&quot;:852}"/>
</p:tagLst>
</file>

<file path=ppt/tags/tag215.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216.xml><?xml version="1.0" encoding="utf-8"?>
<p:tagLst xmlns:p="http://schemas.openxmlformats.org/presentationml/2006/main">
  <p:tag name="KSO_WM_BEAUTIFY_FLAG" val="#wm#"/>
  <p:tag name="KSO_WM_FIGMA_FLAG" val="#fgm#"/>
  <p:tag name="KSO_WM_UNIT_INDEX" val="2"/>
  <p:tag name="KSO_WM_UNIT_TYPE" val="d"/>
  <p:tag name="MH_PIC_SOURCE_TYPE" val="generate_slide_ai*{&quot;id&quot;:&quot;http://zh-ai-group.ks3-cn-beijing-internal.ksyun.com/image_generate/image_process/production/202512/75ff4dc5-d59b-4c91-bc65-0167f746e7c1.jpg?Expires=1796435330\u0026AWSAccessKeyId=AKLT9NSy7kh8TIS1UzNqLRY2\u0026Signature=siGdipwNht03sx%2B0WxeGghKcFSs%3D&quot;,&quot;product_name&quot;:&quot;wps-wpp-pc&quot;,&quot;intention_code&quot;:&quot;wps_wpp_generate_outline_pay&quot;}*auto_qingqiu_3.0.2_prod*3061646165343537313363663133313665656564383565663634653136373462-slide-10"/>
</p:tagLst>
</file>

<file path=ppt/tags/tag217.xml><?xml version="1.0" encoding="utf-8"?>
<p:tagLst xmlns:p="http://schemas.openxmlformats.org/presentationml/2006/main">
  <p:tag name="KSO_WM_BEAUTIFY_FLAG" val="#wm#"/>
  <p:tag name="KSO_WM_FIGMA_FLAG" val="#fgm#"/>
  <p:tag name="KSO_WM_UNIT_INDEX" val="1"/>
  <p:tag name="KSO_WM_UNIT_TYPE" val="a"/>
  <p:tag name="KSO_WM_LAYOUT_CHECK_HASH" val="bfe56ba29c60e7d307c33e61caa87c713bd56049"/>
  <p:tag name="KSO_WM_NEWLAYOUT_GROUP_ID" val="layout_42"/>
  <p:tag name="KSO_WM_NEWLAYOUT_ID" val="slide_fc4934b176200452"/>
  <p:tag name="KSO_WM_UNIT_PRESET_TEXT" val="单击此处添加标题"/>
</p:tagLst>
</file>

<file path=ppt/tags/tag218.xml><?xml version="1.0" encoding="utf-8"?>
<p:tagLst xmlns:p="http://schemas.openxmlformats.org/presentationml/2006/main">
  <p:tag name="KSO_WM_SLIDE_CONTENT_ORIENTATION" val=""/>
  <p:tag name="KSO_WM_SLIDE_HAS_MASK" val="0"/>
  <p:tag name="KSO_WM_SLIDE_ITEM_CNT" val="2"/>
  <p:tag name="KSO_WM_SLIDE_TYPE" val="text"/>
  <p:tag name="KSO_WM_TEMPLATE_SUBCATEGORY" val="29"/>
  <p:tag name="KSO_WM_BEAUTIFY_FLAG" val="#wm#"/>
  <p:tag name="KSO_WM_TEMPLATE_FIGMA_ID" val="69796630007"/>
  <p:tag name="KSO_WM_TEMPLATE_SLIDE_ID" val="slide_fc4934b176200452"/>
  <p:tag name="KSO_WM_TEMPLATE_CATEGORY" val="custom"/>
  <p:tag name="KSO_WM_TEMPLATE_USER_THEME" val="1"/>
  <p:tag name="KSO_WM_SLIDE_INDEX" val="8"/>
  <p:tag name="KSO_WM_SLIDE_ID" val="custom_8"/>
  <p:tag name="KSO_WM_SLIDE_LAYOUT" val="a_f"/>
  <p:tag name="KSO_WM_SLIDE_LAYOUT_CNT" val="1_1"/>
</p:tagLst>
</file>

<file path=ppt/tags/tag219.xml><?xml version="1.0" encoding="utf-8"?>
<p:tagLst xmlns:p="http://schemas.openxmlformats.org/presentationml/2006/main">
  <p:tag name="KSO_WM_UNIT_TYPE" val="a"/>
  <p:tag name="KSO_WM_UNIT_INDEX" val="1"/>
  <p:tag name="KSO_WM_UNIT_SUBTYPE" val=""/>
  <p:tag name="KSO_WM_UNIT_PRESET_TEXT" val="添加章节标题"/>
  <p:tag name="KSO_WM_UNIT_ID" val="custom_7*a*1"/>
  <p:tag name="KSO_WM_BEAUTIFY_FLAG" val="#wm#"/>
  <p:tag name="KSO_WM_TAG_VERSION" val="3.0"/>
  <p:tag name="KSO_WM_UNIT_LAYERLEVEL" val="1"/>
  <p:tag name="KSO_WM_TEMPLATE_CATEGORY" val="custom"/>
  <p:tag name="KSO_WM_TEMPLATE_USER_THEME" val="1"/>
</p:tagLst>
</file>

<file path=ppt/tags/tag22.xml><?xml version="1.0" encoding="utf-8"?>
<p:tagLst xmlns:p="http://schemas.openxmlformats.org/presentationml/2006/main">
  <p:tag name="KSO_WM_UNIT_ID" val="_2**"/>
  <p:tag name="KSO_WM_BEAUTIFY_FLAG" val="#wm#"/>
  <p:tag name="KSO_WM_TAG_VERSION" val="3.0"/>
  <p:tag name="KSO_WM_UNIT_LAYERLEVEL" val="1"/>
  <p:tag name="KSO_WM_TEMPLATE_CATEGORY" val="custom"/>
  <p:tag name="KSO_WM_TEMPLATE_USER_THEME" val="1"/>
</p:tagLst>
</file>

<file path=ppt/tags/tag220.xml><?xml version="1.0" encoding="utf-8"?>
<p:tagLst xmlns:p="http://schemas.openxmlformats.org/presentationml/2006/main">
  <p:tag name="KSO_WM_UNIT_TYPE" val="e"/>
  <p:tag name="KSO_WM_UNIT_INDEX" val="1"/>
  <p:tag name="KSO_WM_UNIT_SUBTYPE" val=""/>
  <p:tag name="KSO_WM_UNIT_PRESET_TEXT" val="节编号"/>
  <p:tag name="KSO_WM_UNIT_ID" val="_4**"/>
  <p:tag name="KSO_WM_BEAUTIFY_FLAG" val="#wm#"/>
  <p:tag name="KSO_WM_TAG_VERSION" val="3.0"/>
  <p:tag name="KSO_WM_UNIT_LAYERLEVEL" val="1"/>
  <p:tag name="KSO_WM_TEMPLATE_CATEGORY" val="custom"/>
  <p:tag name="KSO_WM_TEMPLATE_USER_THEME" val="1"/>
  <p:tag name="KSO_WM_UNIT_HIGHLIGHT" val="0"/>
  <p:tag name="KSO_WM_UNIT_COMPATIBLE" val="1"/>
  <p:tag name="KSO_WM_UNIT_DIAGRAM_ISNUMVISUAL" val="0"/>
  <p:tag name="KSO_WM_UNIT_DIAGRAM_ISREFERUNIT" val="0"/>
  <p:tag name="KSO_WM_UNIT_NOCLEAR" val="0"/>
  <p:tag name="KSO_WM_UNIT_VALUE" val="13"/>
</p:tagLst>
</file>

<file path=ppt/tags/tag221.xml><?xml version="1.0" encoding="utf-8"?>
<p:tagLst xmlns:p="http://schemas.openxmlformats.org/presentationml/2006/main">
  <p:tag name="KSO_WM_SLIDE_TYPE" val="sectionTitle"/>
  <p:tag name="KSO_WM_BEAUTIFY_FLAG" val="#wm#"/>
  <p:tag name="KSO_WM_TEMPLATE_CATEGORY" val="custom"/>
  <p:tag name="KSO_WM_TEMPLATE_USER_THEME" val="1"/>
  <p:tag name="KSO_WM_SLIDE_INDEX" val="7"/>
  <p:tag name="KSO_WM_SLIDE_ID" val="custom_7"/>
  <p:tag name="KSO_WM_TEMPLATE_SUBCATEGORY" val="29"/>
  <p:tag name="KSO_WM_SLIDE_LAYOUT" val="a_b_e"/>
  <p:tag name="KSO_WM_SLIDE_LAYOUT_CNT" val="1_1_1"/>
</p:tagLst>
</file>

<file path=ppt/tags/tag222.xml><?xml version="1.0" encoding="utf-8"?>
<p:tagLst xmlns:p="http://schemas.openxmlformats.org/presentationml/2006/main">
  <p:tag name="KSO_WM_UNIT_TYPE" val="f"/>
  <p:tag name="KSO_WM_UNIT_INDEX" val="1"/>
  <p:tag name="KSO_WM_UNIT_ID" val="_2*f*1"/>
  <p:tag name="KSO_WM_BEAUTIFY_FLAG" val="#wm#"/>
  <p:tag name="KSO_WM_TAG_VERSION" val="3.0"/>
  <p:tag name="KSO_WM_UNIT_LAYERLEVEL" val="1"/>
  <p:tag name="KSO_WM_TEMPLATE_CATEGORY" val="custom"/>
  <p:tag name="KSO_WM_TEMPLATE_USER_THEME" val="1"/>
</p:tagLst>
</file>

<file path=ppt/tags/tag223.xml><?xml version="1.0" encoding="utf-8"?>
<p:tagLst xmlns:p="http://schemas.openxmlformats.org/presentationml/2006/main">
  <p:tag name="KSO_WM_UNIT_TYPE" val="a"/>
  <p:tag name="KSO_WM_UNIT_INDEX" val="1"/>
  <p:tag name="KSO_WM_UNIT_ID" val="_2*a*1"/>
  <p:tag name="KSO_WM_BEAUTIFY_FLAG" val="#wm#"/>
  <p:tag name="KSO_WM_TAG_VERSION" val="3.0"/>
  <p:tag name="KSO_WM_UNIT_LAYERLEVEL" val="1"/>
  <p:tag name="KSO_WM_TEMPLATE_CATEGORY" val="custom"/>
  <p:tag name="KSO_WM_TEMPLATE_USER_THEME" val="1"/>
</p:tagLst>
</file>

<file path=ppt/tags/tag224.xml><?xml version="1.0" encoding="utf-8"?>
<p:tagLst xmlns:p="http://schemas.openxmlformats.org/presentationml/2006/main">
  <p:tag name="KSO_WM_UNIT_INDEX" val="3"/>
  <p:tag name="KSO_WM_UNIT_TYPE" val="j"/>
  <p:tag name="KSO_WM_BEAUTIFY_FLAG" val="#wm#"/>
</p:tagLst>
</file>

<file path=ppt/tags/tag225.xml><?xml version="1.0" encoding="utf-8"?>
<p:tagLst xmlns:p="http://schemas.openxmlformats.org/presentationml/2006/main">
  <p:tag name="KSO_WM_UNIT_INDEX" val="6"/>
  <p:tag name="KSO_WM_UNIT_TYPE" val="j"/>
  <p:tag name="KSO_WM_BEAUTIFY_FLAG" val="#wm#"/>
</p:tagLst>
</file>

<file path=ppt/tags/tag226.xml><?xml version="1.0" encoding="utf-8"?>
<p:tagLst xmlns:p="http://schemas.openxmlformats.org/presentationml/2006/main">
  <p:tag name="KSO_WM_UNIT_INDEX" val="1"/>
  <p:tag name="KSO_WM_UNIT_TYPE" val="j"/>
  <p:tag name="KSO_WM_BEAUTIFY_FLAG" val="#wm#"/>
</p:tagLst>
</file>

<file path=ppt/tags/tag227.xml><?xml version="1.0" encoding="utf-8"?>
<p:tagLst xmlns:p="http://schemas.openxmlformats.org/presentationml/2006/main">
  <p:tag name="KSO_WM_UNIT_INDEX" val="5"/>
  <p:tag name="KSO_WM_UNIT_TYPE" val="j"/>
  <p:tag name="KSO_WM_BEAUTIFY_FLAG" val="#wm#"/>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j"/>
  <p:tag name="KSO_WM_UNIT_INDEX" val="2"/>
  <p:tag name="KSO_WM_UNIT_ISNUMDGMTITLE" val="0"/>
  <p:tag name="KSO_WM_TEMPLATE_INDEX" val="40490344"/>
  <p:tag name="KSO_WM_TEMPLATE_CATEGORY" val="custom"/>
</p:tagLst>
</file>

<file path=ppt/tags/tag229.xml><?xml version="1.0" encoding="utf-8"?>
<p:tagLst xmlns:p="http://schemas.openxmlformats.org/presentationml/2006/main">
  <p:tag name="KSO_WM_BEAUTIFY_FLAG" val="#wm#"/>
  <p:tag name="KSO_WM_TEMPLATE_CATEGORY" val="custom"/>
  <p:tag name="KSO_WM_TEMPLATE_INDEX" val="40490344"/>
  <p:tag name="KSO_WM_SLIDE_TYPE" val="text"/>
  <p:tag name="KSO_WM_TEMPLATE_USER_THEME" val="1"/>
  <p:tag name="KSO_WM_SLIDE_INDEX" val="8"/>
  <p:tag name="KSO_WM_SLIDE_ID" val="custom_8"/>
  <p:tag name="KSO_WM_TEMPLATE_SUBCATEGORY" val="29"/>
  <p:tag name="KSO_WM_SLIDE_LAYOUT" val="a_f"/>
  <p:tag name="KSO_WM_SLIDE_LAYOUT_CNT" val="1_1"/>
</p:tagLst>
</file>

<file path=ppt/tags/tag23.xml><?xml version="1.0" encoding="utf-8"?>
<p:tagLst xmlns:p="http://schemas.openxmlformats.org/presentationml/2006/main">
  <p:tag name="KSO_WM_UNIT_ID" val="_2**"/>
  <p:tag name="KSO_WM_BEAUTIFY_FLAG" val="#wm#"/>
  <p:tag name="KSO_WM_TAG_VERSION" val="3.0"/>
  <p:tag name="KSO_WM_UNIT_LAYERLEVEL" val="1"/>
  <p:tag name="KSO_WM_TEMPLATE_CATEGORY" val="custom"/>
  <p:tag name="KSO_WM_TEMPLATE_USER_THEME" val="1"/>
</p:tagLst>
</file>

<file path=ppt/tags/tag230.xml><?xml version="1.0" encoding="utf-8"?>
<p:tagLst xmlns:p="http://schemas.openxmlformats.org/presentationml/2006/main">
  <p:tag name="KSO_WM_UNIT_TYPE" val="f"/>
  <p:tag name="KSO_WM_UNIT_INDEX" val="1"/>
  <p:tag name="KSO_WM_UNIT_ID" val="_2*f*1"/>
  <p:tag name="KSO_WM_BEAUTIFY_FLAG" val="#wm#"/>
  <p:tag name="KSO_WM_TAG_VERSION" val="3.0"/>
  <p:tag name="KSO_WM_UNIT_LAYERLEVEL" val="1"/>
  <p:tag name="KSO_WM_TEMPLATE_CATEGORY" val="custom"/>
  <p:tag name="KSO_WM_TEMPLATE_USER_THEME" val="1"/>
</p:tagLst>
</file>

<file path=ppt/tags/tag231.xml><?xml version="1.0" encoding="utf-8"?>
<p:tagLst xmlns:p="http://schemas.openxmlformats.org/presentationml/2006/main">
  <p:tag name="KSO_WM_UNIT_TYPE" val="a"/>
  <p:tag name="KSO_WM_UNIT_INDEX" val="1"/>
  <p:tag name="KSO_WM_UNIT_ID" val="_2*a*1"/>
  <p:tag name="KSO_WM_BEAUTIFY_FLAG" val="#wm#"/>
  <p:tag name="KSO_WM_TAG_VERSION" val="3.0"/>
  <p:tag name="KSO_WM_UNIT_LAYERLEVEL" val="1"/>
  <p:tag name="KSO_WM_TEMPLATE_CATEGORY" val="custom"/>
  <p:tag name="KSO_WM_TEMPLATE_USER_THEME" val="1"/>
</p:tagLst>
</file>

<file path=ppt/tags/tag232.xml><?xml version="1.0" encoding="utf-8"?>
<p:tagLst xmlns:p="http://schemas.openxmlformats.org/presentationml/2006/main">
  <p:tag name="KSO_WM_UNIT_INDEX" val="2"/>
  <p:tag name="KSO_WM_UNIT_TYPE" val="j"/>
  <p:tag name="KSO_WM_BEAUTIFY_FLAG" val="#wm#"/>
</p:tagLst>
</file>

<file path=ppt/tags/tag233.xml><?xml version="1.0" encoding="utf-8"?>
<p:tagLst xmlns:p="http://schemas.openxmlformats.org/presentationml/2006/main">
  <p:tag name="KSO_WM_UNIT_INDEX" val="3"/>
  <p:tag name="KSO_WM_UNIT_TYPE" val="j"/>
  <p:tag name="KSO_WM_BEAUTIFY_FLAG" val="#wm#"/>
</p:tagLst>
</file>

<file path=ppt/tags/tag234.xml><?xml version="1.0" encoding="utf-8"?>
<p:tagLst xmlns:p="http://schemas.openxmlformats.org/presentationml/2006/main">
  <p:tag name="KSO_WM_UNIT_INDEX" val="5"/>
  <p:tag name="KSO_WM_UNIT_TYPE" val="j"/>
  <p:tag name="KSO_WM_BEAUTIFY_FLAG" val="#wm#"/>
</p:tagLst>
</file>

<file path=ppt/tags/tag235.xml><?xml version="1.0" encoding="utf-8"?>
<p:tagLst xmlns:p="http://schemas.openxmlformats.org/presentationml/2006/main">
  <p:tag name="KSO_WM_UNIT_INDEX" val="6"/>
  <p:tag name="KSO_WM_UNIT_TYPE" val="j"/>
  <p:tag name="KSO_WM_BEAUTIFY_FLAG" val="#wm#"/>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j"/>
  <p:tag name="KSO_WM_UNIT_INDEX" val="1"/>
  <p:tag name="KSO_WM_UNIT_ISNUMDGMTITLE" val="0"/>
  <p:tag name="KSO_WM_TEMPLATE_INDEX" val="40490344"/>
  <p:tag name="KSO_WM_TEMPLATE_CATEGORY" val="custom"/>
</p:tagLst>
</file>

<file path=ppt/tags/tag237.xml><?xml version="1.0" encoding="utf-8"?>
<p:tagLst xmlns:p="http://schemas.openxmlformats.org/presentationml/2006/main">
  <p:tag name="KSO_WM_BEAUTIFY_FLAG" val="#wm#"/>
  <p:tag name="KSO_WM_TEMPLATE_CATEGORY" val="custom"/>
  <p:tag name="KSO_WM_TEMPLATE_INDEX" val="40490344"/>
  <p:tag name="KSO_WM_SLIDE_TYPE" val="text"/>
  <p:tag name="KSO_WM_TEMPLATE_USER_THEME" val="1"/>
  <p:tag name="KSO_WM_SLIDE_INDEX" val="8"/>
  <p:tag name="KSO_WM_SLIDE_ID" val="custom_8"/>
  <p:tag name="KSO_WM_TEMPLATE_SUBCATEGORY" val="29"/>
  <p:tag name="KSO_WM_SLIDE_LAYOUT" val="a_f"/>
  <p:tag name="KSO_WM_SLIDE_LAYOUT_CNT" val="1_1"/>
</p:tagLst>
</file>

<file path=ppt/tags/tag238.xml><?xml version="1.0" encoding="utf-8"?>
<p:tagLst xmlns:p="http://schemas.openxmlformats.org/presentationml/2006/main">
  <p:tag name="KSO_WM_UNIT_INDEX" val="1"/>
  <p:tag name="KSO_WM_UNIT_TYPE" val="j"/>
  <p:tag name="KSO_WM_BEAUTIFY_FLAG" val="#wm#"/>
</p:tagLst>
</file>

<file path=ppt/tags/tag239.xml><?xml version="1.0" encoding="utf-8"?>
<p:tagLst xmlns:p="http://schemas.openxmlformats.org/presentationml/2006/main">
  <p:tag name="KSO_WM_UNIT_INDEX" val="4"/>
  <p:tag name="KSO_WM_UNIT_TYPE" val="j"/>
  <p:tag name="KSO_WM_BEAUTIFY_FLAG" val="#wm#"/>
</p:tagLst>
</file>

<file path=ppt/tags/tag24.xml><?xml version="1.0" encoding="utf-8"?>
<p:tagLst xmlns:p="http://schemas.openxmlformats.org/presentationml/2006/main">
  <p:tag name="KSO_WM_UNIT_ID" val="_2**"/>
  <p:tag name="KSO_WM_BEAUTIFY_FLAG" val="#wm#"/>
  <p:tag name="KSO_WM_TAG_VERSION" val="3.0"/>
  <p:tag name="KSO_WM_UNIT_LAYERLEVEL" val="1"/>
  <p:tag name="KSO_WM_TEMPLATE_CATEGORY" val="custom"/>
  <p:tag name="KSO_WM_TEMPLATE_USER_THEME" val="1"/>
</p:tagLst>
</file>

<file path=ppt/tags/tag240.xml><?xml version="1.0" encoding="utf-8"?>
<p:tagLst xmlns:p="http://schemas.openxmlformats.org/presentationml/2006/main">
  <p:tag name="KSO_WM_UNIT_INDEX" val="2"/>
  <p:tag name="KSO_WM_UNIT_TYPE" val="j"/>
  <p:tag name="KSO_WM_BEAUTIFY_FLAG" val="#wm#"/>
</p:tagLst>
</file>

<file path=ppt/tags/tag241.xml><?xml version="1.0" encoding="utf-8"?>
<p:tagLst xmlns:p="http://schemas.openxmlformats.org/presentationml/2006/main">
  <p:tag name="KSO_WM_UNIT_INDEX" val="3"/>
  <p:tag name="KSO_WM_UNIT_TYPE" val="j"/>
  <p:tag name="KSO_WM_BEAUTIFY_FLAG" val="#wm#"/>
</p:tagLst>
</file>

<file path=ppt/tags/tag242.xml><?xml version="1.0" encoding="utf-8"?>
<p:tagLst xmlns:p="http://schemas.openxmlformats.org/presentationml/2006/main">
  <p:tag name="KSO_WM_UNIT_INDEX" val="5"/>
  <p:tag name="KSO_WM_UNIT_TYPE" val="j"/>
  <p:tag name="KSO_WM_BEAUTIFY_FLAG" val="#wm#"/>
</p:tagLst>
</file>

<file path=ppt/tags/tag243.xml><?xml version="1.0" encoding="utf-8"?>
<p:tagLst xmlns:p="http://schemas.openxmlformats.org/presentationml/2006/main">
  <p:tag name="KSO_WM_UNIT_INDEX" val="6"/>
  <p:tag name="KSO_WM_UNIT_TYPE" val="j"/>
  <p:tag name="KSO_WM_BEAUTIFY_FLAG" val="#wm#"/>
</p:tagLst>
</file>

<file path=ppt/tags/tag244.xml><?xml version="1.0" encoding="utf-8"?>
<p:tagLst xmlns:p="http://schemas.openxmlformats.org/presentationml/2006/main">
  <p:tag name="KSO_WM_UNIT_INDEX" val="7"/>
  <p:tag name="KSO_WM_UNIT_TYPE" val="j"/>
  <p:tag name="KSO_WM_BEAUTIFY_FLAG" val="#wm#"/>
</p:tagLst>
</file>

<file path=ppt/tags/tag245.xml><?xml version="1.0" encoding="utf-8"?>
<p:tagLst xmlns:p="http://schemas.openxmlformats.org/presentationml/2006/main">
  <p:tag name="KSO_WM_BEAUTIFY_FLAG" val="#wm#"/>
  <p:tag name="KSO_WM_TEMPLATE_CATEGORY" val="custom"/>
  <p:tag name="KSO_WM_TEMPLATE_INDEX" val="40490344"/>
  <p:tag name="KSO_WM_SLIDE_TYPE" val="text"/>
  <p:tag name="KSO_WM_TEMPLATE_USER_THEME" val="1"/>
  <p:tag name="KSO_WM_SLIDE_INDEX" val="8"/>
  <p:tag name="KSO_WM_SLIDE_ID" val="custom_8"/>
  <p:tag name="KSO_WM_TEMPLATE_SUBCATEGORY" val="29"/>
  <p:tag name="KSO_WM_SLIDE_LAYOUT" val="a_f"/>
  <p:tag name="KSO_WM_SLIDE_LAYOUT_CNT" val="1_1"/>
</p:tagLst>
</file>

<file path=ppt/tags/tag246.xml><?xml version="1.0" encoding="utf-8"?>
<p:tagLst xmlns:p="http://schemas.openxmlformats.org/presentationml/2006/main">
  <p:tag name="KSO_WM_UNIT_TYPE" val="a"/>
  <p:tag name="KSO_WM_UNIT_INDEX" val="1"/>
  <p:tag name="KSO_WM_UNIT_SUBTYPE" val=""/>
  <p:tag name="KSO_WM_UNIT_PRESET_TEXT" val="添加章节标题"/>
  <p:tag name="KSO_WM_UNIT_ID" val="custom_7*a*1"/>
  <p:tag name="KSO_WM_BEAUTIFY_FLAG" val="#wm#"/>
  <p:tag name="KSO_WM_TAG_VERSION" val="3.0"/>
  <p:tag name="KSO_WM_UNIT_LAYERLEVEL" val="1"/>
  <p:tag name="KSO_WM_TEMPLATE_CATEGORY" val="custom"/>
  <p:tag name="KSO_WM_TEMPLATE_USER_THEME" val="1"/>
</p:tagLst>
</file>

<file path=ppt/tags/tag247.xml><?xml version="1.0" encoding="utf-8"?>
<p:tagLst xmlns:p="http://schemas.openxmlformats.org/presentationml/2006/main">
  <p:tag name="KSO_WM_UNIT_TYPE" val="e"/>
  <p:tag name="KSO_WM_UNIT_INDEX" val="1"/>
  <p:tag name="KSO_WM_UNIT_SUBTYPE" val=""/>
  <p:tag name="KSO_WM_UNIT_PRESET_TEXT" val="节编号"/>
  <p:tag name="KSO_WM_UNIT_ID" val="_4**"/>
  <p:tag name="KSO_WM_BEAUTIFY_FLAG" val="#wm#"/>
  <p:tag name="KSO_WM_TAG_VERSION" val="3.0"/>
  <p:tag name="KSO_WM_UNIT_LAYERLEVEL" val="1"/>
  <p:tag name="KSO_WM_TEMPLATE_CATEGORY" val="custom"/>
  <p:tag name="KSO_WM_TEMPLATE_USER_THEME" val="1"/>
  <p:tag name="KSO_WM_UNIT_HIGHLIGHT" val="0"/>
  <p:tag name="KSO_WM_UNIT_COMPATIBLE" val="1"/>
  <p:tag name="KSO_WM_UNIT_DIAGRAM_ISNUMVISUAL" val="0"/>
  <p:tag name="KSO_WM_UNIT_DIAGRAM_ISREFERUNIT" val="0"/>
  <p:tag name="KSO_WM_UNIT_NOCLEAR" val="0"/>
  <p:tag name="KSO_WM_UNIT_VALUE" val="13"/>
</p:tagLst>
</file>

<file path=ppt/tags/tag248.xml><?xml version="1.0" encoding="utf-8"?>
<p:tagLst xmlns:p="http://schemas.openxmlformats.org/presentationml/2006/main">
  <p:tag name="KSO_WM_SLIDE_TYPE" val="sectionTitle"/>
  <p:tag name="KSO_WM_BEAUTIFY_FLAG" val="#wm#"/>
  <p:tag name="KSO_WM_TEMPLATE_CATEGORY" val="custom"/>
  <p:tag name="KSO_WM_TEMPLATE_USER_THEME" val="1"/>
  <p:tag name="KSO_WM_SLIDE_INDEX" val="7"/>
  <p:tag name="KSO_WM_SLIDE_ID" val="custom_7"/>
  <p:tag name="KSO_WM_TEMPLATE_SUBCATEGORY" val="29"/>
  <p:tag name="KSO_WM_SLIDE_LAYOUT" val="a_b_e"/>
  <p:tag name="KSO_WM_SLIDE_LAYOUT_CNT" val="1_1_1"/>
</p:tagLst>
</file>

<file path=ppt/tags/tag249.xml><?xml version="1.0" encoding="utf-8"?>
<p:tagLst xmlns:p="http://schemas.openxmlformats.org/presentationml/2006/main">
  <p:tag name="KSO_WM_UNIT_INDEX" val="1"/>
  <p:tag name="KSO_WM_UNIT_TYPE" val="j"/>
  <p:tag name="KSO_WM_BEAUTIFY_FLAG" val="#wm#"/>
</p:tagLst>
</file>

<file path=ppt/tags/tag25.xml><?xml version="1.0" encoding="utf-8"?>
<p:tagLst xmlns:p="http://schemas.openxmlformats.org/presentationml/2006/main">
  <p:tag name="KSO_WM_UNIT_TYPE" val="a"/>
  <p:tag name="KSO_WM_UNIT_INDEX" val="1"/>
  <p:tag name="KSO_WM_UNIT_ID" val="_2*a*1"/>
  <p:tag name="KSO_WM_BEAUTIFY_FLAG" val="#wm#"/>
  <p:tag name="KSO_WM_TAG_VERSION" val="3.0"/>
  <p:tag name="KSO_WM_UNIT_LAYERLEVEL" val="1"/>
  <p:tag name="KSO_WM_TEMPLATE_CATEGORY" val="custom"/>
  <p:tag name="KSO_WM_TEMPLATE_USER_THEME" val="1"/>
</p:tagLst>
</file>

<file path=ppt/tags/tag250.xml><?xml version="1.0" encoding="utf-8"?>
<p:tagLst xmlns:p="http://schemas.openxmlformats.org/presentationml/2006/main">
  <p:tag name="KSO_WM_UNIT_INDEX" val="2"/>
  <p:tag name="KSO_WM_UNIT_TYPE" val="j"/>
  <p:tag name="KSO_WM_BEAUTIFY_FLAG" val="#wm#"/>
</p:tagLst>
</file>

<file path=ppt/tags/tag251.xml><?xml version="1.0" encoding="utf-8"?>
<p:tagLst xmlns:p="http://schemas.openxmlformats.org/presentationml/2006/main">
  <p:tag name="KSO_WM_BEAUTIFY_FLAG" val="#wm#"/>
  <p:tag name="KSO_WM_TEMPLATE_CATEGORY" val="custom"/>
  <p:tag name="KSO_WM_TEMPLATE_INDEX" val="40490344"/>
  <p:tag name="KSO_WM_SLIDE_TYPE" val="text"/>
  <p:tag name="KSO_WM_TEMPLATE_USER_THEME" val="1"/>
  <p:tag name="KSO_WM_SLIDE_INDEX" val="8"/>
  <p:tag name="KSO_WM_SLIDE_ID" val="custom_8"/>
  <p:tag name="KSO_WM_TEMPLATE_SUBCATEGORY" val="29"/>
  <p:tag name="KSO_WM_SLIDE_LAYOUT" val="a_f"/>
  <p:tag name="KSO_WM_SLIDE_LAYOUT_CNT" val="1_1"/>
</p:tagLst>
</file>

<file path=ppt/tags/tag252.xml><?xml version="1.0" encoding="utf-8"?>
<p:tagLst xmlns:p="http://schemas.openxmlformats.org/presentationml/2006/main">
  <p:tag name="KSO_WM_UNIT_INDEX" val="1"/>
  <p:tag name="KSO_WM_UNIT_TYPE" val="j"/>
  <p:tag name="KSO_WM_BEAUTIFY_FLAG" val="#wm#"/>
</p:tagLst>
</file>

<file path=ppt/tags/tag253.xml><?xml version="1.0" encoding="utf-8"?>
<p:tagLst xmlns:p="http://schemas.openxmlformats.org/presentationml/2006/main">
  <p:tag name="KSO_WM_UNIT_INDEX" val="2"/>
  <p:tag name="KSO_WM_UNIT_TYPE" val="j"/>
  <p:tag name="KSO_WM_BEAUTIFY_FLAG" val="#wm#"/>
</p:tagLst>
</file>

<file path=ppt/tags/tag254.xml><?xml version="1.0" encoding="utf-8"?>
<p:tagLst xmlns:p="http://schemas.openxmlformats.org/presentationml/2006/main">
  <p:tag name="KSO_WM_UNIT_HIGHLIGHT" val="0"/>
  <p:tag name="KSO_WM_BEAUTIFY_FLAG" val="#wm#"/>
  <p:tag name="KSO_WM_FIGMA_FLAG" val="#fgm#"/>
  <p:tag name="KSO_WM_UNIT_INDEX" val="17"/>
  <p:tag name="KSO_WM_UNIT_TEXT_TYPE" val="1"/>
  <p:tag name="KSO_WM_UNIT_TYPE" val="f"/>
  <p:tag name="KSO_WM_LAYOUT_CHECK_HASH" val="ce0d2d1e36d684cff144316592fffbcb795722f4"/>
  <p:tag name="KSO_WM_NEWLAYOUT_ID" val="426"/>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90344"/>
  <p:tag name="KSO_WM_TEMPLATE_CATEGORY" val="custom"/>
  <p:tag name="KSO_WM_UNIT_SUBTYPE" val="a"/>
</p:tagLst>
</file>

<file path=ppt/tags/tag255.xml><?xml version="1.0" encoding="utf-8"?>
<p:tagLst xmlns:p="http://schemas.openxmlformats.org/presentationml/2006/main">
  <p:tag name="KSO_WM_BEAUTIFY_FLAG" val="#wm#"/>
  <p:tag name="KSO_WM_TEMPLATE_CATEGORY" val="custom"/>
  <p:tag name="KSO_WM_TEMPLATE_INDEX" val="40490344"/>
  <p:tag name="KSO_WM_SLIDE_TYPE" val="text"/>
  <p:tag name="KSO_WM_TEMPLATE_USER_THEME" val="1"/>
  <p:tag name="KSO_WM_SLIDE_INDEX" val="8"/>
  <p:tag name="KSO_WM_SLIDE_ID" val="custom_8"/>
  <p:tag name="KSO_WM_TEMPLATE_SUBCATEGORY" val="29"/>
  <p:tag name="KSO_WM_SLIDE_LAYOUT" val="a_f"/>
  <p:tag name="KSO_WM_SLIDE_LAYOUT_CNT" val="1_1"/>
</p:tagLst>
</file>

<file path=ppt/tags/tag256.xml><?xml version="1.0" encoding="utf-8"?>
<p:tagLst xmlns:p="http://schemas.openxmlformats.org/presentationml/2006/main">
  <p:tag name="KSO_WM_UNIT_INDEX" val="2"/>
  <p:tag name="KSO_WM_UNIT_TYPE" val="i"/>
  <p:tag name="KSO_WM_UNIT_SUBTYPE" val="j"/>
  <p:tag name="KSO_WM_BEAUTIFY_FLAG" val="#wm#"/>
</p:tagLst>
</file>

<file path=ppt/tags/tag257.xml><?xml version="1.0" encoding="utf-8"?>
<p:tagLst xmlns:p="http://schemas.openxmlformats.org/presentationml/2006/main">
  <p:tag name="KSO_WM_UNIT_TYPE" val="a"/>
  <p:tag name="KSO_WM_UNIT_INDEX" val="1"/>
  <p:tag name="KSO_WM_UNIT_SUBTYPE" val=""/>
  <p:tag name="KSO_WM_UNIT_PRESET_TEXT" val="添加章节标题"/>
  <p:tag name="KSO_WM_UNIT_ID" val="custom_7*a*1"/>
  <p:tag name="KSO_WM_BEAUTIFY_FLAG" val="#wm#"/>
  <p:tag name="KSO_WM_TAG_VERSION" val="3.0"/>
  <p:tag name="KSO_WM_UNIT_LAYERLEVEL" val="1"/>
  <p:tag name="KSO_WM_TEMPLATE_CATEGORY" val="custom"/>
  <p:tag name="KSO_WM_TEMPLATE_USER_THEME" val="1"/>
</p:tagLst>
</file>

<file path=ppt/tags/tag258.xml><?xml version="1.0" encoding="utf-8"?>
<p:tagLst xmlns:p="http://schemas.openxmlformats.org/presentationml/2006/main">
  <p:tag name="KSO_WM_UNIT_TYPE" val="b"/>
  <p:tag name="KSO_WM_UNIT_INDEX" val="1"/>
  <p:tag name="KSO_WM_UNIT_SUBTYPE" val=""/>
  <p:tag name="KSO_WM_UNIT_PRESET_TEXT" val="单击此处添加副标题内容"/>
  <p:tag name="KSO_WM_UNIT_ID" val="custom_7*b*1"/>
  <p:tag name="KSO_WM_BEAUTIFY_FLAG" val="#wm#"/>
  <p:tag name="KSO_WM_TAG_VERSION" val="3.0"/>
  <p:tag name="KSO_WM_UNIT_LAYERLEVEL" val="1"/>
  <p:tag name="KSO_WM_TEMPLATE_CATEGORY" val="custom"/>
  <p:tag name="KSO_WM_TEMPLATE_USER_THEME" val="1"/>
</p:tagLst>
</file>

<file path=ppt/tags/tag259.xml><?xml version="1.0" encoding="utf-8"?>
<p:tagLst xmlns:p="http://schemas.openxmlformats.org/presentationml/2006/main">
  <p:tag name="KSO_WM_UNIT_TYPE" val="e"/>
  <p:tag name="KSO_WM_UNIT_INDEX" val="1"/>
  <p:tag name="KSO_WM_UNIT_SUBTYPE" val=""/>
  <p:tag name="KSO_WM_UNIT_PRESET_TEXT" val="节编号"/>
  <p:tag name="KSO_WM_UNIT_ID" val="_4**"/>
  <p:tag name="KSO_WM_BEAUTIFY_FLAG" val="#wm#"/>
  <p:tag name="KSO_WM_TAG_VERSION" val="3.0"/>
  <p:tag name="KSO_WM_UNIT_LAYERLEVEL" val="1"/>
  <p:tag name="KSO_WM_TEMPLATE_CATEGORY" val="custom"/>
  <p:tag name="KSO_WM_TEMPLATE_USER_THEME" val="1"/>
  <p:tag name="KSO_WM_UNIT_HIGHLIGHT" val="0"/>
  <p:tag name="KSO_WM_UNIT_COMPATIBLE" val="1"/>
  <p:tag name="KSO_WM_UNIT_DIAGRAM_ISNUMVISUAL" val="0"/>
  <p:tag name="KSO_WM_UNIT_DIAGRAM_ISREFERUNIT" val="0"/>
  <p:tag name="KSO_WM_UNIT_NOCLEAR" val="0"/>
  <p:tag name="KSO_WM_UNIT_VALUE" val="13"/>
</p:tagLst>
</file>

<file path=ppt/tags/tag26.xml><?xml version="1.0" encoding="utf-8"?>
<p:tagLst xmlns:p="http://schemas.openxmlformats.org/presentationml/2006/main">
  <p:tag name="LayoutZOrder" val="2"/>
  <p:tag name="KSO_WM_UNIT_ID" val="_3**"/>
  <p:tag name="KSO_WM_BEAUTIFY_FLAG" val="#wm#"/>
  <p:tag name="KSO_WM_TAG_VERSION" val="3.0"/>
  <p:tag name="KSO_WM_UNIT_LAYERLEVEL" val="1"/>
  <p:tag name="KSO_WM_TEMPLATE_CATEGORY" val="custom"/>
  <p:tag name="KSO_WM_TEMPLATE_USER_THEME" val="1"/>
</p:tagLst>
</file>

<file path=ppt/tags/tag260.xml><?xml version="1.0" encoding="utf-8"?>
<p:tagLst xmlns:p="http://schemas.openxmlformats.org/presentationml/2006/main">
  <p:tag name="KSO_WM_SLIDE_TYPE" val="sectionTitle"/>
  <p:tag name="KSO_WM_BEAUTIFY_FLAG" val="#wm#"/>
  <p:tag name="KSO_WM_TEMPLATE_CATEGORY" val="custom"/>
  <p:tag name="KSO_WM_TEMPLATE_USER_THEME" val="1"/>
  <p:tag name="KSO_WM_SLIDE_INDEX" val="7"/>
  <p:tag name="KSO_WM_SLIDE_ID" val="custom_7"/>
  <p:tag name="KSO_WM_TEMPLATE_SUBCATEGORY" val="29"/>
  <p:tag name="KSO_WM_SLIDE_LAYOUT" val="a_b_e"/>
  <p:tag name="KSO_WM_SLIDE_LAYOUT_CNT" val="1_1_1"/>
</p:tagLst>
</file>

<file path=ppt/tags/tag261.xml><?xml version="1.0" encoding="utf-8"?>
<p:tagLst xmlns:p="http://schemas.openxmlformats.org/presentationml/2006/main">
  <p:tag name="KSO_WM_UNIT_TYPE" val="a"/>
  <p:tag name="KSO_WM_UNIT_INDEX" val="1"/>
  <p:tag name="KSO_WM_UNIT_SUBTYPE" val=""/>
  <p:tag name="KSO_WM_UNIT_PRESET_TEXT" val="感谢观看"/>
  <p:tag name="KSO_WM_UNIT_ID" val="custom_9*a*1"/>
  <p:tag name="KSO_WM_BEAUTIFY_FLAG" val="#wm#"/>
  <p:tag name="KSO_WM_TAG_VERSION" val="3.0"/>
  <p:tag name="KSO_WM_UNIT_LAYERLEVEL" val="1"/>
  <p:tag name="KSO_WM_TEMPLATE_CATEGORY" val="custom"/>
  <p:tag name="KSO_WM_TEMPLATE_USER_THEME" val="1"/>
</p:tagLst>
</file>

<file path=ppt/tags/tag262.xml><?xml version="1.0" encoding="utf-8"?>
<p:tagLst xmlns:p="http://schemas.openxmlformats.org/presentationml/2006/main">
  <p:tag name="KSO_WM_SLIDE_TYPE" val="endPage"/>
  <p:tag name="KSO_WM_BEAUTIFY_FLAG" val="#wm#"/>
  <p:tag name="KSO_WM_TEMPLATE_CATEGORY" val="custom"/>
  <p:tag name="KSO_WM_TEMPLATE_USER_THEME" val="1"/>
  <p:tag name="KSO_WM_SLIDE_INDEX" val="9"/>
  <p:tag name="KSO_WM_SLIDE_ID" val="custom_9"/>
  <p:tag name="KSO_WM_TEMPLATE_SUBCATEGORY" val="29"/>
  <p:tag name="KSO_WM_SLIDE_LAYOUT" val="a_f"/>
  <p:tag name="KSO_WM_SLIDE_LAYOUT_CNT" val="1_1"/>
</p:tagLst>
</file>

<file path=ppt/tags/tag27.xml><?xml version="1.0" encoding="utf-8"?>
<p:tagLst xmlns:p="http://schemas.openxmlformats.org/presentationml/2006/main">
  <p:tag name="LayoutZOrder" val="3"/>
  <p:tag name="KSO_WM_UNIT_ID" val="_3**"/>
  <p:tag name="KSO_WM_BEAUTIFY_FLAG" val="#wm#"/>
  <p:tag name="KSO_WM_TAG_VERSION" val="3.0"/>
  <p:tag name="KSO_WM_UNIT_LAYERLEVEL" val="1"/>
  <p:tag name="KSO_WM_TEMPLATE_CATEGORY" val="custom"/>
  <p:tag name="KSO_WM_TEMPLATE_USER_THEME" val="1"/>
</p:tagLst>
</file>

<file path=ppt/tags/tag28.xml><?xml version="1.0" encoding="utf-8"?>
<p:tagLst xmlns:p="http://schemas.openxmlformats.org/presentationml/2006/main">
  <p:tag name="LayoutZOrder" val="4"/>
  <p:tag name="KSO_WM_UNIT_ID" val="_3**"/>
  <p:tag name="KSO_WM_BEAUTIFY_FLAG" val="#wm#"/>
  <p:tag name="KSO_WM_TAG_VERSION" val="3.0"/>
  <p:tag name="KSO_WM_UNIT_LAYERLEVEL" val="1"/>
  <p:tag name="KSO_WM_TEMPLATE_CATEGORY" val="custom"/>
  <p:tag name="KSO_WM_TEMPLATE_USER_THEME" val="1"/>
</p:tagLst>
</file>

<file path=ppt/tags/tag29.xml><?xml version="1.0" encoding="utf-8"?>
<p:tagLst xmlns:p="http://schemas.openxmlformats.org/presentationml/2006/main">
  <p:tag name="LayoutZOrder" val="5"/>
  <p:tag name="KSO_WM_UNIT_ID" val="_3**"/>
  <p:tag name="KSO_WM_BEAUTIFY_FLAG" val="#wm#"/>
  <p:tag name="KSO_WM_TAG_VERSION" val="3.0"/>
  <p:tag name="KSO_WM_UNIT_LAYERLEVEL" val="1"/>
  <p:tag name="KSO_WM_TEMPLATE_CATEGORY" val="custom"/>
  <p:tag name="KSO_WM_TEMPLATE_USER_THEME" val="1"/>
</p:tagLst>
</file>

<file path=ppt/tags/tag3.xml><?xml version="1.0" encoding="utf-8"?>
<p:tagLst xmlns:p="http://schemas.openxmlformats.org/presentationml/2006/main">
  <p:tag name="LayoutZOrder" val="4"/>
  <p:tag name="KSO_WM_UNIT_ID" val="_1**"/>
  <p:tag name="KSO_WM_BEAUTIFY_FLAG" val="#wm#"/>
  <p:tag name="KSO_WM_TAG_VERSION" val="3.0"/>
  <p:tag name="KSO_WM_UNIT_LAYERLEVEL" val="1"/>
  <p:tag name="KSO_WM_TEMPLATE_CATEGORY" val="custom"/>
  <p:tag name="KSO_WM_TEMPLATE_USER_THEME" val="1"/>
</p:tagLst>
</file>

<file path=ppt/tags/tag30.xml><?xml version="1.0" encoding="utf-8"?>
<p:tagLst xmlns:p="http://schemas.openxmlformats.org/presentationml/2006/main">
  <p:tag name="LayoutZOrder" val="6"/>
  <p:tag name="KSO_WM_UNIT_ID" val="_3**"/>
  <p:tag name="KSO_WM_BEAUTIFY_FLAG" val="#wm#"/>
  <p:tag name="KSO_WM_TAG_VERSION" val="3.0"/>
  <p:tag name="KSO_WM_UNIT_LAYERLEVEL" val="1"/>
  <p:tag name="KSO_WM_TEMPLATE_CATEGORY" val="custom"/>
  <p:tag name="KSO_WM_TEMPLATE_USER_THEME"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 name="KSO_WM_TEMPLATE_CATEGORY" val="custom"/>
  <p:tag name="KSO_WM_TEMPLATE_USER_THEME"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TEMPLATE_CATEGORY" val="custom"/>
  <p:tag name="KSO_WM_TEMPLATE_USER_THEME"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TEMPLATE_CATEGORY" val="custom"/>
  <p:tag name="KSO_WM_TEMPLATE_USER_THEME"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TEMPLATE_CATEGORY" val="custom"/>
  <p:tag name="KSO_WM_TEMPLATE_USER_THEME" val="1"/>
</p:tagLst>
</file>

<file path=ppt/tags/tag35.xml><?xml version="1.0" encoding="utf-8"?>
<p:tagLst xmlns:p="http://schemas.openxmlformats.org/presentationml/2006/main">
  <p:tag name="LayoutZOrder" val="2"/>
  <p:tag name="KSO_WM_UNIT_ID" val="_4**"/>
  <p:tag name="KSO_WM_BEAUTIFY_FLAG" val="#wm#"/>
  <p:tag name="KSO_WM_TAG_VERSION" val="3.0"/>
  <p:tag name="KSO_WM_UNIT_LAYERLEVEL" val="1"/>
  <p:tag name="KSO_WM_TEMPLATE_CATEGORY" val="custom"/>
  <p:tag name="KSO_WM_TEMPLATE_USER_THEME" val="1"/>
</p:tagLst>
</file>

<file path=ppt/tags/tag36.xml><?xml version="1.0" encoding="utf-8"?>
<p:tagLst xmlns:p="http://schemas.openxmlformats.org/presentationml/2006/main">
  <p:tag name="LayoutZOrder" val="3"/>
  <p:tag name="KSO_WM_UNIT_ID" val="_4**"/>
  <p:tag name="KSO_WM_BEAUTIFY_FLAG" val="#wm#"/>
  <p:tag name="KSO_WM_TAG_VERSION" val="3.0"/>
  <p:tag name="KSO_WM_UNIT_LAYERLEVEL" val="1"/>
  <p:tag name="KSO_WM_TEMPLATE_CATEGORY" val="custom"/>
  <p:tag name="KSO_WM_TEMPLATE_USER_THEME" val="1"/>
</p:tagLst>
</file>

<file path=ppt/tags/tag37.xml><?xml version="1.0" encoding="utf-8"?>
<p:tagLst xmlns:p="http://schemas.openxmlformats.org/presentationml/2006/main">
  <p:tag name="LayoutZOrder" val="4"/>
  <p:tag name="KSO_WM_UNIT_ID" val="_4**"/>
  <p:tag name="KSO_WM_BEAUTIFY_FLAG" val="#wm#"/>
  <p:tag name="KSO_WM_TAG_VERSION" val="3.0"/>
  <p:tag name="KSO_WM_UNIT_LAYERLEVEL" val="1"/>
  <p:tag name="KSO_WM_TEMPLATE_CATEGORY" val="custom"/>
  <p:tag name="KSO_WM_TEMPLATE_USER_THEME" val="1"/>
</p:tagLst>
</file>

<file path=ppt/tags/tag38.xml><?xml version="1.0" encoding="utf-8"?>
<p:tagLst xmlns:p="http://schemas.openxmlformats.org/presentationml/2006/main">
  <p:tag name="LayoutZOrder" val="5"/>
  <p:tag name="KSO_WM_UNIT_ID" val="_4**"/>
  <p:tag name="KSO_WM_BEAUTIFY_FLAG" val="#wm#"/>
  <p:tag name="KSO_WM_TAG_VERSION" val="3.0"/>
  <p:tag name="KSO_WM_UNIT_LAYERLEVEL" val="1"/>
  <p:tag name="KSO_WM_TEMPLATE_CATEGORY" val="custom"/>
  <p:tag name="KSO_WM_TEMPLATE_USER_THEME"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 name="KSO_WM_TEMPLATE_CATEGORY" val="custom"/>
  <p:tag name="KSO_WM_TEMPLATE_USER_THEME" val="1"/>
</p:tagLst>
</file>

<file path=ppt/tags/tag4.xml><?xml version="1.0" encoding="utf-8"?>
<p:tagLst xmlns:p="http://schemas.openxmlformats.org/presentationml/2006/main">
  <p:tag name="LayoutZOrder" val="5"/>
  <p:tag name="KSO_WM_UNIT_ID" val="_1**"/>
  <p:tag name="KSO_WM_BEAUTIFY_FLAG" val="#wm#"/>
  <p:tag name="KSO_WM_TAG_VERSION" val="3.0"/>
  <p:tag name="KSO_WM_UNIT_LAYERLEVEL" val="1"/>
  <p:tag name="KSO_WM_TEMPLATE_CATEGORY" val="custom"/>
  <p:tag name="KSO_WM_TEMPLATE_USER_THEME"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 name="KSO_WM_TEMPLATE_CATEGORY" val="custom"/>
  <p:tag name="KSO_WM_TEMPLATE_USER_THEME"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 name="KSO_WM_TEMPLATE_CATEGORY" val="custom"/>
  <p:tag name="KSO_WM_TEMPLATE_USER_THEME" val="1"/>
</p:tagLst>
</file>

<file path=ppt/tags/tag42.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 name="KSO_WM_TEMPLATE_CATEGORY" val="custom"/>
  <p:tag name="KSO_WM_TEMPLATE_USER_THEME"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 name="KSO_WM_UNIT_PRESET_TEXT" val="单击此处编辑副标题"/>
  <p:tag name="KSO_WM_UNIT_NOCLEAR" val="0"/>
  <p:tag name="KSO_WM_UNIT_TYPE" val="b"/>
  <p:tag name="KSO_WM_UNIT_INDEX" val="1"/>
  <p:tag name="KSO_WM_UNIT_ISCONTENTSTITLE" val="0"/>
  <p:tag name="KSO_WM_UNIT_ISNUMDGMTITLE" val="0"/>
  <p:tag name="KSO_WM_TEMPLATE_CATEGORY" val="custom"/>
  <p:tag name="KSO_WM_TEMPLATE_USER_THEME"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 name="KSO_WM_TEMPLATE_CATEGORY" val="custom"/>
  <p:tag name="KSO_WM_TEMPLATE_USER_THEME" val="1"/>
</p:tagLst>
</file>

<file path=ppt/tags/tag45.xml><?xml version="1.0" encoding="utf-8"?>
<p:tagLst xmlns:p="http://schemas.openxmlformats.org/presentationml/2006/main">
  <p:tag name="KSO_WM_UNIT_TYPE" val="f"/>
  <p:tag name="KSO_WM_UNIT_INDEX" val="1"/>
  <p:tag name="KSO_WM_UNIT_ID" val="_5*f*1"/>
  <p:tag name="KSO_WM_BEAUTIFY_FLAG" val="#wm#"/>
  <p:tag name="KSO_WM_TAG_VERSION" val="3.0"/>
  <p:tag name="KSO_WM_UNIT_LAYERLEVEL" val="1"/>
  <p:tag name="KSO_WM_TEMPLATE_CATEGORY" val="custom"/>
  <p:tag name="KSO_WM_TEMPLATE_USER_THEME" val="1"/>
</p:tagLst>
</file>

<file path=ppt/tags/tag46.xml><?xml version="1.0" encoding="utf-8"?>
<p:tagLst xmlns:p="http://schemas.openxmlformats.org/presentationml/2006/main">
  <p:tag name="KSO_WM_UNIT_TYPE" val="f"/>
  <p:tag name="KSO_WM_UNIT_INDEX" val="2"/>
  <p:tag name="KSO_WM_UNIT_ID" val="_5*f*2"/>
  <p:tag name="KSO_WM_BEAUTIFY_FLAG" val="#wm#"/>
  <p:tag name="KSO_WM_TAG_VERSION" val="3.0"/>
  <p:tag name="KSO_WM_UNIT_LAYERLEVEL" val="1"/>
  <p:tag name="KSO_WM_TEMPLATE_CATEGORY" val="custom"/>
  <p:tag name="KSO_WM_TEMPLATE_USER_THEME" val="1"/>
</p:tagLst>
</file>

<file path=ppt/tags/tag47.xml><?xml version="1.0" encoding="utf-8"?>
<p:tagLst xmlns:p="http://schemas.openxmlformats.org/presentationml/2006/main">
  <p:tag name="KSO_WM_UNIT_ID" val="_5**"/>
  <p:tag name="KSO_WM_BEAUTIFY_FLAG" val="#wm#"/>
  <p:tag name="KSO_WM_TAG_VERSION" val="3.0"/>
  <p:tag name="KSO_WM_UNIT_LAYERLEVEL" val="1"/>
  <p:tag name="KSO_WM_TEMPLATE_CATEGORY" val="custom"/>
  <p:tag name="KSO_WM_TEMPLATE_USER_THEME" val="1"/>
</p:tagLst>
</file>

<file path=ppt/tags/tag48.xml><?xml version="1.0" encoding="utf-8"?>
<p:tagLst xmlns:p="http://schemas.openxmlformats.org/presentationml/2006/main">
  <p:tag name="KSO_WM_UNIT_ID" val="_5**"/>
  <p:tag name="KSO_WM_BEAUTIFY_FLAG" val="#wm#"/>
  <p:tag name="KSO_WM_TAG_VERSION" val="3.0"/>
  <p:tag name="KSO_WM_UNIT_LAYERLEVEL" val="1"/>
  <p:tag name="KSO_WM_TEMPLATE_CATEGORY" val="custom"/>
  <p:tag name="KSO_WM_TEMPLATE_USER_THEME" val="1"/>
</p:tagLst>
</file>

<file path=ppt/tags/tag49.xml><?xml version="1.0" encoding="utf-8"?>
<p:tagLst xmlns:p="http://schemas.openxmlformats.org/presentationml/2006/main">
  <p:tag name="KSO_WM_UNIT_ID" val="_5**"/>
  <p:tag name="KSO_WM_BEAUTIFY_FLAG" val="#wm#"/>
  <p:tag name="KSO_WM_TAG_VERSION" val="3.0"/>
  <p:tag name="KSO_WM_UNIT_LAYERLEVEL" val="1"/>
  <p:tag name="KSO_WM_TEMPLATE_CATEGORY" val="custom"/>
  <p:tag name="KSO_WM_TEMPLATE_USER_THEME" val="1"/>
</p:tagLst>
</file>

<file path=ppt/tags/tag5.xml><?xml version="1.0" encoding="utf-8"?>
<p:tagLst xmlns:p="http://schemas.openxmlformats.org/presentationml/2006/main">
  <p:tag name="LayoutZOrder" val="6"/>
  <p:tag name="KSO_WM_UNIT_ID" val="_1**"/>
  <p:tag name="KSO_WM_BEAUTIFY_FLAG" val="#wm#"/>
  <p:tag name="KSO_WM_TAG_VERSION" val="3.0"/>
  <p:tag name="KSO_WM_UNIT_LAYERLEVEL" val="1"/>
  <p:tag name="KSO_WM_TEMPLATE_CATEGORY" val="custom"/>
  <p:tag name="KSO_WM_TEMPLATE_USER_THEME" val="1"/>
</p:tagLst>
</file>

<file path=ppt/tags/tag50.xml><?xml version="1.0" encoding="utf-8"?>
<p:tagLst xmlns:p="http://schemas.openxmlformats.org/presentationml/2006/main">
  <p:tag name="KSO_WM_UNIT_TYPE" val="a"/>
  <p:tag name="KSO_WM_UNIT_INDEX" val="1"/>
  <p:tag name="KSO_WM_UNIT_ID" val="_5*a*1"/>
  <p:tag name="KSO_WM_BEAUTIFY_FLAG" val="#wm#"/>
  <p:tag name="KSO_WM_TAG_VERSION" val="3.0"/>
  <p:tag name="KSO_WM_UNIT_LAYERLEVEL" val="1"/>
  <p:tag name="KSO_WM_TEMPLATE_CATEGORY" val="custom"/>
  <p:tag name="KSO_WM_TEMPLATE_USER_THEME" val="1"/>
</p:tagLst>
</file>

<file path=ppt/tags/tag51.xml><?xml version="1.0" encoding="utf-8"?>
<p:tagLst xmlns:p="http://schemas.openxmlformats.org/presentationml/2006/main">
  <p:tag name="KSO_WM_UNIT_TYPE" val="f"/>
  <p:tag name="KSO_WM_UNIT_INDEX" val="1"/>
  <p:tag name="KSO_WM_UNIT_ID" val="_6*f*1"/>
  <p:tag name="KSO_WM_BEAUTIFY_FLAG" val="#wm#"/>
  <p:tag name="KSO_WM_TAG_VERSION" val="3.0"/>
  <p:tag name="KSO_WM_UNIT_LAYERLEVEL" val="1"/>
  <p:tag name="KSO_WM_TEMPLATE_CATEGORY" val="custom"/>
  <p:tag name="KSO_WM_TEMPLATE_USER_THEME" val="1"/>
</p:tagLst>
</file>

<file path=ppt/tags/tag52.xml><?xml version="1.0" encoding="utf-8"?>
<p:tagLst xmlns:p="http://schemas.openxmlformats.org/presentationml/2006/main">
  <p:tag name="KSO_WM_UNIT_TYPE" val="f"/>
  <p:tag name="KSO_WM_UNIT_INDEX" val="2"/>
  <p:tag name="KSO_WM_UNIT_ID" val="_6*f*2"/>
  <p:tag name="KSO_WM_BEAUTIFY_FLAG" val="#wm#"/>
  <p:tag name="KSO_WM_TAG_VERSION" val="3.0"/>
  <p:tag name="KSO_WM_UNIT_LAYERLEVEL" val="1"/>
  <p:tag name="KSO_WM_TEMPLATE_CATEGORY" val="custom"/>
  <p:tag name="KSO_WM_TEMPLATE_USER_THEME" val="1"/>
</p:tagLst>
</file>

<file path=ppt/tags/tag53.xml><?xml version="1.0" encoding="utf-8"?>
<p:tagLst xmlns:p="http://schemas.openxmlformats.org/presentationml/2006/main">
  <p:tag name="KSO_WM_UNIT_TYPE" val="f"/>
  <p:tag name="KSO_WM_UNIT_INDEX" val="3"/>
  <p:tag name="KSO_WM_UNIT_ID" val="_6*f*3"/>
  <p:tag name="KSO_WM_BEAUTIFY_FLAG" val="#wm#"/>
  <p:tag name="KSO_WM_TAG_VERSION" val="3.0"/>
  <p:tag name="KSO_WM_UNIT_LAYERLEVEL" val="1"/>
  <p:tag name="KSO_WM_TEMPLATE_CATEGORY" val="custom"/>
  <p:tag name="KSO_WM_TEMPLATE_USER_THEME" val="1"/>
</p:tagLst>
</file>

<file path=ppt/tags/tag54.xml><?xml version="1.0" encoding="utf-8"?>
<p:tagLst xmlns:p="http://schemas.openxmlformats.org/presentationml/2006/main">
  <p:tag name="KSO_WM_UNIT_TYPE" val="f"/>
  <p:tag name="KSO_WM_UNIT_INDEX" val="4"/>
  <p:tag name="KSO_WM_UNIT_ID" val="_6*f*4"/>
  <p:tag name="KSO_WM_BEAUTIFY_FLAG" val="#wm#"/>
  <p:tag name="KSO_WM_TAG_VERSION" val="3.0"/>
  <p:tag name="KSO_WM_UNIT_LAYERLEVEL" val="1"/>
  <p:tag name="KSO_WM_TEMPLATE_CATEGORY" val="custom"/>
  <p:tag name="KSO_WM_TEMPLATE_USER_THEME" val="1"/>
</p:tagLst>
</file>

<file path=ppt/tags/tag55.xml><?xml version="1.0" encoding="utf-8"?>
<p:tagLst xmlns:p="http://schemas.openxmlformats.org/presentationml/2006/main">
  <p:tag name="KSO_WM_UNIT_ID" val="_6**"/>
  <p:tag name="KSO_WM_BEAUTIFY_FLAG" val="#wm#"/>
  <p:tag name="KSO_WM_TAG_VERSION" val="3.0"/>
  <p:tag name="KSO_WM_UNIT_LAYERLEVEL" val="1"/>
  <p:tag name="KSO_WM_TEMPLATE_CATEGORY" val="custom"/>
  <p:tag name="KSO_WM_TEMPLATE_USER_THEME" val="1"/>
</p:tagLst>
</file>

<file path=ppt/tags/tag56.xml><?xml version="1.0" encoding="utf-8"?>
<p:tagLst xmlns:p="http://schemas.openxmlformats.org/presentationml/2006/main">
  <p:tag name="KSO_WM_UNIT_ID" val="_6**"/>
  <p:tag name="KSO_WM_BEAUTIFY_FLAG" val="#wm#"/>
  <p:tag name="KSO_WM_TAG_VERSION" val="3.0"/>
  <p:tag name="KSO_WM_UNIT_LAYERLEVEL" val="1"/>
  <p:tag name="KSO_WM_TEMPLATE_CATEGORY" val="custom"/>
  <p:tag name="KSO_WM_TEMPLATE_USER_THEME" val="1"/>
</p:tagLst>
</file>

<file path=ppt/tags/tag57.xml><?xml version="1.0" encoding="utf-8"?>
<p:tagLst xmlns:p="http://schemas.openxmlformats.org/presentationml/2006/main">
  <p:tag name="KSO_WM_UNIT_ID" val="_6**"/>
  <p:tag name="KSO_WM_BEAUTIFY_FLAG" val="#wm#"/>
  <p:tag name="KSO_WM_TAG_VERSION" val="3.0"/>
  <p:tag name="KSO_WM_UNIT_LAYERLEVEL" val="1"/>
  <p:tag name="KSO_WM_TEMPLATE_CATEGORY" val="custom"/>
  <p:tag name="KSO_WM_TEMPLATE_USER_THEME" val="1"/>
</p:tagLst>
</file>

<file path=ppt/tags/tag58.xml><?xml version="1.0" encoding="utf-8"?>
<p:tagLst xmlns:p="http://schemas.openxmlformats.org/presentationml/2006/main">
  <p:tag name="KSO_WM_UNIT_TYPE" val="a"/>
  <p:tag name="KSO_WM_UNIT_INDEX" val="1"/>
  <p:tag name="KSO_WM_UNIT_ID" val="_6*a*1"/>
  <p:tag name="KSO_WM_BEAUTIFY_FLAG" val="#wm#"/>
  <p:tag name="KSO_WM_TAG_VERSION" val="3.0"/>
  <p:tag name="KSO_WM_UNIT_LAYERLEVEL" val="1"/>
  <p:tag name="KSO_WM_TEMPLATE_CATEGORY" val="custom"/>
  <p:tag name="KSO_WM_TEMPLATE_USER_THEME" val="1"/>
</p:tagLst>
</file>

<file path=ppt/tags/tag59.xml><?xml version="1.0" encoding="utf-8"?>
<p:tagLst xmlns:p="http://schemas.openxmlformats.org/presentationml/2006/main">
  <p:tag name="KSO_WM_UNIT_ID" val="_7**"/>
  <p:tag name="KSO_WM_BEAUTIFY_FLAG" val="#wm#"/>
  <p:tag name="KSO_WM_TAG_VERSION" val="3.0"/>
  <p:tag name="KSO_WM_UNIT_LAYERLEVEL" val="1"/>
  <p:tag name="KSO_WM_TEMPLATE_CATEGORY" val="custom"/>
  <p:tag name="KSO_WM_TEMPLATE_USER_THEME" val="1"/>
</p:tagLst>
</file>

<file path=ppt/tags/tag6.xml><?xml version="1.0" encoding="utf-8"?>
<p:tagLst xmlns:p="http://schemas.openxmlformats.org/presentationml/2006/main">
  <p:tag name="LayoutZOrder" val="7"/>
  <p:tag name="KSO_WM_UNIT_ID" val="_1**"/>
  <p:tag name="KSO_WM_BEAUTIFY_FLAG" val="#wm#"/>
  <p:tag name="KSO_WM_TAG_VERSION" val="3.0"/>
  <p:tag name="KSO_WM_UNIT_LAYERLEVEL" val="1"/>
  <p:tag name="KSO_WM_TEMPLATE_CATEGORY" val="custom"/>
  <p:tag name="KSO_WM_TEMPLATE_USER_THEME" val="1"/>
</p:tagLst>
</file>

<file path=ppt/tags/tag60.xml><?xml version="1.0" encoding="utf-8"?>
<p:tagLst xmlns:p="http://schemas.openxmlformats.org/presentationml/2006/main">
  <p:tag name="KSO_WM_UNIT_ID" val="_7**"/>
  <p:tag name="KSO_WM_BEAUTIFY_FLAG" val="#wm#"/>
  <p:tag name="KSO_WM_TAG_VERSION" val="3.0"/>
  <p:tag name="KSO_WM_UNIT_LAYERLEVEL" val="1"/>
  <p:tag name="KSO_WM_TEMPLATE_CATEGORY" val="custom"/>
  <p:tag name="KSO_WM_TEMPLATE_USER_THEME" val="1"/>
</p:tagLst>
</file>

<file path=ppt/tags/tag61.xml><?xml version="1.0" encoding="utf-8"?>
<p:tagLst xmlns:p="http://schemas.openxmlformats.org/presentationml/2006/main">
  <p:tag name="KSO_WM_UNIT_ID" val="_7**"/>
  <p:tag name="KSO_WM_BEAUTIFY_FLAG" val="#wm#"/>
  <p:tag name="KSO_WM_TAG_VERSION" val="3.0"/>
  <p:tag name="KSO_WM_UNIT_LAYERLEVEL" val="1"/>
  <p:tag name="KSO_WM_TEMPLATE_CATEGORY" val="custom"/>
  <p:tag name="KSO_WM_TEMPLATE_USER_THEME" val="1"/>
</p:tagLst>
</file>

<file path=ppt/tags/tag62.xml><?xml version="1.0" encoding="utf-8"?>
<p:tagLst xmlns:p="http://schemas.openxmlformats.org/presentationml/2006/main">
  <p:tag name="KSO_WM_UNIT_TYPE" val="a"/>
  <p:tag name="KSO_WM_UNIT_INDEX" val="1"/>
  <p:tag name="KSO_WM_UNIT_ID" val="_7*a*1"/>
  <p:tag name="KSO_WM_BEAUTIFY_FLAG" val="#wm#"/>
  <p:tag name="KSO_WM_TAG_VERSION" val="3.0"/>
  <p:tag name="KSO_WM_UNIT_LAYERLEVEL" val="1"/>
  <p:tag name="KSO_WM_TEMPLATE_CATEGORY" val="custom"/>
  <p:tag name="KSO_WM_TEMPLATE_USER_THEME" val="1"/>
</p:tagLst>
</file>

<file path=ppt/tags/tag63.xml><?xml version="1.0" encoding="utf-8"?>
<p:tagLst xmlns:p="http://schemas.openxmlformats.org/presentationml/2006/main">
  <p:tag name="KSO_WM_UNIT_ID" val="_8**"/>
  <p:tag name="KSO_WM_BEAUTIFY_FLAG" val="#wm#"/>
  <p:tag name="KSO_WM_TAG_VERSION" val="3.0"/>
  <p:tag name="KSO_WM_UNIT_LAYERLEVEL" val="1"/>
  <p:tag name="KSO_WM_TEMPLATE_CATEGORY" val="custom"/>
  <p:tag name="KSO_WM_TEMPLATE_USER_THEME" val="1"/>
</p:tagLst>
</file>

<file path=ppt/tags/tag64.xml><?xml version="1.0" encoding="utf-8"?>
<p:tagLst xmlns:p="http://schemas.openxmlformats.org/presentationml/2006/main">
  <p:tag name="KSO_WM_UNIT_ID" val="_8**"/>
  <p:tag name="KSO_WM_BEAUTIFY_FLAG" val="#wm#"/>
  <p:tag name="KSO_WM_TAG_VERSION" val="3.0"/>
  <p:tag name="KSO_WM_UNIT_LAYERLEVEL" val="1"/>
  <p:tag name="KSO_WM_TEMPLATE_CATEGORY" val="custom"/>
  <p:tag name="KSO_WM_TEMPLATE_USER_THEME" val="1"/>
</p:tagLst>
</file>

<file path=ppt/tags/tag65.xml><?xml version="1.0" encoding="utf-8"?>
<p:tagLst xmlns:p="http://schemas.openxmlformats.org/presentationml/2006/main">
  <p:tag name="KSO_WM_UNIT_ID" val="_8**"/>
  <p:tag name="KSO_WM_BEAUTIFY_FLAG" val="#wm#"/>
  <p:tag name="KSO_WM_TAG_VERSION" val="3.0"/>
  <p:tag name="KSO_WM_UNIT_LAYERLEVEL" val="1"/>
  <p:tag name="KSO_WM_TEMPLATE_CATEGORY" val="custom"/>
  <p:tag name="KSO_WM_TEMPLATE_USER_THEME" val="1"/>
</p:tagLst>
</file>

<file path=ppt/tags/tag66.xml><?xml version="1.0" encoding="utf-8"?>
<p:tagLst xmlns:p="http://schemas.openxmlformats.org/presentationml/2006/main">
  <p:tag name="KSO_WM_UNIT_TYPE" val="f"/>
  <p:tag name="KSO_WM_UNIT_INDEX" val="1"/>
  <p:tag name="KSO_WM_UNIT_ID" val="_9*f*1"/>
  <p:tag name="KSO_WM_BEAUTIFY_FLAG" val="#wm#"/>
  <p:tag name="KSO_WM_TAG_VERSION" val="3.0"/>
  <p:tag name="KSO_WM_UNIT_LAYERLEVEL" val="1"/>
  <p:tag name="KSO_WM_TEMPLATE_CATEGORY" val="custom"/>
  <p:tag name="KSO_WM_TEMPLATE_USER_THEME" val="1"/>
</p:tagLst>
</file>

<file path=ppt/tags/tag67.xml><?xml version="1.0" encoding="utf-8"?>
<p:tagLst xmlns:p="http://schemas.openxmlformats.org/presentationml/2006/main">
  <p:tag name="KSO_WM_UNIT_ID" val="_9**"/>
  <p:tag name="KSO_WM_BEAUTIFY_FLAG" val="#wm#"/>
  <p:tag name="KSO_WM_TAG_VERSION" val="3.0"/>
  <p:tag name="KSO_WM_UNIT_LAYERLEVEL" val="1"/>
  <p:tag name="KSO_WM_TEMPLATE_CATEGORY" val="custom"/>
  <p:tag name="KSO_WM_TEMPLATE_USER_THEME" val="1"/>
</p:tagLst>
</file>

<file path=ppt/tags/tag68.xml><?xml version="1.0" encoding="utf-8"?>
<p:tagLst xmlns:p="http://schemas.openxmlformats.org/presentationml/2006/main">
  <p:tag name="KSO_WM_UNIT_ID" val="_9**"/>
  <p:tag name="KSO_WM_BEAUTIFY_FLAG" val="#wm#"/>
  <p:tag name="KSO_WM_TAG_VERSION" val="3.0"/>
  <p:tag name="KSO_WM_UNIT_LAYERLEVEL" val="1"/>
  <p:tag name="KSO_WM_TEMPLATE_CATEGORY" val="custom"/>
  <p:tag name="KSO_WM_TEMPLATE_USER_THEME" val="1"/>
</p:tagLst>
</file>

<file path=ppt/tags/tag69.xml><?xml version="1.0" encoding="utf-8"?>
<p:tagLst xmlns:p="http://schemas.openxmlformats.org/presentationml/2006/main">
  <p:tag name="KSO_WM_UNIT_ID" val="_9**"/>
  <p:tag name="KSO_WM_BEAUTIFY_FLAG" val="#wm#"/>
  <p:tag name="KSO_WM_TAG_VERSION" val="3.0"/>
  <p:tag name="KSO_WM_UNIT_LAYERLEVEL" val="1"/>
  <p:tag name="KSO_WM_TEMPLATE_CATEGORY" val="custom"/>
  <p:tag name="KSO_WM_TEMPLATE_USER_THEME" val="1"/>
</p:tagLst>
</file>

<file path=ppt/tags/tag7.xml><?xml version="1.0" encoding="utf-8"?>
<p:tagLst xmlns:p="http://schemas.openxmlformats.org/presentationml/2006/main">
  <p:tag name="LayoutZOrder" val="8"/>
  <p:tag name="KSO_WM_UNIT_ID" val="_1**"/>
  <p:tag name="KSO_WM_BEAUTIFY_FLAG" val="#wm#"/>
  <p:tag name="KSO_WM_TAG_VERSION" val="3.0"/>
  <p:tag name="KSO_WM_UNIT_LAYERLEVEL" val="1"/>
  <p:tag name="KSO_WM_TEMPLATE_CATEGORY" val="custom"/>
  <p:tag name="KSO_WM_TEMPLATE_USER_THEME" val="1"/>
</p:tagLst>
</file>

<file path=ppt/tags/tag70.xml><?xml version="1.0" encoding="utf-8"?>
<p:tagLst xmlns:p="http://schemas.openxmlformats.org/presentationml/2006/main">
  <p:tag name="KSO_WM_UNIT_ID" val="_10**"/>
  <p:tag name="KSO_WM_BEAUTIFY_FLAG" val="#wm#"/>
  <p:tag name="KSO_WM_TAG_VERSION" val="3.0"/>
  <p:tag name="KSO_WM_UNIT_LAYERLEVEL" val="1"/>
  <p:tag name="KSO_WM_TEMPLATE_CATEGORY" val="custom"/>
  <p:tag name="KSO_WM_TEMPLATE_USER_THEME" val="1"/>
</p:tagLst>
</file>

<file path=ppt/tags/tag71.xml><?xml version="1.0" encoding="utf-8"?>
<p:tagLst xmlns:p="http://schemas.openxmlformats.org/presentationml/2006/main">
  <p:tag name="KSO_WM_UNIT_ID" val="_10**"/>
  <p:tag name="KSO_WM_BEAUTIFY_FLAG" val="#wm#"/>
  <p:tag name="KSO_WM_TAG_VERSION" val="3.0"/>
  <p:tag name="KSO_WM_UNIT_LAYERLEVEL" val="1"/>
  <p:tag name="KSO_WM_TEMPLATE_CATEGORY" val="custom"/>
  <p:tag name="KSO_WM_TEMPLATE_USER_THEME" val="1"/>
</p:tagLst>
</file>

<file path=ppt/tags/tag72.xml><?xml version="1.0" encoding="utf-8"?>
<p:tagLst xmlns:p="http://schemas.openxmlformats.org/presentationml/2006/main">
  <p:tag name="KSO_WM_UNIT_ID" val="_10**"/>
  <p:tag name="KSO_WM_BEAUTIFY_FLAG" val="#wm#"/>
  <p:tag name="KSO_WM_TAG_VERSION" val="3.0"/>
  <p:tag name="KSO_WM_UNIT_LAYERLEVEL" val="1"/>
  <p:tag name="KSO_WM_TEMPLATE_CATEGORY" val="custom"/>
  <p:tag name="KSO_WM_TEMPLATE_USER_THEME" val="1"/>
</p:tagLst>
</file>

<file path=ppt/tags/tag73.xml><?xml version="1.0" encoding="utf-8"?>
<p:tagLst xmlns:p="http://schemas.openxmlformats.org/presentationml/2006/main">
  <p:tag name="KSO_WM_UNIT_TYPE" val="f"/>
  <p:tag name="KSO_WM_UNIT_INDEX" val="1"/>
  <p:tag name="KSO_WM_UNIT_ID" val="_10*f*1"/>
  <p:tag name="KSO_WM_BEAUTIFY_FLAG" val="#wm#"/>
  <p:tag name="KSO_WM_TAG_VERSION" val="3.0"/>
  <p:tag name="KSO_WM_UNIT_LAYERLEVEL" val="1"/>
  <p:tag name="KSO_WM_TEMPLATE_CATEGORY" val="custom"/>
  <p:tag name="KSO_WM_TEMPLATE_USER_THEME" val="1"/>
</p:tagLst>
</file>

<file path=ppt/tags/tag74.xml><?xml version="1.0" encoding="utf-8"?>
<p:tagLst xmlns:p="http://schemas.openxmlformats.org/presentationml/2006/main">
  <p:tag name="KSO_WM_UNIT_TYPE" val="a"/>
  <p:tag name="KSO_WM_UNIT_INDEX" val="1"/>
  <p:tag name="KSO_WM_UNIT_ID" val="_10*a*1"/>
  <p:tag name="KSO_WM_BEAUTIFY_FLAG" val="#wm#"/>
  <p:tag name="KSO_WM_TAG_VERSION" val="3.0"/>
  <p:tag name="KSO_WM_UNIT_LAYERLEVEL" val="1"/>
  <p:tag name="KSO_WM_TEMPLATE_CATEGORY" val="custom"/>
  <p:tag name="KSO_WM_TEMPLATE_USER_THEME" val="1"/>
</p:tagLst>
</file>

<file path=ppt/tags/tag75.xml><?xml version="1.0" encoding="utf-8"?>
<p:tagLst xmlns:p="http://schemas.openxmlformats.org/presentationml/2006/main">
  <p:tag name="LayoutZOrder" val="2"/>
  <p:tag name="KSO_WM_UNIT_ID" val="_11**"/>
  <p:tag name="KSO_WM_BEAUTIFY_FLAG" val="#wm#"/>
  <p:tag name="KSO_WM_TAG_VERSION" val="3.0"/>
  <p:tag name="KSO_WM_UNIT_LAYERLEVEL" val="1"/>
  <p:tag name="KSO_WM_TEMPLATE_CATEGORY" val="custom"/>
  <p:tag name="KSO_WM_TEMPLATE_USER_THEME" val="1"/>
</p:tagLst>
</file>

<file path=ppt/tags/tag76.xml><?xml version="1.0" encoding="utf-8"?>
<p:tagLst xmlns:p="http://schemas.openxmlformats.org/presentationml/2006/main">
  <p:tag name="LayoutZOrder" val="3"/>
  <p:tag name="KSO_WM_UNIT_ID" val="_11**"/>
  <p:tag name="KSO_WM_BEAUTIFY_FLAG" val="#wm#"/>
  <p:tag name="KSO_WM_TAG_VERSION" val="3.0"/>
  <p:tag name="KSO_WM_UNIT_LAYERLEVEL" val="1"/>
  <p:tag name="KSO_WM_TEMPLATE_CATEGORY" val="custom"/>
  <p:tag name="KSO_WM_TEMPLATE_USER_THEME" val="1"/>
</p:tagLst>
</file>

<file path=ppt/tags/tag77.xml><?xml version="1.0" encoding="utf-8"?>
<p:tagLst xmlns:p="http://schemas.openxmlformats.org/presentationml/2006/main">
  <p:tag name="LayoutZOrder" val="4"/>
  <p:tag name="KSO_WM_UNIT_ID" val="_11**"/>
  <p:tag name="KSO_WM_BEAUTIFY_FLAG" val="#wm#"/>
  <p:tag name="KSO_WM_TAG_VERSION" val="3.0"/>
  <p:tag name="KSO_WM_UNIT_LAYERLEVEL" val="1"/>
  <p:tag name="KSO_WM_TEMPLATE_CATEGORY" val="custom"/>
  <p:tag name="KSO_WM_TEMPLATE_USER_THEME" val="1"/>
</p:tagLst>
</file>

<file path=ppt/tags/tag78.xml><?xml version="1.0" encoding="utf-8"?>
<p:tagLst xmlns:p="http://schemas.openxmlformats.org/presentationml/2006/main">
  <p:tag name="LayoutZOrder" val="5"/>
  <p:tag name="KSO_WM_UNIT_ID" val="_11**"/>
  <p:tag name="KSO_WM_BEAUTIFY_FLAG" val="#wm#"/>
  <p:tag name="KSO_WM_TAG_VERSION" val="3.0"/>
  <p:tag name="KSO_WM_UNIT_LAYERLEVEL" val="1"/>
  <p:tag name="KSO_WM_TEMPLATE_CATEGORY" val="custom"/>
  <p:tag name="KSO_WM_TEMPLATE_USER_THEME" val="1"/>
</p:tagLst>
</file>

<file path=ppt/tags/tag79.xml><?xml version="1.0" encoding="utf-8"?>
<p:tagLst xmlns:p="http://schemas.openxmlformats.org/presentationml/2006/main">
  <p:tag name="LayoutZOrder" val="6"/>
  <p:tag name="KSO_WM_UNIT_ID" val="_11**"/>
  <p:tag name="KSO_WM_BEAUTIFY_FLAG" val="#wm#"/>
  <p:tag name="KSO_WM_TAG_VERSION" val="3.0"/>
  <p:tag name="KSO_WM_UNIT_LAYERLEVEL" val="1"/>
  <p:tag name="KSO_WM_TEMPLATE_CATEGORY" val="custom"/>
  <p:tag name="KSO_WM_TEMPLATE_USER_THEME" val="1"/>
</p:tagLst>
</file>

<file path=ppt/tags/tag8.xml><?xml version="1.0" encoding="utf-8"?>
<p:tagLst xmlns:p="http://schemas.openxmlformats.org/presentationml/2006/main">
  <p:tag name="LayoutZOrder" val="9"/>
  <p:tag name="KSO_WM_UNIT_ID" val="_1**"/>
  <p:tag name="KSO_WM_BEAUTIFY_FLAG" val="#wm#"/>
  <p:tag name="KSO_WM_TAG_VERSION" val="3.0"/>
  <p:tag name="KSO_WM_UNIT_LAYERLEVEL" val="1"/>
  <p:tag name="KSO_WM_TEMPLATE_CATEGORY" val="custom"/>
  <p:tag name="KSO_WM_TEMPLATE_USER_THEME" val="1"/>
</p:tagLst>
</file>

<file path=ppt/tags/tag80.xml><?xml version="1.0" encoding="utf-8"?>
<p:tagLst xmlns:p="http://schemas.openxmlformats.org/presentationml/2006/main">
  <p:tag name="LayoutZOrder" val="7"/>
  <p:tag name="KSO_WM_UNIT_ID" val="_11**"/>
  <p:tag name="KSO_WM_BEAUTIFY_FLAG" val="#wm#"/>
  <p:tag name="KSO_WM_TAG_VERSION" val="3.0"/>
  <p:tag name="KSO_WM_UNIT_LAYERLEVEL" val="1"/>
  <p:tag name="KSO_WM_TEMPLATE_CATEGORY" val="custom"/>
  <p:tag name="KSO_WM_TEMPLATE_USER_THEME" val="1"/>
</p:tagLst>
</file>

<file path=ppt/tags/tag81.xml><?xml version="1.0" encoding="utf-8"?>
<p:tagLst xmlns:p="http://schemas.openxmlformats.org/presentationml/2006/main">
  <p:tag name="LayoutZOrder" val="8"/>
  <p:tag name="KSO_WM_UNIT_ID" val="_11**"/>
  <p:tag name="KSO_WM_BEAUTIFY_FLAG" val="#wm#"/>
  <p:tag name="KSO_WM_TAG_VERSION" val="3.0"/>
  <p:tag name="KSO_WM_UNIT_LAYERLEVEL" val="1"/>
  <p:tag name="KSO_WM_TEMPLATE_CATEGORY" val="custom"/>
  <p:tag name="KSO_WM_TEMPLATE_USER_THEME" val="1"/>
</p:tagLst>
</file>

<file path=ppt/tags/tag82.xml><?xml version="1.0" encoding="utf-8"?>
<p:tagLst xmlns:p="http://schemas.openxmlformats.org/presentationml/2006/main">
  <p:tag name="LayoutZOrder" val="9"/>
  <p:tag name="KSO_WM_UNIT_ID" val="_11**"/>
  <p:tag name="KSO_WM_BEAUTIFY_FLAG" val="#wm#"/>
  <p:tag name="KSO_WM_TAG_VERSION" val="3.0"/>
  <p:tag name="KSO_WM_UNIT_LAYERLEVEL" val="1"/>
  <p:tag name="KSO_WM_TEMPLATE_CATEGORY" val="custom"/>
  <p:tag name="KSO_WM_TEMPLATE_USER_THEME" val="1"/>
</p:tagLst>
</file>

<file path=ppt/tags/tag83.xml><?xml version="1.0" encoding="utf-8"?>
<p:tagLst xmlns:p="http://schemas.openxmlformats.org/presentationml/2006/main">
  <p:tag name="LayoutZOrder" val="10"/>
  <p:tag name="KSO_WM_UNIT_ID" val="_11**"/>
  <p:tag name="KSO_WM_BEAUTIFY_FLAG" val="#wm#"/>
  <p:tag name="KSO_WM_TAG_VERSION" val="3.0"/>
  <p:tag name="KSO_WM_UNIT_LAYERLEVEL" val="1"/>
  <p:tag name="KSO_WM_TEMPLATE_CATEGORY" val="custom"/>
  <p:tag name="KSO_WM_TEMPLATE_USER_THEME" val="1"/>
</p:tagLst>
</file>

<file path=ppt/tags/tag84.xml><?xml version="1.0" encoding="utf-8"?>
<p:tagLst xmlns:p="http://schemas.openxmlformats.org/presentationml/2006/main">
  <p:tag name="LayoutZOrder" val="11"/>
  <p:tag name="KSO_WM_UNIT_ID" val="_11**"/>
  <p:tag name="KSO_WM_BEAUTIFY_FLAG" val="#wm#"/>
  <p:tag name="KSO_WM_TAG_VERSION" val="3.0"/>
  <p:tag name="KSO_WM_UNIT_LAYERLEVEL" val="1"/>
  <p:tag name="KSO_WM_TEMPLATE_CATEGORY" val="custom"/>
  <p:tag name="KSO_WM_TEMPLATE_USER_THEME" val="1"/>
</p:tagLst>
</file>

<file path=ppt/tags/tag85.xml><?xml version="1.0" encoding="utf-8"?>
<p:tagLst xmlns:p="http://schemas.openxmlformats.org/presentationml/2006/main">
  <p:tag name="LayoutZOrder" val="12"/>
  <p:tag name="KSO_WM_UNIT_ID" val="_11**"/>
  <p:tag name="KSO_WM_BEAUTIFY_FLAG" val="#wm#"/>
  <p:tag name="KSO_WM_TAG_VERSION" val="3.0"/>
  <p:tag name="KSO_WM_UNIT_LAYERLEVEL" val="1"/>
  <p:tag name="KSO_WM_TEMPLATE_CATEGORY" val="custom"/>
  <p:tag name="KSO_WM_TEMPLATE_USER_THEME" val="1"/>
</p:tagLst>
</file>

<file path=ppt/tags/tag86.xml><?xml version="1.0" encoding="utf-8"?>
<p:tagLst xmlns:p="http://schemas.openxmlformats.org/presentationml/2006/main">
  <p:tag name="LayoutZOrder" val="13"/>
  <p:tag name="KSO_WM_UNIT_ID" val="_11**"/>
  <p:tag name="KSO_WM_BEAUTIFY_FLAG" val="#wm#"/>
  <p:tag name="KSO_WM_TAG_VERSION" val="3.0"/>
  <p:tag name="KSO_WM_UNIT_LAYERLEVEL" val="1"/>
  <p:tag name="KSO_WM_TEMPLATE_CATEGORY" val="custom"/>
  <p:tag name="KSO_WM_TEMPLATE_USER_THEME" val="1"/>
</p:tagLst>
</file>

<file path=ppt/tags/tag87.xml><?xml version="1.0" encoding="utf-8"?>
<p:tagLst xmlns:p="http://schemas.openxmlformats.org/presentationml/2006/main">
  <p:tag name="LayoutZOrder" val="14"/>
  <p:tag name="KSO_WM_UNIT_ID" val="_11**"/>
  <p:tag name="KSO_WM_BEAUTIFY_FLAG" val="#wm#"/>
  <p:tag name="KSO_WM_TAG_VERSION" val="3.0"/>
  <p:tag name="KSO_WM_UNIT_LAYERLEVEL" val="1"/>
  <p:tag name="KSO_WM_TEMPLATE_CATEGORY" val="custom"/>
  <p:tag name="KSO_WM_TEMPLATE_USER_THEME" val="1"/>
</p:tagLst>
</file>

<file path=ppt/tags/tag88.xml><?xml version="1.0" encoding="utf-8"?>
<p:tagLst xmlns:p="http://schemas.openxmlformats.org/presentationml/2006/main">
  <p:tag name="LayoutZOrder" val="15"/>
  <p:tag name="KSO_WM_UNIT_ID" val="_11**"/>
  <p:tag name="KSO_WM_BEAUTIFY_FLAG" val="#wm#"/>
  <p:tag name="KSO_WM_TAG_VERSION" val="3.0"/>
  <p:tag name="KSO_WM_UNIT_LAYERLEVEL" val="1"/>
  <p:tag name="KSO_WM_TEMPLATE_CATEGORY" val="custom"/>
  <p:tag name="KSO_WM_TEMPLATE_USER_THEME" val="1"/>
</p:tagLst>
</file>

<file path=ppt/tags/tag89.xml><?xml version="1.0" encoding="utf-8"?>
<p:tagLst xmlns:p="http://schemas.openxmlformats.org/presentationml/2006/main">
  <p:tag name="LayoutZOrder" val="16"/>
  <p:tag name="KSO_WM_UNIT_ID" val="_11**"/>
  <p:tag name="KSO_WM_BEAUTIFY_FLAG" val="#wm#"/>
  <p:tag name="KSO_WM_TAG_VERSION" val="3.0"/>
  <p:tag name="KSO_WM_UNIT_LAYERLEVEL" val="1"/>
  <p:tag name="KSO_WM_TEMPLATE_CATEGORY" val="custom"/>
  <p:tag name="KSO_WM_TEMPLATE_USER_THEME" val="1"/>
</p:tagLst>
</file>

<file path=ppt/tags/tag9.xml><?xml version="1.0" encoding="utf-8"?>
<p:tagLst xmlns:p="http://schemas.openxmlformats.org/presentationml/2006/main">
  <p:tag name="LayoutZOrder" val="10"/>
  <p:tag name="KSO_WM_UNIT_ID" val="_1**"/>
  <p:tag name="KSO_WM_BEAUTIFY_FLAG" val="#wm#"/>
  <p:tag name="KSO_WM_TAG_VERSION" val="3.0"/>
  <p:tag name="KSO_WM_UNIT_LAYERLEVEL" val="1"/>
  <p:tag name="KSO_WM_TEMPLATE_CATEGORY" val="custom"/>
  <p:tag name="KSO_WM_TEMPLATE_USER_THEME" val="1"/>
</p:tagLst>
</file>

<file path=ppt/tags/tag90.xml><?xml version="1.0" encoding="utf-8"?>
<p:tagLst xmlns:p="http://schemas.openxmlformats.org/presentationml/2006/main">
  <p:tag name="LayoutZOrder" val="17"/>
  <p:tag name="KSO_WM_UNIT_ID" val="_11**"/>
  <p:tag name="KSO_WM_BEAUTIFY_FLAG" val="#wm#"/>
  <p:tag name="KSO_WM_TAG_VERSION" val="3.0"/>
  <p:tag name="KSO_WM_UNIT_LAYERLEVEL" val="1"/>
  <p:tag name="KSO_WM_TEMPLATE_CATEGORY" val="custom"/>
  <p:tag name="KSO_WM_TEMPLATE_USER_THEME" val="1"/>
</p:tagLst>
</file>

<file path=ppt/tags/tag91.xml><?xml version="1.0" encoding="utf-8"?>
<p:tagLst xmlns:p="http://schemas.openxmlformats.org/presentationml/2006/main">
  <p:tag name="LayoutZOrder" val="18"/>
  <p:tag name="KSO_WM_UNIT_ID" val="_11**"/>
  <p:tag name="KSO_WM_BEAUTIFY_FLAG" val="#wm#"/>
  <p:tag name="KSO_WM_TAG_VERSION" val="3.0"/>
  <p:tag name="KSO_WM_UNIT_LAYERLEVEL" val="1"/>
  <p:tag name="KSO_WM_TEMPLATE_CATEGORY" val="custom"/>
  <p:tag name="KSO_WM_TEMPLATE_USER_THEME" val="1"/>
</p:tagLst>
</file>

<file path=ppt/tags/tag92.xml><?xml version="1.0" encoding="utf-8"?>
<p:tagLst xmlns:p="http://schemas.openxmlformats.org/presentationml/2006/main">
  <p:tag name="LayoutZOrder" val="19"/>
  <p:tag name="KSO_WM_UNIT_ID" val="_11**"/>
  <p:tag name="KSO_WM_BEAUTIFY_FLAG" val="#wm#"/>
  <p:tag name="KSO_WM_TAG_VERSION" val="3.0"/>
  <p:tag name="KSO_WM_UNIT_LAYERLEVEL" val="1"/>
  <p:tag name="KSO_WM_TEMPLATE_CATEGORY" val="custom"/>
  <p:tag name="KSO_WM_TEMPLATE_USER_THEME" val="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 name="KSO_WM_TEMPLATE_CATEGORY" val="custom"/>
  <p:tag name="KSO_WM_TEMPLATE_USER_THEME" val="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 name="KSO_WM_TEMPLATE_CATEGORY" val="custom"/>
  <p:tag name="KSO_WM_TEMPLATE_USER_THEME" val="1"/>
</p:tagLst>
</file>

<file path=ppt/tags/tag95.xml><?xml version="1.0" encoding="utf-8"?>
<p:tagLst xmlns:p="http://schemas.openxmlformats.org/presentationml/2006/main">
  <p:tag name="MasterZOrder" val="1"/>
  <p:tag name="KSO_WM_UNIT_TYPE" val="i"/>
  <p:tag name="KSO_WM_UNIT_INDEX" val="1"/>
  <p:tag name="KSO_WM_UNIT_ID" val="_0*i*1"/>
  <p:tag name="KSO_WM_BEAUTIFY_FLAG" val="#wm#"/>
  <p:tag name="KSO_WM_TAG_VERSION" val="3.0"/>
  <p:tag name="KSO_WM_UNIT_LAYERLEVEL" val="1"/>
  <p:tag name="KSO_WM_TEMPLATE_CATEGORY" val="custom"/>
  <p:tag name="KSO_WM_TEMPLATE_USER_THEME" val="1"/>
</p:tagLst>
</file>

<file path=ppt/tags/tag96.xml><?xml version="1.0" encoding="utf-8"?>
<p:tagLst xmlns:p="http://schemas.openxmlformats.org/presentationml/2006/main">
  <p:tag name="MasterZOrder" val="2"/>
  <p:tag name="KSO_WM_UNIT_TYPE" val="i"/>
  <p:tag name="KSO_WM_UNIT_INDEX" val="2"/>
  <p:tag name="KSO_WM_UNIT_ID" val="_0*i*2"/>
  <p:tag name="KSO_WM_BEAUTIFY_FLAG" val="#wm#"/>
  <p:tag name="KSO_WM_TAG_VERSION" val="3.0"/>
  <p:tag name="KSO_WM_UNIT_LAYERLEVEL" val="1"/>
  <p:tag name="KSO_WM_TEMPLATE_CATEGORY" val="custom"/>
  <p:tag name="KSO_WM_TEMPLATE_USER_THEME" val="1"/>
</p:tagLst>
</file>

<file path=ppt/tags/tag97.xml><?xml version="1.0" encoding="utf-8"?>
<p:tagLst xmlns:p="http://schemas.openxmlformats.org/presentationml/2006/main">
  <p:tag name="MasterZOrder" val="3"/>
  <p:tag name="KSO_WM_UNIT_TYPE" val="i"/>
  <p:tag name="KSO_WM_UNIT_INDEX" val="3"/>
  <p:tag name="KSO_WM_UNIT_ID" val="_0*i*3"/>
  <p:tag name="KSO_WM_BEAUTIFY_FLAG" val="#wm#"/>
  <p:tag name="KSO_WM_TAG_VERSION" val="3.0"/>
  <p:tag name="KSO_WM_UNIT_LAYERLEVEL" val="1"/>
  <p:tag name="KSO_WM_TEMPLATE_CATEGORY" val="custom"/>
  <p:tag name="KSO_WM_TEMPLATE_USER_THEME" val="1"/>
</p:tagLst>
</file>

<file path=ppt/tags/tag98.xml><?xml version="1.0" encoding="utf-8"?>
<p:tagLst xmlns:p="http://schemas.openxmlformats.org/presentationml/2006/main">
  <p:tag name="KSO_WM_UNIT_ID" val="_0**"/>
  <p:tag name="KSO_WM_BEAUTIFY_FLAG" val="#wm#"/>
  <p:tag name="KSO_WM_TAG_VERSION" val="3.0"/>
  <p:tag name="KSO_WM_UNIT_LAYERLEVEL" val="1"/>
  <p:tag name="KSO_WM_TEMPLATE_CATEGORY" val="custom"/>
  <p:tag name="KSO_WM_TEMPLATE_USER_THEME" val="1"/>
</p:tagLst>
</file>

<file path=ppt/tags/tag99.xml><?xml version="1.0" encoding="utf-8"?>
<p:tagLst xmlns:p="http://schemas.openxmlformats.org/presentationml/2006/main">
  <p:tag name="KSO_WM_UNIT_ID" val="_0**"/>
  <p:tag name="KSO_WM_BEAUTIFY_FLAG" val="#wm#"/>
  <p:tag name="KSO_WM_TAG_VERSION" val="3.0"/>
  <p:tag name="KSO_WM_UNIT_LAYERLEVEL" val="1"/>
  <p:tag name="KSO_WM_TEMPLATE_CATEGORY" val="custom"/>
  <p:tag name="KSO_WM_TEMPLATE_USER_THEM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spect">
      <a:majorFont>
        <a:latin typeface="微软雅黑"/>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微软雅黑"/>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27221F"/>
      </a:dk2>
      <a:lt2>
        <a:srgbClr val="F9F8F8"/>
      </a:lt2>
      <a:accent1>
        <a:srgbClr val="E4E0DD"/>
      </a:accent1>
      <a:accent2>
        <a:srgbClr val="A38E83"/>
      </a:accent2>
      <a:accent3>
        <a:srgbClr val="C5BAB4"/>
      </a:accent3>
      <a:accent4>
        <a:srgbClr val="5A4F4C"/>
      </a:accent4>
      <a:accent5>
        <a:srgbClr val="806E64"/>
      </a:accent5>
      <a:accent6>
        <a:srgbClr val="567E9F"/>
      </a:accent6>
      <a:hlink>
        <a:srgbClr val="0026E5"/>
      </a:hlink>
      <a:folHlink>
        <a:srgbClr val="7E1FAD"/>
      </a:folHlink>
    </a:clrScheme>
    <a:fontScheme name="Temp">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
  <PresentationFormat>宽屏</PresentationFormat>
  <Paragraphs>177</Paragraphs>
  <Slides>0</Slides>
  <Notes>0</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26</vt:i4>
      </vt:variant>
    </vt:vector>
  </HeadingPairs>
  <TitlesOfParts>
    <vt:vector size="35" baseType="lpstr">
      <vt:lpstr>Arial</vt:lpstr>
      <vt:lpstr>宋体</vt:lpstr>
      <vt:lpstr>Wingdings</vt:lpstr>
      <vt:lpstr>微软雅黑</vt:lpstr>
      <vt:lpstr>Calibri</vt:lpstr>
      <vt:lpstr>黑体</vt:lpstr>
      <vt:lpstr>Heiti SC Light</vt:lpstr>
      <vt:lpstr>Office 主题</vt:lpstr>
      <vt:lpstr>1_Office 主题</vt:lpstr>
      <vt:lpstr>长春街马术 社团家长会</vt:lpstr>
      <vt:lpstr>目录</vt:lpstr>
      <vt:lpstr>学生学习马术的好处</vt:lpstr>
      <vt:lpstr>PowerPoint 演示文稿</vt:lpstr>
      <vt:lpstr>PowerPoint 演示文稿</vt:lpstr>
      <vt:lpstr>PowerPoint 演示文稿</vt:lpstr>
      <vt:lpstr>PowerPoint 演示文稿</vt:lpstr>
      <vt:lpstr>PowerPoint 演示文稿</vt:lpstr>
      <vt:lpstr>团队介绍</vt:lpstr>
      <vt:lpstr>PowerPoint 演示文稿</vt:lpstr>
      <vt:lpstr>PowerPoint 演示文稿</vt:lpstr>
      <vt:lpstr>PowerPoint 演示文稿</vt:lpstr>
      <vt:lpstr>PowerPoint 演示文稿</vt:lpstr>
      <vt:lpstr>训练模式介绍</vt:lpstr>
      <vt:lpstr>PowerPoint 演示文稿</vt:lpstr>
      <vt:lpstr>PowerPoint 演示文稿</vt:lpstr>
      <vt:lpstr>PowerPoint 演示文稿</vt:lpstr>
      <vt:lpstr>冬、夏令营</vt:lpstr>
      <vt:lpstr>PowerPoint 演示文稿</vt:lpstr>
      <vt:lpstr>PowerPoint 演示文稿</vt:lpstr>
      <vt:lpstr>PowerPoint 演示文稿</vt:lpstr>
      <vt:lpstr>马术疗愈</vt:lpstr>
      <vt:lpstr>PowerPoint 演示文稿</vt:lpstr>
      <vt:lpstr>PowerPoint 演示文稿</vt:lpstr>
      <vt:lpstr>自由问答</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马术相关介绍</dc:title>
  <dc:creator/>
  <cp:lastModifiedBy>iPhone</cp:lastModifiedBy>
  <cp:revision>8</cp:revision>
  <dcterms:created xsi:type="dcterms:W3CDTF">1900-01-01T00:00:00Z</dcterms:created>
  <dcterms:modified xsi:type="dcterms:W3CDTF">1900-01-01T00:00:00Z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2052-12.21.0</vt:lpwstr>
  </property>
  <property fmtid="{D5CDD505-2E9C-101B-9397-08002B2CF9AE}" pid="3" name="ICV">
    <vt:lpwstr>0CFA210DB74FAEED06EA346954A87271_43</vt:lpwstr>
  </property>
  <property fmtid="{D5CDD505-2E9C-101B-9397-08002B2CF9AE}" pid="4" name="KSOTemplateUUID">
    <vt:lpwstr>v1.0_ai_69796630007</vt:lpwstr>
  </property>
</Properties>
</file>