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3" r:id="rId2"/>
  </p:sldMasterIdLst>
  <p:notesMasterIdLst>
    <p:notesMasterId r:id="rId4"/>
  </p:notesMasterIdLst>
  <p:handoutMasterIdLst>
    <p:handoutMasterId r:id="rId5"/>
  </p:handoutMasterIdLst>
  <p:sldIdLst>
    <p:sldId id="372" r:id="rId3"/>
  </p:sldIdLst>
  <p:sldSz cx="12192000" cy="6858000"/>
  <p:notesSz cx="6858000" cy="9144000"/>
  <p:embeddedFontLst>
    <p:embeddedFont>
      <p:font typeface="Microsoft JhengHei" panose="020B0604030504040204" pitchFamily="34" charset="-120"/>
      <p:regular r:id="rId6"/>
      <p:bold r:id="rId7"/>
    </p:embeddedFont>
    <p:embeddedFont>
      <p:font typeface="Roboto Condensed" panose="020000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37">
          <p15:clr>
            <a:srgbClr val="A4A3A4"/>
          </p15:clr>
        </p15:guide>
        <p15:guide id="3" pos="483">
          <p15:clr>
            <a:srgbClr val="A4A3A4"/>
          </p15:clr>
        </p15:guide>
        <p15:guide id="4" pos="7151">
          <p15:clr>
            <a:srgbClr val="A4A3A4"/>
          </p15:clr>
        </p15:guide>
        <p15:guide id="5" pos="36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4" roundtripDataSignature="AMtx7mgOHoFMa50ze99GuxH2Y5ce082+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574"/>
    <a:srgbClr val="921574"/>
    <a:srgbClr val="8C2C6D"/>
    <a:srgbClr val="3792BD"/>
    <a:srgbClr val="58B3E1"/>
    <a:srgbClr val="45B8C7"/>
    <a:srgbClr val="3EAEBD"/>
    <a:srgbClr val="FFD2B6"/>
    <a:srgbClr val="F1E2C1"/>
    <a:srgbClr val="F1F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69"/>
  </p:normalViewPr>
  <p:slideViewPr>
    <p:cSldViewPr snapToGrid="0">
      <p:cViewPr varScale="1">
        <p:scale>
          <a:sx n="71" d="100"/>
          <a:sy n="71" d="100"/>
        </p:scale>
        <p:origin x="1109" y="283"/>
      </p:cViewPr>
      <p:guideLst>
        <p:guide pos="3840"/>
        <p:guide orient="horz" pos="2137"/>
        <p:guide pos="483"/>
        <p:guide pos="7151"/>
        <p:guide pos="36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270"/>
    </p:cViewPr>
  </p:sorterViewPr>
  <p:notesViewPr>
    <p:cSldViewPr snapToGrid="0">
      <p:cViewPr varScale="1">
        <p:scale>
          <a:sx n="84" d="100"/>
          <a:sy n="84" d="100"/>
        </p:scale>
        <p:origin x="-38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55" Type="http://schemas.openxmlformats.org/officeDocument/2006/relationships/presProps" Target="presProps.xml"/><Relationship Id="rId3" Type="http://schemas.openxmlformats.org/officeDocument/2006/relationships/slide" Target="slides/slide1.xml"/><Relationship Id="rId154" Type="http://customschemas.google.com/relationships/presentationmetadata" Target="metadata"/><Relationship Id="rId7" Type="http://schemas.openxmlformats.org/officeDocument/2006/relationships/font" Target="fonts/font2.fntdata"/><Relationship Id="rId15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157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font" Target="fonts/font5.fntdata"/><Relationship Id="rId156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5E98317-664D-FA88-E270-2BBA8227BE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E3CD8AC-4F07-DA98-DFCE-E80EAC19ED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7C1B5-4A5F-6747-92FE-8C3796DCD0A0}" type="datetimeFigureOut">
              <a:rPr kumimoji="1" lang="zh-TW" altLang="en-US" smtClean="0"/>
              <a:t>2025/12/15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955D443-79DB-6911-56A3-4A46554D08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042F60F-39D8-E96D-43B3-A67CCBD867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B6AB8-7898-E846-8A6D-A31A68429846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9822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29894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pPr defTabSz="1375467">
              <a:buClrTx/>
              <a:buFontTx/>
              <a:buNone/>
            </a:pPr>
            <a:fld id="{16E5758D-A3C3-4E88-8AC0-22500507BD7E}" type="datetimeFigureOut">
              <a:rPr lang="zh-CN" altLang="en-US" sz="2700" kern="1200" smtClean="0">
                <a:solidFill>
                  <a:prstClr val="black">
                    <a:tint val="75000"/>
                  </a:prstClr>
                </a:solidFill>
                <a:latin typeface="Roboto Condensed"/>
                <a:ea typeface="+mn-ea"/>
              </a:rPr>
              <a:pPr defTabSz="1375467">
                <a:buClrTx/>
                <a:buFontTx/>
                <a:buNone/>
              </a:pPr>
              <a:t>2025/12/15</a:t>
            </a:fld>
            <a:endParaRPr lang="zh-CN" altLang="en-US" sz="2700" kern="1200" dirty="0">
              <a:solidFill>
                <a:prstClr val="black">
                  <a:tint val="75000"/>
                </a:prstClr>
              </a:solidFill>
              <a:latin typeface="Roboto Condensed"/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pPr defTabSz="1375467">
              <a:buClrTx/>
              <a:buFontTx/>
              <a:buNone/>
            </a:pPr>
            <a:endParaRPr lang="zh-CN" altLang="en-US" sz="2700" kern="1200">
              <a:solidFill>
                <a:prstClr val="black">
                  <a:tint val="75000"/>
                </a:prstClr>
              </a:solidFill>
              <a:latin typeface="Roboto Condensed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pPr defTabSz="1375467">
              <a:buClrTx/>
              <a:buFontTx/>
              <a:buNone/>
            </a:pPr>
            <a:fld id="{AA4E786F-588D-4932-A7B2-AE3451FA4ACA}" type="slidenum">
              <a:rPr lang="zh-CN" altLang="en-US" sz="2700" kern="1200" smtClean="0">
                <a:solidFill>
                  <a:prstClr val="black">
                    <a:tint val="75000"/>
                  </a:prstClr>
                </a:solidFill>
                <a:latin typeface="Roboto Condensed"/>
                <a:ea typeface="+mn-ea"/>
              </a:rPr>
              <a:pPr defTabSz="1375467">
                <a:buClrTx/>
                <a:buFontTx/>
                <a:buNone/>
              </a:pPr>
              <a:t>‹#›</a:t>
            </a:fld>
            <a:endParaRPr lang="zh-CN" altLang="en-US" sz="2700" kern="1200" dirty="0">
              <a:solidFill>
                <a:prstClr val="black">
                  <a:tint val="75000"/>
                </a:prstClr>
              </a:solidFill>
              <a:latin typeface="Roboto Condensed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451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仅标题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3"/>
          <p:cNvSpPr txBox="1">
            <a:spLocks noGrp="1"/>
          </p:cNvSpPr>
          <p:nvPr>
            <p:ph type="title"/>
          </p:nvPr>
        </p:nvSpPr>
        <p:spPr>
          <a:xfrm>
            <a:off x="838200" y="1127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717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336800" y="1003300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2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352800" y="1472622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6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0582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标题幻灯片" type="title">
  <p:cSld name="1_标题幻灯片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2" name="Google Shape;12;p3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6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标题和内容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6"/>
          <p:cNvSpPr txBox="1">
            <a:spLocks noGrp="1"/>
          </p:cNvSpPr>
          <p:nvPr>
            <p:ph type="title"/>
          </p:nvPr>
        </p:nvSpPr>
        <p:spPr>
          <a:xfrm>
            <a:off x="838200" y="11128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8" name="Google Shape;18;p36"/>
          <p:cNvSpPr txBox="1">
            <a:spLocks noGrp="1"/>
          </p:cNvSpPr>
          <p:nvPr>
            <p:ph type="body" idx="1"/>
          </p:nvPr>
        </p:nvSpPr>
        <p:spPr>
          <a:xfrm>
            <a:off x="838200" y="22574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888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自定义版式">
  <p:cSld name="自定义版式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308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>
  <p:cSld name="标题幻灯片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4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自定义版式">
  <p:cSld name="1_自定义版式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34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自定义版式">
  <p:cSld name="2_自定义版式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0"/>
          <p:cNvSpPr txBox="1">
            <a:spLocks noGrp="1"/>
          </p:cNvSpPr>
          <p:nvPr>
            <p:ph type="title"/>
          </p:nvPr>
        </p:nvSpPr>
        <p:spPr>
          <a:xfrm>
            <a:off x="838200" y="1139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241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自定义版式">
  <p:cSld name="3_自定义版式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1"/>
          <p:cNvSpPr txBox="1">
            <a:spLocks noGrp="1"/>
          </p:cNvSpPr>
          <p:nvPr>
            <p:ph type="title"/>
          </p:nvPr>
        </p:nvSpPr>
        <p:spPr>
          <a:xfrm>
            <a:off x="838200" y="9239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943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自定义版式">
  <p:cSld name="4_自定义版式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2"/>
          <p:cNvSpPr txBox="1">
            <a:spLocks noGrp="1"/>
          </p:cNvSpPr>
          <p:nvPr>
            <p:ph type="title"/>
          </p:nvPr>
        </p:nvSpPr>
        <p:spPr>
          <a:xfrm>
            <a:off x="838200" y="11017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962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9215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93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1574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6;p3">
            <a:extLst>
              <a:ext uri="{FF2B5EF4-FFF2-40B4-BE49-F238E27FC236}">
                <a16:creationId xmlns:a16="http://schemas.microsoft.com/office/drawing/2014/main" id="{5D0FAD26-3B66-0060-87AD-A18B1BB475D6}"/>
              </a:ext>
            </a:extLst>
          </p:cNvPr>
          <p:cNvSpPr/>
          <p:nvPr/>
        </p:nvSpPr>
        <p:spPr>
          <a:xfrm>
            <a:off x="0" y="0"/>
            <a:ext cx="12215100" cy="1143000"/>
          </a:xfrm>
          <a:prstGeom prst="rect">
            <a:avLst/>
          </a:prstGeom>
          <a:solidFill>
            <a:srgbClr val="92157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C4BBB74-ECCE-ECC6-CA53-A851A7B7B1FC}"/>
              </a:ext>
            </a:extLst>
          </p:cNvPr>
          <p:cNvSpPr/>
          <p:nvPr/>
        </p:nvSpPr>
        <p:spPr>
          <a:xfrm>
            <a:off x="1" y="1143000"/>
            <a:ext cx="12215100" cy="5121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89" y="229559"/>
            <a:ext cx="3919816" cy="64068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1124" y="7137"/>
            <a:ext cx="1833976" cy="591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1498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/>
          <p:nvPr/>
        </p:nvSpPr>
        <p:spPr bwMode="auto">
          <a:xfrm>
            <a:off x="4738444" y="2553513"/>
            <a:ext cx="2953217" cy="3432890"/>
          </a:xfrm>
          <a:custGeom>
            <a:avLst/>
            <a:gdLst>
              <a:gd name="T0" fmla="*/ 553107085 w 5977"/>
              <a:gd name="T1" fmla="*/ 70285550 h 6949"/>
              <a:gd name="T2" fmla="*/ 487233550 w 5977"/>
              <a:gd name="T3" fmla="*/ 359685891 h 6949"/>
              <a:gd name="T4" fmla="*/ 350301198 w 5977"/>
              <a:gd name="T5" fmla="*/ 115798432 h 6949"/>
              <a:gd name="T6" fmla="*/ 336665723 w 5977"/>
              <a:gd name="T7" fmla="*/ 128664779 h 6949"/>
              <a:gd name="T8" fmla="*/ 487425501 w 5977"/>
              <a:gd name="T9" fmla="*/ 487966836 h 6949"/>
              <a:gd name="T10" fmla="*/ 426737689 w 5977"/>
              <a:gd name="T11" fmla="*/ 535784040 h 6949"/>
              <a:gd name="T12" fmla="*/ 102747252 w 5977"/>
              <a:gd name="T13" fmla="*/ 361990214 h 6949"/>
              <a:gd name="T14" fmla="*/ 72211396 w 5977"/>
              <a:gd name="T15" fmla="*/ 375625106 h 6949"/>
              <a:gd name="T16" fmla="*/ 300559805 w 5977"/>
              <a:gd name="T17" fmla="*/ 476252431 h 6949"/>
              <a:gd name="T18" fmla="*/ 458810023 w 5977"/>
              <a:gd name="T19" fmla="*/ 679236091 h 6949"/>
              <a:gd name="T20" fmla="*/ 410029258 w 5977"/>
              <a:gd name="T21" fmla="*/ 814238084 h 6949"/>
              <a:gd name="T22" fmla="*/ 2304717 w 5977"/>
              <a:gd name="T23" fmla="*/ 744144451 h 6949"/>
              <a:gd name="T24" fmla="*/ 0 w 5977"/>
              <a:gd name="T25" fmla="*/ 778519119 h 6949"/>
              <a:gd name="T26" fmla="*/ 419439638 w 5977"/>
              <a:gd name="T27" fmla="*/ 879530717 h 6949"/>
              <a:gd name="T28" fmla="*/ 430770396 w 5977"/>
              <a:gd name="T29" fmla="*/ 1158560951 h 6949"/>
              <a:gd name="T30" fmla="*/ 300559805 w 5977"/>
              <a:gd name="T31" fmla="*/ 1274167466 h 6949"/>
              <a:gd name="T32" fmla="*/ 174382360 w 5977"/>
              <a:gd name="T33" fmla="*/ 1298364383 h 6949"/>
              <a:gd name="T34" fmla="*/ 763979262 w 5977"/>
              <a:gd name="T35" fmla="*/ 1322752778 h 6949"/>
              <a:gd name="T36" fmla="*/ 853474940 w 5977"/>
              <a:gd name="T37" fmla="*/ 1303164944 h 6949"/>
              <a:gd name="T38" fmla="*/ 766283979 w 5977"/>
              <a:gd name="T39" fmla="*/ 1282233251 h 6949"/>
              <a:gd name="T40" fmla="*/ 599391621 w 5977"/>
              <a:gd name="T41" fmla="*/ 1171043463 h 6949"/>
              <a:gd name="T42" fmla="*/ 595934326 w 5977"/>
              <a:gd name="T43" fmla="*/ 916593980 h 6949"/>
              <a:gd name="T44" fmla="*/ 886123563 w 5977"/>
              <a:gd name="T45" fmla="*/ 798298870 h 6949"/>
              <a:gd name="T46" fmla="*/ 1147889272 w 5977"/>
              <a:gd name="T47" fmla="*/ 773910474 h 6949"/>
              <a:gd name="T48" fmla="*/ 1146544744 w 5977"/>
              <a:gd name="T49" fmla="*/ 735310997 h 6949"/>
              <a:gd name="T50" fmla="*/ 1096611840 w 5977"/>
              <a:gd name="T51" fmla="*/ 748561178 h 6949"/>
              <a:gd name="T52" fmla="*/ 589788853 w 5977"/>
              <a:gd name="T53" fmla="*/ 814814274 h 6949"/>
              <a:gd name="T54" fmla="*/ 635305150 w 5977"/>
              <a:gd name="T55" fmla="*/ 568238220 h 6949"/>
              <a:gd name="T56" fmla="*/ 1048982776 w 5977"/>
              <a:gd name="T57" fmla="*/ 422866120 h 6949"/>
              <a:gd name="T58" fmla="*/ 1035347301 w 5977"/>
              <a:gd name="T59" fmla="*/ 406926906 h 6949"/>
              <a:gd name="T60" fmla="*/ 734403157 w 5977"/>
              <a:gd name="T61" fmla="*/ 474524299 h 6949"/>
              <a:gd name="T62" fmla="*/ 560020797 w 5977"/>
              <a:gd name="T63" fmla="*/ 545386039 h 6949"/>
              <a:gd name="T64" fmla="*/ 592093570 w 5977"/>
              <a:gd name="T65" fmla="*/ 456472680 h 6949"/>
              <a:gd name="T66" fmla="*/ 779535115 w 5977"/>
              <a:gd name="T67" fmla="*/ 194533602 h 6949"/>
              <a:gd name="T68" fmla="*/ 656430626 w 5977"/>
              <a:gd name="T69" fmla="*/ 351812462 h 6949"/>
              <a:gd name="T70" fmla="*/ 538895321 w 5977"/>
              <a:gd name="T71" fmla="*/ 408463120 h 6949"/>
              <a:gd name="T72" fmla="*/ 572120233 w 5977"/>
              <a:gd name="T73" fmla="*/ 103700193 h 6949"/>
              <a:gd name="T74" fmla="*/ 563093753 w 5977"/>
              <a:gd name="T75" fmla="*/ 191917 h 6949"/>
              <a:gd name="T76" fmla="*/ 534862176 w 5977"/>
              <a:gd name="T77" fmla="*/ 0 h 6949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5977" h="6949">
                <a:moveTo>
                  <a:pt x="2785" y="0"/>
                </a:moveTo>
                <a:cubicBezTo>
                  <a:pt x="2841" y="42"/>
                  <a:pt x="2858" y="134"/>
                  <a:pt x="2880" y="366"/>
                </a:cubicBezTo>
                <a:cubicBezTo>
                  <a:pt x="2910" y="674"/>
                  <a:pt x="2891" y="857"/>
                  <a:pt x="2760" y="1513"/>
                </a:cubicBezTo>
                <a:cubicBezTo>
                  <a:pt x="2638" y="2133"/>
                  <a:pt x="2639" y="2130"/>
                  <a:pt x="2537" y="1873"/>
                </a:cubicBezTo>
                <a:cubicBezTo>
                  <a:pt x="2413" y="1562"/>
                  <a:pt x="2149" y="1060"/>
                  <a:pt x="1997" y="847"/>
                </a:cubicBezTo>
                <a:cubicBezTo>
                  <a:pt x="1912" y="730"/>
                  <a:pt x="1834" y="619"/>
                  <a:pt x="1824" y="603"/>
                </a:cubicBezTo>
                <a:cubicBezTo>
                  <a:pt x="1821" y="599"/>
                  <a:pt x="1822" y="588"/>
                  <a:pt x="1825" y="573"/>
                </a:cubicBezTo>
                <a:cubicBezTo>
                  <a:pt x="1802" y="607"/>
                  <a:pt x="1779" y="639"/>
                  <a:pt x="1753" y="670"/>
                </a:cubicBezTo>
                <a:cubicBezTo>
                  <a:pt x="1818" y="723"/>
                  <a:pt x="2054" y="1118"/>
                  <a:pt x="2190" y="1400"/>
                </a:cubicBezTo>
                <a:cubicBezTo>
                  <a:pt x="2346" y="1724"/>
                  <a:pt x="2539" y="2359"/>
                  <a:pt x="2538" y="2541"/>
                </a:cubicBezTo>
                <a:cubicBezTo>
                  <a:pt x="2537" y="2685"/>
                  <a:pt x="2494" y="2855"/>
                  <a:pt x="2446" y="2903"/>
                </a:cubicBezTo>
                <a:cubicBezTo>
                  <a:pt x="2409" y="2940"/>
                  <a:pt x="2382" y="2926"/>
                  <a:pt x="2222" y="2790"/>
                </a:cubicBezTo>
                <a:cubicBezTo>
                  <a:pt x="1978" y="2584"/>
                  <a:pt x="1756" y="2436"/>
                  <a:pt x="1436" y="2266"/>
                </a:cubicBezTo>
                <a:cubicBezTo>
                  <a:pt x="1187" y="2133"/>
                  <a:pt x="694" y="1925"/>
                  <a:pt x="535" y="1885"/>
                </a:cubicBezTo>
                <a:cubicBezTo>
                  <a:pt x="470" y="1868"/>
                  <a:pt x="435" y="1856"/>
                  <a:pt x="420" y="1823"/>
                </a:cubicBezTo>
                <a:cubicBezTo>
                  <a:pt x="408" y="1868"/>
                  <a:pt x="393" y="1913"/>
                  <a:pt x="376" y="1956"/>
                </a:cubicBezTo>
                <a:cubicBezTo>
                  <a:pt x="383" y="1953"/>
                  <a:pt x="389" y="1951"/>
                  <a:pt x="395" y="1951"/>
                </a:cubicBezTo>
                <a:cubicBezTo>
                  <a:pt x="549" y="1951"/>
                  <a:pt x="1204" y="2247"/>
                  <a:pt x="1565" y="2480"/>
                </a:cubicBezTo>
                <a:cubicBezTo>
                  <a:pt x="1801" y="2632"/>
                  <a:pt x="2168" y="2981"/>
                  <a:pt x="2287" y="3167"/>
                </a:cubicBezTo>
                <a:cubicBezTo>
                  <a:pt x="2358" y="3279"/>
                  <a:pt x="2375" y="3338"/>
                  <a:pt x="2389" y="3537"/>
                </a:cubicBezTo>
                <a:cubicBezTo>
                  <a:pt x="2407" y="3784"/>
                  <a:pt x="2356" y="4253"/>
                  <a:pt x="2309" y="4282"/>
                </a:cubicBezTo>
                <a:cubicBezTo>
                  <a:pt x="2294" y="4291"/>
                  <a:pt x="2216" y="4272"/>
                  <a:pt x="2135" y="4240"/>
                </a:cubicBezTo>
                <a:cubicBezTo>
                  <a:pt x="1771" y="4095"/>
                  <a:pt x="1129" y="3975"/>
                  <a:pt x="401" y="3915"/>
                </a:cubicBezTo>
                <a:cubicBezTo>
                  <a:pt x="234" y="3901"/>
                  <a:pt x="89" y="3886"/>
                  <a:pt x="12" y="3875"/>
                </a:cubicBezTo>
                <a:cubicBezTo>
                  <a:pt x="12" y="3877"/>
                  <a:pt x="12" y="3878"/>
                  <a:pt x="12" y="3880"/>
                </a:cubicBezTo>
                <a:cubicBezTo>
                  <a:pt x="12" y="3939"/>
                  <a:pt x="8" y="3997"/>
                  <a:pt x="0" y="4054"/>
                </a:cubicBezTo>
                <a:lnTo>
                  <a:pt x="229" y="4057"/>
                </a:lnTo>
                <a:cubicBezTo>
                  <a:pt x="1035" y="4066"/>
                  <a:pt x="1849" y="4284"/>
                  <a:pt x="2184" y="4580"/>
                </a:cubicBezTo>
                <a:cubicBezTo>
                  <a:pt x="2296" y="4678"/>
                  <a:pt x="2311" y="4707"/>
                  <a:pt x="2329" y="4848"/>
                </a:cubicBezTo>
                <a:cubicBezTo>
                  <a:pt x="2353" y="5035"/>
                  <a:pt x="2303" y="5720"/>
                  <a:pt x="2243" y="6033"/>
                </a:cubicBezTo>
                <a:cubicBezTo>
                  <a:pt x="2219" y="6155"/>
                  <a:pt x="2177" y="6286"/>
                  <a:pt x="2148" y="6324"/>
                </a:cubicBezTo>
                <a:cubicBezTo>
                  <a:pt x="2078" y="6419"/>
                  <a:pt x="1739" y="6599"/>
                  <a:pt x="1565" y="6635"/>
                </a:cubicBezTo>
                <a:cubicBezTo>
                  <a:pt x="1488" y="6651"/>
                  <a:pt x="1312" y="6682"/>
                  <a:pt x="1175" y="6704"/>
                </a:cubicBezTo>
                <a:cubicBezTo>
                  <a:pt x="1037" y="6727"/>
                  <a:pt x="917" y="6752"/>
                  <a:pt x="908" y="6761"/>
                </a:cubicBezTo>
                <a:cubicBezTo>
                  <a:pt x="846" y="6823"/>
                  <a:pt x="1154" y="6882"/>
                  <a:pt x="1733" y="6919"/>
                </a:cubicBezTo>
                <a:cubicBezTo>
                  <a:pt x="2214" y="6949"/>
                  <a:pt x="3600" y="6930"/>
                  <a:pt x="3978" y="6888"/>
                </a:cubicBezTo>
                <a:cubicBezTo>
                  <a:pt x="4141" y="6870"/>
                  <a:pt x="4313" y="6840"/>
                  <a:pt x="4359" y="6821"/>
                </a:cubicBezTo>
                <a:lnTo>
                  <a:pt x="4444" y="6786"/>
                </a:lnTo>
                <a:lnTo>
                  <a:pt x="4380" y="6752"/>
                </a:lnTo>
                <a:cubicBezTo>
                  <a:pt x="4344" y="6733"/>
                  <a:pt x="4169" y="6699"/>
                  <a:pt x="3990" y="6677"/>
                </a:cubicBezTo>
                <a:cubicBezTo>
                  <a:pt x="3636" y="6633"/>
                  <a:pt x="3384" y="6538"/>
                  <a:pt x="3223" y="6387"/>
                </a:cubicBezTo>
                <a:cubicBezTo>
                  <a:pt x="3147" y="6317"/>
                  <a:pt x="3136" y="6284"/>
                  <a:pt x="3121" y="6098"/>
                </a:cubicBezTo>
                <a:cubicBezTo>
                  <a:pt x="3098" y="5808"/>
                  <a:pt x="3092" y="5584"/>
                  <a:pt x="3098" y="5147"/>
                </a:cubicBezTo>
                <a:lnTo>
                  <a:pt x="3103" y="4773"/>
                </a:lnTo>
                <a:lnTo>
                  <a:pt x="3201" y="4665"/>
                </a:lnTo>
                <a:cubicBezTo>
                  <a:pt x="3389" y="4458"/>
                  <a:pt x="3879" y="4281"/>
                  <a:pt x="4614" y="4157"/>
                </a:cubicBezTo>
                <a:cubicBezTo>
                  <a:pt x="4997" y="4092"/>
                  <a:pt x="5912" y="4000"/>
                  <a:pt x="5966" y="4021"/>
                </a:cubicBezTo>
                <a:cubicBezTo>
                  <a:pt x="5969" y="4022"/>
                  <a:pt x="5973" y="4026"/>
                  <a:pt x="5977" y="4030"/>
                </a:cubicBezTo>
                <a:cubicBezTo>
                  <a:pt x="5971" y="3983"/>
                  <a:pt x="5968" y="3935"/>
                  <a:pt x="5968" y="3887"/>
                </a:cubicBezTo>
                <a:cubicBezTo>
                  <a:pt x="5968" y="3867"/>
                  <a:pt x="5969" y="3848"/>
                  <a:pt x="5970" y="3829"/>
                </a:cubicBezTo>
                <a:cubicBezTo>
                  <a:pt x="5961" y="3854"/>
                  <a:pt x="5951" y="3871"/>
                  <a:pt x="5942" y="3877"/>
                </a:cubicBezTo>
                <a:cubicBezTo>
                  <a:pt x="5925" y="3888"/>
                  <a:pt x="5821" y="3898"/>
                  <a:pt x="5710" y="3898"/>
                </a:cubicBezTo>
                <a:cubicBezTo>
                  <a:pt x="5247" y="3899"/>
                  <a:pt x="4355" y="4013"/>
                  <a:pt x="3586" y="4169"/>
                </a:cubicBezTo>
                <a:cubicBezTo>
                  <a:pt x="3302" y="4226"/>
                  <a:pt x="3085" y="4257"/>
                  <a:pt x="3071" y="4243"/>
                </a:cubicBezTo>
                <a:cubicBezTo>
                  <a:pt x="3043" y="4215"/>
                  <a:pt x="2962" y="3612"/>
                  <a:pt x="2962" y="3431"/>
                </a:cubicBezTo>
                <a:cubicBezTo>
                  <a:pt x="2962" y="3287"/>
                  <a:pt x="3037" y="3185"/>
                  <a:pt x="3308" y="2959"/>
                </a:cubicBezTo>
                <a:cubicBezTo>
                  <a:pt x="3708" y="2626"/>
                  <a:pt x="4264" y="2412"/>
                  <a:pt x="5130" y="2260"/>
                </a:cubicBezTo>
                <a:lnTo>
                  <a:pt x="5462" y="2202"/>
                </a:lnTo>
                <a:cubicBezTo>
                  <a:pt x="5441" y="2169"/>
                  <a:pt x="5420" y="2136"/>
                  <a:pt x="5403" y="2101"/>
                </a:cubicBezTo>
                <a:cubicBezTo>
                  <a:pt x="5400" y="2110"/>
                  <a:pt x="5397" y="2116"/>
                  <a:pt x="5391" y="2119"/>
                </a:cubicBezTo>
                <a:cubicBezTo>
                  <a:pt x="5374" y="2130"/>
                  <a:pt x="5204" y="2161"/>
                  <a:pt x="5015" y="2189"/>
                </a:cubicBezTo>
                <a:cubicBezTo>
                  <a:pt x="4603" y="2249"/>
                  <a:pt x="4090" y="2371"/>
                  <a:pt x="3824" y="2471"/>
                </a:cubicBezTo>
                <a:cubicBezTo>
                  <a:pt x="3718" y="2511"/>
                  <a:pt x="3480" y="2623"/>
                  <a:pt x="3296" y="2720"/>
                </a:cubicBezTo>
                <a:cubicBezTo>
                  <a:pt x="2967" y="2892"/>
                  <a:pt x="2959" y="2895"/>
                  <a:pt x="2916" y="2840"/>
                </a:cubicBezTo>
                <a:cubicBezTo>
                  <a:pt x="2888" y="2802"/>
                  <a:pt x="2878" y="2747"/>
                  <a:pt x="2887" y="2673"/>
                </a:cubicBezTo>
                <a:cubicBezTo>
                  <a:pt x="2899" y="2585"/>
                  <a:pt x="2938" y="2526"/>
                  <a:pt x="3083" y="2377"/>
                </a:cubicBezTo>
                <a:cubicBezTo>
                  <a:pt x="3474" y="1976"/>
                  <a:pt x="3779" y="1561"/>
                  <a:pt x="3990" y="1139"/>
                </a:cubicBezTo>
                <a:cubicBezTo>
                  <a:pt x="4014" y="1091"/>
                  <a:pt x="4038" y="1048"/>
                  <a:pt x="4059" y="1013"/>
                </a:cubicBezTo>
                <a:cubicBezTo>
                  <a:pt x="4029" y="994"/>
                  <a:pt x="4001" y="975"/>
                  <a:pt x="3973" y="953"/>
                </a:cubicBezTo>
                <a:cubicBezTo>
                  <a:pt x="3895" y="1157"/>
                  <a:pt x="3635" y="1579"/>
                  <a:pt x="3418" y="1832"/>
                </a:cubicBezTo>
                <a:cubicBezTo>
                  <a:pt x="3264" y="2012"/>
                  <a:pt x="2893" y="2318"/>
                  <a:pt x="2830" y="2318"/>
                </a:cubicBezTo>
                <a:cubicBezTo>
                  <a:pt x="2793" y="2318"/>
                  <a:pt x="2789" y="2289"/>
                  <a:pt x="2806" y="2127"/>
                </a:cubicBezTo>
                <a:cubicBezTo>
                  <a:pt x="2817" y="2022"/>
                  <a:pt x="2845" y="1835"/>
                  <a:pt x="2867" y="1711"/>
                </a:cubicBezTo>
                <a:cubicBezTo>
                  <a:pt x="2974" y="1120"/>
                  <a:pt x="2996" y="891"/>
                  <a:pt x="2979" y="540"/>
                </a:cubicBezTo>
                <a:cubicBezTo>
                  <a:pt x="2970" y="346"/>
                  <a:pt x="2955" y="140"/>
                  <a:pt x="2946" y="84"/>
                </a:cubicBezTo>
                <a:lnTo>
                  <a:pt x="2932" y="1"/>
                </a:lnTo>
                <a:cubicBezTo>
                  <a:pt x="2909" y="2"/>
                  <a:pt x="2886" y="3"/>
                  <a:pt x="2863" y="3"/>
                </a:cubicBezTo>
                <a:cubicBezTo>
                  <a:pt x="2836" y="3"/>
                  <a:pt x="2811" y="2"/>
                  <a:pt x="2785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阿里巴巴普惠体 M" panose="00020600040101010101" pitchFamily="18" charset="-122"/>
              <a:ea typeface="阿里巴巴普惠体 M" panose="00020600040101010101" pitchFamily="18" charset="-122"/>
              <a:cs typeface="Arial"/>
              <a:sym typeface="Arial"/>
            </a:endParaRPr>
          </a:p>
        </p:txBody>
      </p:sp>
      <p:sp>
        <p:nvSpPr>
          <p:cNvPr id="5" name="橢圓 6"/>
          <p:cNvSpPr/>
          <p:nvPr/>
        </p:nvSpPr>
        <p:spPr>
          <a:xfrm>
            <a:off x="5946277" y="2070628"/>
            <a:ext cx="473634" cy="473634"/>
          </a:xfrm>
          <a:prstGeom prst="ellipse">
            <a:avLst/>
          </a:prstGeom>
          <a:solidFill>
            <a:srgbClr val="000000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233680" marR="0" lvl="0" indent="-233680" algn="l" defTabSz="914400" rtl="0" eaLnBrk="1" fontAlgn="auto" latinLnBrk="0" hangingPunct="1">
              <a:lnSpc>
                <a:spcPct val="95000"/>
              </a:lnSpc>
              <a:spcBef>
                <a:spcPct val="50000"/>
              </a:spcBef>
              <a:spcAft>
                <a:spcPct val="35000"/>
              </a:spcAft>
              <a:buClr>
                <a:srgbClr val="678BA8"/>
              </a:buClr>
              <a:buSzTx/>
              <a:buFontTx/>
              <a:buChar char="•"/>
              <a:tabLst/>
              <a:defRPr/>
            </a:pPr>
            <a:endParaRPr kumimoji="0" lang="zh-TW" altLang="en-US" sz="3200" b="0" i="0" u="none" strike="noStrike" kern="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Microsoft JhengHei" panose="020B0604030504040204" charset="-120"/>
              <a:cs typeface="Arial"/>
              <a:sym typeface="Arial"/>
            </a:endParaRPr>
          </a:p>
        </p:txBody>
      </p:sp>
      <p:grpSp>
        <p:nvGrpSpPr>
          <p:cNvPr id="6" name="组合 4"/>
          <p:cNvGrpSpPr/>
          <p:nvPr/>
        </p:nvGrpSpPr>
        <p:grpSpPr>
          <a:xfrm>
            <a:off x="5066046" y="2070628"/>
            <a:ext cx="803634" cy="801843"/>
            <a:chOff x="4829067" y="2164824"/>
            <a:chExt cx="803634" cy="801843"/>
          </a:xfrm>
        </p:grpSpPr>
        <p:sp>
          <p:nvSpPr>
            <p:cNvPr id="7" name="橢圓 5"/>
            <p:cNvSpPr/>
            <p:nvPr/>
          </p:nvSpPr>
          <p:spPr>
            <a:xfrm>
              <a:off x="4829067" y="2164824"/>
              <a:ext cx="803634" cy="801843"/>
            </a:xfrm>
            <a:prstGeom prst="ellipse">
              <a:avLst/>
            </a:prstGeom>
            <a:solidFill>
              <a:srgbClr val="45B8C7"/>
            </a:solidFill>
            <a:ln w="25400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33680" marR="0" lvl="0" indent="-233680" algn="l" defTabSz="914400" rtl="0" eaLnBrk="1" fontAlgn="auto" latinLnBrk="0" hangingPunct="1">
                <a:lnSpc>
                  <a:spcPct val="95000"/>
                </a:lnSpc>
                <a:spcBef>
                  <a:spcPct val="50000"/>
                </a:spcBef>
                <a:spcAft>
                  <a:spcPct val="35000"/>
                </a:spcAft>
                <a:buClr>
                  <a:srgbClr val="678BA8"/>
                </a:buClr>
                <a:buSzTx/>
                <a:buFontTx/>
                <a:buChar char="•"/>
                <a:tabLst/>
                <a:defRPr/>
              </a:pPr>
              <a:endParaRPr kumimoji="0" lang="zh-TW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Microsoft JhengHei" panose="020B0604030504040204" charset="-120"/>
                <a:cs typeface="Arial"/>
                <a:sym typeface="Arial"/>
              </a:endParaRPr>
            </a:p>
          </p:txBody>
        </p:sp>
        <p:sp>
          <p:nvSpPr>
            <p:cNvPr id="8" name="Freeform 160"/>
            <p:cNvSpPr>
              <a:spLocks noChangeArrowheads="1"/>
            </p:cNvSpPr>
            <p:nvPr/>
          </p:nvSpPr>
          <p:spPr bwMode="auto">
            <a:xfrm>
              <a:off x="5091841" y="2451082"/>
              <a:ext cx="315495" cy="220381"/>
            </a:xfrm>
            <a:custGeom>
              <a:avLst/>
              <a:gdLst>
                <a:gd name="T0" fmla="*/ 147281 w 601"/>
                <a:gd name="T1" fmla="*/ 68912 h 418"/>
                <a:gd name="T2" fmla="*/ 147281 w 601"/>
                <a:gd name="T3" fmla="*/ 68912 h 418"/>
                <a:gd name="T4" fmla="*/ 213018 w 601"/>
                <a:gd name="T5" fmla="*/ 2526 h 418"/>
                <a:gd name="T6" fmla="*/ 215533 w 601"/>
                <a:gd name="T7" fmla="*/ 10102 h 418"/>
                <a:gd name="T8" fmla="*/ 215533 w 601"/>
                <a:gd name="T9" fmla="*/ 139989 h 418"/>
                <a:gd name="T10" fmla="*/ 213018 w 601"/>
                <a:gd name="T11" fmla="*/ 147927 h 418"/>
                <a:gd name="T12" fmla="*/ 147281 w 601"/>
                <a:gd name="T13" fmla="*/ 68912 h 418"/>
                <a:gd name="T14" fmla="*/ 2515 w 601"/>
                <a:gd name="T15" fmla="*/ 2526 h 418"/>
                <a:gd name="T16" fmla="*/ 2515 w 601"/>
                <a:gd name="T17" fmla="*/ 2526 h 418"/>
                <a:gd name="T18" fmla="*/ 10058 w 601"/>
                <a:gd name="T19" fmla="*/ 0 h 418"/>
                <a:gd name="T20" fmla="*/ 205475 w 601"/>
                <a:gd name="T21" fmla="*/ 0 h 418"/>
                <a:gd name="T22" fmla="*/ 213018 w 601"/>
                <a:gd name="T23" fmla="*/ 2526 h 418"/>
                <a:gd name="T24" fmla="*/ 106689 w 601"/>
                <a:gd name="T25" fmla="*/ 86591 h 418"/>
                <a:gd name="T26" fmla="*/ 2515 w 601"/>
                <a:gd name="T27" fmla="*/ 2526 h 418"/>
                <a:gd name="T28" fmla="*/ 2515 w 601"/>
                <a:gd name="T29" fmla="*/ 147927 h 418"/>
                <a:gd name="T30" fmla="*/ 2515 w 601"/>
                <a:gd name="T31" fmla="*/ 147927 h 418"/>
                <a:gd name="T32" fmla="*/ 0 w 601"/>
                <a:gd name="T33" fmla="*/ 139989 h 418"/>
                <a:gd name="T34" fmla="*/ 0 w 601"/>
                <a:gd name="T35" fmla="*/ 10102 h 418"/>
                <a:gd name="T36" fmla="*/ 2515 w 601"/>
                <a:gd name="T37" fmla="*/ 2526 h 418"/>
                <a:gd name="T38" fmla="*/ 68611 w 601"/>
                <a:gd name="T39" fmla="*/ 68912 h 418"/>
                <a:gd name="T40" fmla="*/ 2515 w 601"/>
                <a:gd name="T41" fmla="*/ 147927 h 418"/>
                <a:gd name="T42" fmla="*/ 106689 w 601"/>
                <a:gd name="T43" fmla="*/ 107157 h 418"/>
                <a:gd name="T44" fmla="*/ 106689 w 601"/>
                <a:gd name="T45" fmla="*/ 107157 h 418"/>
                <a:gd name="T46" fmla="*/ 134349 w 601"/>
                <a:gd name="T47" fmla="*/ 79014 h 418"/>
                <a:gd name="T48" fmla="*/ 213018 w 601"/>
                <a:gd name="T49" fmla="*/ 147927 h 418"/>
                <a:gd name="T50" fmla="*/ 205475 w 601"/>
                <a:gd name="T51" fmla="*/ 150452 h 418"/>
                <a:gd name="T52" fmla="*/ 10058 w 601"/>
                <a:gd name="T53" fmla="*/ 150452 h 418"/>
                <a:gd name="T54" fmla="*/ 2515 w 601"/>
                <a:gd name="T55" fmla="*/ 147927 h 418"/>
                <a:gd name="T56" fmla="*/ 78669 w 601"/>
                <a:gd name="T57" fmla="*/ 79014 h 418"/>
                <a:gd name="T58" fmla="*/ 106689 w 601"/>
                <a:gd name="T59" fmla="*/ 107157 h 41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01" h="418">
                  <a:moveTo>
                    <a:pt x="410" y="191"/>
                  </a:moveTo>
                  <a:lnTo>
                    <a:pt x="410" y="191"/>
                  </a:lnTo>
                  <a:cubicBezTo>
                    <a:pt x="593" y="7"/>
                    <a:pt x="593" y="7"/>
                    <a:pt x="593" y="7"/>
                  </a:cubicBezTo>
                  <a:cubicBezTo>
                    <a:pt x="600" y="14"/>
                    <a:pt x="600" y="21"/>
                    <a:pt x="600" y="28"/>
                  </a:cubicBezTo>
                  <a:cubicBezTo>
                    <a:pt x="600" y="388"/>
                    <a:pt x="600" y="388"/>
                    <a:pt x="600" y="388"/>
                  </a:cubicBezTo>
                  <a:cubicBezTo>
                    <a:pt x="600" y="395"/>
                    <a:pt x="600" y="403"/>
                    <a:pt x="593" y="410"/>
                  </a:cubicBezTo>
                  <a:lnTo>
                    <a:pt x="410" y="191"/>
                  </a:lnTo>
                  <a:close/>
                  <a:moveTo>
                    <a:pt x="7" y="7"/>
                  </a:moveTo>
                  <a:lnTo>
                    <a:pt x="7" y="7"/>
                  </a:lnTo>
                  <a:cubicBezTo>
                    <a:pt x="14" y="7"/>
                    <a:pt x="21" y="0"/>
                    <a:pt x="28" y="0"/>
                  </a:cubicBezTo>
                  <a:cubicBezTo>
                    <a:pt x="572" y="0"/>
                    <a:pt x="572" y="0"/>
                    <a:pt x="572" y="0"/>
                  </a:cubicBezTo>
                  <a:cubicBezTo>
                    <a:pt x="579" y="0"/>
                    <a:pt x="586" y="7"/>
                    <a:pt x="593" y="7"/>
                  </a:cubicBezTo>
                  <a:cubicBezTo>
                    <a:pt x="297" y="240"/>
                    <a:pt x="297" y="240"/>
                    <a:pt x="297" y="240"/>
                  </a:cubicBezTo>
                  <a:lnTo>
                    <a:pt x="7" y="7"/>
                  </a:lnTo>
                  <a:close/>
                  <a:moveTo>
                    <a:pt x="7" y="410"/>
                  </a:moveTo>
                  <a:lnTo>
                    <a:pt x="7" y="410"/>
                  </a:lnTo>
                  <a:cubicBezTo>
                    <a:pt x="0" y="403"/>
                    <a:pt x="0" y="395"/>
                    <a:pt x="0" y="38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1"/>
                    <a:pt x="0" y="14"/>
                    <a:pt x="7" y="7"/>
                  </a:cubicBezTo>
                  <a:cubicBezTo>
                    <a:pt x="191" y="191"/>
                    <a:pt x="191" y="191"/>
                    <a:pt x="191" y="191"/>
                  </a:cubicBezTo>
                  <a:lnTo>
                    <a:pt x="7" y="410"/>
                  </a:lnTo>
                  <a:close/>
                  <a:moveTo>
                    <a:pt x="297" y="297"/>
                  </a:moveTo>
                  <a:lnTo>
                    <a:pt x="297" y="297"/>
                  </a:lnTo>
                  <a:cubicBezTo>
                    <a:pt x="374" y="219"/>
                    <a:pt x="374" y="219"/>
                    <a:pt x="374" y="219"/>
                  </a:cubicBezTo>
                  <a:cubicBezTo>
                    <a:pt x="593" y="410"/>
                    <a:pt x="593" y="410"/>
                    <a:pt x="593" y="410"/>
                  </a:cubicBezTo>
                  <a:cubicBezTo>
                    <a:pt x="586" y="417"/>
                    <a:pt x="579" y="417"/>
                    <a:pt x="572" y="417"/>
                  </a:cubicBezTo>
                  <a:cubicBezTo>
                    <a:pt x="28" y="417"/>
                    <a:pt x="28" y="417"/>
                    <a:pt x="28" y="417"/>
                  </a:cubicBezTo>
                  <a:cubicBezTo>
                    <a:pt x="21" y="417"/>
                    <a:pt x="14" y="417"/>
                    <a:pt x="7" y="410"/>
                  </a:cubicBezTo>
                  <a:cubicBezTo>
                    <a:pt x="219" y="219"/>
                    <a:pt x="219" y="219"/>
                    <a:pt x="219" y="219"/>
                  </a:cubicBezTo>
                  <a:lnTo>
                    <a:pt x="297" y="2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bevel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</p:grpSp>
      <p:grpSp>
        <p:nvGrpSpPr>
          <p:cNvPr id="9" name="组合 6"/>
          <p:cNvGrpSpPr/>
          <p:nvPr/>
        </p:nvGrpSpPr>
        <p:grpSpPr>
          <a:xfrm>
            <a:off x="6481656" y="2305103"/>
            <a:ext cx="803634" cy="803632"/>
            <a:chOff x="6398167" y="2351323"/>
            <a:chExt cx="803634" cy="803632"/>
          </a:xfrm>
        </p:grpSpPr>
        <p:sp>
          <p:nvSpPr>
            <p:cNvPr id="10" name="橢圓 7"/>
            <p:cNvSpPr/>
            <p:nvPr/>
          </p:nvSpPr>
          <p:spPr>
            <a:xfrm>
              <a:off x="6398167" y="2351323"/>
              <a:ext cx="803634" cy="803632"/>
            </a:xfrm>
            <a:prstGeom prst="ellipse">
              <a:avLst/>
            </a:prstGeom>
            <a:solidFill>
              <a:srgbClr val="FFC000"/>
            </a:solidFill>
            <a:ln w="25400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33680" marR="0" lvl="0" indent="-233680" algn="l" defTabSz="914400" rtl="0" eaLnBrk="1" fontAlgn="auto" latinLnBrk="0" hangingPunct="1">
                <a:lnSpc>
                  <a:spcPct val="95000"/>
                </a:lnSpc>
                <a:spcBef>
                  <a:spcPct val="50000"/>
                </a:spcBef>
                <a:spcAft>
                  <a:spcPct val="35000"/>
                </a:spcAft>
                <a:buClr>
                  <a:srgbClr val="678BA8"/>
                </a:buClr>
                <a:buSzTx/>
                <a:buFontTx/>
                <a:buChar char="•"/>
                <a:tabLst/>
                <a:defRPr/>
              </a:pPr>
              <a:endParaRPr kumimoji="0" lang="zh-TW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Microsoft JhengHei" panose="020B0604030504040204" charset="-120"/>
                <a:cs typeface="Arial"/>
                <a:sym typeface="Arial"/>
              </a:endParaRPr>
            </a:p>
          </p:txBody>
        </p:sp>
        <p:sp>
          <p:nvSpPr>
            <p:cNvPr id="11" name="Freeform 10"/>
            <p:cNvSpPr>
              <a:spLocks noChangeArrowheads="1"/>
            </p:cNvSpPr>
            <p:nvPr/>
          </p:nvSpPr>
          <p:spPr bwMode="auto">
            <a:xfrm>
              <a:off x="6701392" y="2585466"/>
              <a:ext cx="197184" cy="320133"/>
            </a:xfrm>
            <a:custGeom>
              <a:avLst/>
              <a:gdLst>
                <a:gd name="T0" fmla="*/ 134573 w 376"/>
                <a:gd name="T1" fmla="*/ 205765 h 609"/>
                <a:gd name="T2" fmla="*/ 134573 w 376"/>
                <a:gd name="T3" fmla="*/ 205765 h 609"/>
                <a:gd name="T4" fmla="*/ 109094 w 376"/>
                <a:gd name="T5" fmla="*/ 216197 h 609"/>
                <a:gd name="T6" fmla="*/ 86486 w 376"/>
                <a:gd name="T7" fmla="*/ 218715 h 609"/>
                <a:gd name="T8" fmla="*/ 61006 w 376"/>
                <a:gd name="T9" fmla="*/ 213679 h 609"/>
                <a:gd name="T10" fmla="*/ 43063 w 376"/>
                <a:gd name="T11" fmla="*/ 203247 h 609"/>
                <a:gd name="T12" fmla="*/ 30503 w 376"/>
                <a:gd name="T13" fmla="*/ 188138 h 609"/>
                <a:gd name="T14" fmla="*/ 27991 w 376"/>
                <a:gd name="T15" fmla="*/ 165116 h 609"/>
                <a:gd name="T16" fmla="*/ 27991 w 376"/>
                <a:gd name="T17" fmla="*/ 88853 h 609"/>
                <a:gd name="T18" fmla="*/ 0 w 376"/>
                <a:gd name="T19" fmla="*/ 88853 h 609"/>
                <a:gd name="T20" fmla="*/ 0 w 376"/>
                <a:gd name="T21" fmla="*/ 58276 h 609"/>
                <a:gd name="T22" fmla="*/ 22967 w 376"/>
                <a:gd name="T23" fmla="*/ 48204 h 609"/>
                <a:gd name="T24" fmla="*/ 38039 w 376"/>
                <a:gd name="T25" fmla="*/ 28059 h 609"/>
                <a:gd name="T26" fmla="*/ 45575 w 376"/>
                <a:gd name="T27" fmla="*/ 0 h 609"/>
                <a:gd name="T28" fmla="*/ 76079 w 376"/>
                <a:gd name="T29" fmla="*/ 0 h 609"/>
                <a:gd name="T30" fmla="*/ 76079 w 376"/>
                <a:gd name="T31" fmla="*/ 50722 h 609"/>
                <a:gd name="T32" fmla="*/ 127037 w 376"/>
                <a:gd name="T33" fmla="*/ 50722 h 609"/>
                <a:gd name="T34" fmla="*/ 127037 w 376"/>
                <a:gd name="T35" fmla="*/ 88853 h 609"/>
                <a:gd name="T36" fmla="*/ 76079 w 376"/>
                <a:gd name="T37" fmla="*/ 88853 h 609"/>
                <a:gd name="T38" fmla="*/ 76079 w 376"/>
                <a:gd name="T39" fmla="*/ 144971 h 609"/>
                <a:gd name="T40" fmla="*/ 78591 w 376"/>
                <a:gd name="T41" fmla="*/ 167634 h 609"/>
                <a:gd name="T42" fmla="*/ 86486 w 376"/>
                <a:gd name="T43" fmla="*/ 178066 h 609"/>
                <a:gd name="T44" fmla="*/ 101558 w 376"/>
                <a:gd name="T45" fmla="*/ 183102 h 609"/>
                <a:gd name="T46" fmla="*/ 134573 w 376"/>
                <a:gd name="T47" fmla="*/ 172670 h 609"/>
                <a:gd name="T48" fmla="*/ 134573 w 376"/>
                <a:gd name="T49" fmla="*/ 205765 h 60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76" h="609">
                  <a:moveTo>
                    <a:pt x="375" y="572"/>
                  </a:moveTo>
                  <a:lnTo>
                    <a:pt x="375" y="572"/>
                  </a:lnTo>
                  <a:cubicBezTo>
                    <a:pt x="347" y="587"/>
                    <a:pt x="325" y="594"/>
                    <a:pt x="304" y="601"/>
                  </a:cubicBezTo>
                  <a:cubicBezTo>
                    <a:pt x="283" y="601"/>
                    <a:pt x="262" y="608"/>
                    <a:pt x="241" y="608"/>
                  </a:cubicBezTo>
                  <a:cubicBezTo>
                    <a:pt x="212" y="608"/>
                    <a:pt x="191" y="601"/>
                    <a:pt x="170" y="594"/>
                  </a:cubicBezTo>
                  <a:cubicBezTo>
                    <a:pt x="156" y="587"/>
                    <a:pt x="135" y="580"/>
                    <a:pt x="120" y="565"/>
                  </a:cubicBezTo>
                  <a:cubicBezTo>
                    <a:pt x="106" y="551"/>
                    <a:pt x="92" y="537"/>
                    <a:pt x="85" y="523"/>
                  </a:cubicBezTo>
                  <a:cubicBezTo>
                    <a:pt x="85" y="509"/>
                    <a:pt x="78" y="488"/>
                    <a:pt x="78" y="459"/>
                  </a:cubicBezTo>
                  <a:cubicBezTo>
                    <a:pt x="78" y="247"/>
                    <a:pt x="78" y="247"/>
                    <a:pt x="78" y="247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22" y="155"/>
                    <a:pt x="50" y="148"/>
                    <a:pt x="64" y="134"/>
                  </a:cubicBezTo>
                  <a:cubicBezTo>
                    <a:pt x="85" y="113"/>
                    <a:pt x="99" y="99"/>
                    <a:pt x="106" y="78"/>
                  </a:cubicBezTo>
                  <a:cubicBezTo>
                    <a:pt x="113" y="56"/>
                    <a:pt x="120" y="35"/>
                    <a:pt x="127" y="0"/>
                  </a:cubicBezTo>
                  <a:cubicBezTo>
                    <a:pt x="212" y="0"/>
                    <a:pt x="212" y="0"/>
                    <a:pt x="212" y="0"/>
                  </a:cubicBezTo>
                  <a:cubicBezTo>
                    <a:pt x="212" y="141"/>
                    <a:pt x="212" y="141"/>
                    <a:pt x="212" y="141"/>
                  </a:cubicBezTo>
                  <a:cubicBezTo>
                    <a:pt x="354" y="141"/>
                    <a:pt x="354" y="141"/>
                    <a:pt x="354" y="141"/>
                  </a:cubicBezTo>
                  <a:cubicBezTo>
                    <a:pt x="354" y="247"/>
                    <a:pt x="354" y="247"/>
                    <a:pt x="354" y="247"/>
                  </a:cubicBezTo>
                  <a:cubicBezTo>
                    <a:pt x="212" y="247"/>
                    <a:pt x="212" y="247"/>
                    <a:pt x="212" y="247"/>
                  </a:cubicBezTo>
                  <a:cubicBezTo>
                    <a:pt x="212" y="403"/>
                    <a:pt x="212" y="403"/>
                    <a:pt x="212" y="403"/>
                  </a:cubicBezTo>
                  <a:cubicBezTo>
                    <a:pt x="212" y="438"/>
                    <a:pt x="212" y="459"/>
                    <a:pt x="219" y="466"/>
                  </a:cubicBezTo>
                  <a:cubicBezTo>
                    <a:pt x="219" y="480"/>
                    <a:pt x="227" y="488"/>
                    <a:pt x="241" y="495"/>
                  </a:cubicBezTo>
                  <a:cubicBezTo>
                    <a:pt x="255" y="502"/>
                    <a:pt x="269" y="509"/>
                    <a:pt x="283" y="509"/>
                  </a:cubicBezTo>
                  <a:cubicBezTo>
                    <a:pt x="318" y="509"/>
                    <a:pt x="347" y="495"/>
                    <a:pt x="375" y="480"/>
                  </a:cubicBezTo>
                  <a:lnTo>
                    <a:pt x="375" y="572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bevel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</p:grpSp>
      <p:grpSp>
        <p:nvGrpSpPr>
          <p:cNvPr id="12" name="组合 3"/>
          <p:cNvGrpSpPr/>
          <p:nvPr/>
        </p:nvGrpSpPr>
        <p:grpSpPr>
          <a:xfrm>
            <a:off x="4414390" y="2930109"/>
            <a:ext cx="801843" cy="803632"/>
            <a:chOff x="3800811" y="4008335"/>
            <a:chExt cx="801843" cy="803632"/>
          </a:xfrm>
        </p:grpSpPr>
        <p:sp>
          <p:nvSpPr>
            <p:cNvPr id="13" name="橢圓 3"/>
            <p:cNvSpPr/>
            <p:nvPr/>
          </p:nvSpPr>
          <p:spPr>
            <a:xfrm>
              <a:off x="3800811" y="4008335"/>
              <a:ext cx="801843" cy="803632"/>
            </a:xfrm>
            <a:prstGeom prst="ellipse">
              <a:avLst/>
            </a:prstGeom>
            <a:solidFill>
              <a:srgbClr val="BED533"/>
            </a:solidFill>
            <a:ln w="25400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33680" marR="0" lvl="0" indent="-233680" algn="l" defTabSz="914400" rtl="0" eaLnBrk="1" fontAlgn="auto" latinLnBrk="0" hangingPunct="1">
                <a:lnSpc>
                  <a:spcPct val="95000"/>
                </a:lnSpc>
                <a:spcBef>
                  <a:spcPct val="50000"/>
                </a:spcBef>
                <a:spcAft>
                  <a:spcPct val="35000"/>
                </a:spcAft>
                <a:buClr>
                  <a:srgbClr val="678BA8"/>
                </a:buClr>
                <a:buSzTx/>
                <a:buFontTx/>
                <a:buChar char="•"/>
                <a:tabLst/>
                <a:defRPr/>
              </a:pPr>
              <a:endParaRPr kumimoji="0" lang="zh-TW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Microsoft JhengHei" panose="020B0604030504040204" charset="-120"/>
                <a:cs typeface="Arial"/>
                <a:sym typeface="Arial"/>
              </a:endParaRPr>
            </a:p>
          </p:txBody>
        </p:sp>
        <p:sp>
          <p:nvSpPr>
            <p:cNvPr id="14" name="Freeform 22"/>
            <p:cNvSpPr>
              <a:spLocks noChangeArrowheads="1"/>
            </p:cNvSpPr>
            <p:nvPr/>
          </p:nvSpPr>
          <p:spPr bwMode="auto">
            <a:xfrm>
              <a:off x="4042826" y="4237002"/>
              <a:ext cx="317815" cy="301575"/>
            </a:xfrm>
            <a:custGeom>
              <a:avLst/>
              <a:gdLst>
                <a:gd name="T0" fmla="*/ 212060 w 602"/>
                <a:gd name="T1" fmla="*/ 129660 h 573"/>
                <a:gd name="T2" fmla="*/ 186411 w 602"/>
                <a:gd name="T3" fmla="*/ 124617 h 573"/>
                <a:gd name="T4" fmla="*/ 168709 w 602"/>
                <a:gd name="T5" fmla="*/ 88961 h 573"/>
                <a:gd name="T6" fmla="*/ 217118 w 602"/>
                <a:gd name="T7" fmla="*/ 94003 h 573"/>
                <a:gd name="T8" fmla="*/ 212060 w 602"/>
                <a:gd name="T9" fmla="*/ 129660 h 573"/>
                <a:gd name="T10" fmla="*/ 168709 w 602"/>
                <a:gd name="T11" fmla="*/ 112012 h 573"/>
                <a:gd name="T12" fmla="*/ 171238 w 602"/>
                <a:gd name="T13" fmla="*/ 112012 h 573"/>
                <a:gd name="T14" fmla="*/ 178824 w 602"/>
                <a:gd name="T15" fmla="*/ 129660 h 573"/>
                <a:gd name="T16" fmla="*/ 161122 w 602"/>
                <a:gd name="T17" fmla="*/ 142626 h 573"/>
                <a:gd name="T18" fmla="*/ 102237 w 602"/>
                <a:gd name="T19" fmla="*/ 2521 h 573"/>
                <a:gd name="T20" fmla="*/ 163651 w 602"/>
                <a:gd name="T21" fmla="*/ 101927 h 573"/>
                <a:gd name="T22" fmla="*/ 166180 w 602"/>
                <a:gd name="T23" fmla="*/ 106969 h 573"/>
                <a:gd name="T24" fmla="*/ 168709 w 602"/>
                <a:gd name="T25" fmla="*/ 109490 h 573"/>
                <a:gd name="T26" fmla="*/ 168709 w 602"/>
                <a:gd name="T27" fmla="*/ 112012 h 573"/>
                <a:gd name="T28" fmla="*/ 107294 w 602"/>
                <a:gd name="T29" fmla="*/ 68792 h 573"/>
                <a:gd name="T30" fmla="*/ 71530 w 602"/>
                <a:gd name="T31" fmla="*/ 129660 h 573"/>
                <a:gd name="T32" fmla="*/ 38294 w 602"/>
                <a:gd name="T33" fmla="*/ 175761 h 573"/>
                <a:gd name="T34" fmla="*/ 25650 w 602"/>
                <a:gd name="T35" fmla="*/ 160274 h 573"/>
                <a:gd name="T36" fmla="*/ 66472 w 602"/>
                <a:gd name="T37" fmla="*/ 88961 h 573"/>
                <a:gd name="T38" fmla="*/ 92122 w 602"/>
                <a:gd name="T39" fmla="*/ 53305 h 573"/>
                <a:gd name="T40" fmla="*/ 107294 w 602"/>
                <a:gd name="T41" fmla="*/ 68792 h 573"/>
                <a:gd name="T42" fmla="*/ 2529 w 602"/>
                <a:gd name="T43" fmla="*/ 129660 h 573"/>
                <a:gd name="T44" fmla="*/ 0 w 602"/>
                <a:gd name="T45" fmla="*/ 94003 h 573"/>
                <a:gd name="T46" fmla="*/ 53828 w 602"/>
                <a:gd name="T47" fmla="*/ 88961 h 573"/>
                <a:gd name="T48" fmla="*/ 2529 w 602"/>
                <a:gd name="T49" fmla="*/ 129660 h 573"/>
                <a:gd name="T50" fmla="*/ 23121 w 602"/>
                <a:gd name="T51" fmla="*/ 173240 h 573"/>
                <a:gd name="T52" fmla="*/ 35765 w 602"/>
                <a:gd name="T53" fmla="*/ 185846 h 573"/>
                <a:gd name="T54" fmla="*/ 15534 w 602"/>
                <a:gd name="T55" fmla="*/ 195930 h 573"/>
                <a:gd name="T56" fmla="*/ 23121 w 602"/>
                <a:gd name="T57" fmla="*/ 173240 h 573"/>
                <a:gd name="T58" fmla="*/ 125357 w 602"/>
                <a:gd name="T59" fmla="*/ 88961 h 573"/>
                <a:gd name="T60" fmla="*/ 81645 w 602"/>
                <a:gd name="T61" fmla="*/ 129660 h 573"/>
                <a:gd name="T62" fmla="*/ 125357 w 602"/>
                <a:gd name="T63" fmla="*/ 88961 h 573"/>
                <a:gd name="T64" fmla="*/ 171238 w 602"/>
                <a:gd name="T65" fmla="*/ 150189 h 573"/>
                <a:gd name="T66" fmla="*/ 186411 w 602"/>
                <a:gd name="T67" fmla="*/ 147668 h 573"/>
                <a:gd name="T68" fmla="*/ 191468 w 602"/>
                <a:gd name="T69" fmla="*/ 167837 h 573"/>
                <a:gd name="T70" fmla="*/ 178824 w 602"/>
                <a:gd name="T71" fmla="*/ 170358 h 573"/>
                <a:gd name="T72" fmla="*/ 171238 w 602"/>
                <a:gd name="T73" fmla="*/ 150189 h 573"/>
                <a:gd name="T74" fmla="*/ 209531 w 602"/>
                <a:gd name="T75" fmla="*/ 206015 h 573"/>
                <a:gd name="T76" fmla="*/ 191468 w 602"/>
                <a:gd name="T77" fmla="*/ 178282 h 57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602" h="573">
                  <a:moveTo>
                    <a:pt x="587" y="360"/>
                  </a:moveTo>
                  <a:lnTo>
                    <a:pt x="587" y="360"/>
                  </a:lnTo>
                  <a:cubicBezTo>
                    <a:pt x="523" y="360"/>
                    <a:pt x="523" y="360"/>
                    <a:pt x="523" y="360"/>
                  </a:cubicBezTo>
                  <a:cubicBezTo>
                    <a:pt x="516" y="353"/>
                    <a:pt x="516" y="353"/>
                    <a:pt x="516" y="346"/>
                  </a:cubicBezTo>
                  <a:cubicBezTo>
                    <a:pt x="516" y="346"/>
                    <a:pt x="509" y="332"/>
                    <a:pt x="502" y="318"/>
                  </a:cubicBezTo>
                  <a:cubicBezTo>
                    <a:pt x="495" y="304"/>
                    <a:pt x="481" y="275"/>
                    <a:pt x="467" y="247"/>
                  </a:cubicBezTo>
                  <a:cubicBezTo>
                    <a:pt x="587" y="247"/>
                    <a:pt x="587" y="247"/>
                    <a:pt x="587" y="247"/>
                  </a:cubicBezTo>
                  <a:cubicBezTo>
                    <a:pt x="594" y="247"/>
                    <a:pt x="601" y="254"/>
                    <a:pt x="601" y="261"/>
                  </a:cubicBezTo>
                  <a:cubicBezTo>
                    <a:pt x="601" y="346"/>
                    <a:pt x="601" y="346"/>
                    <a:pt x="601" y="346"/>
                  </a:cubicBezTo>
                  <a:cubicBezTo>
                    <a:pt x="601" y="353"/>
                    <a:pt x="594" y="360"/>
                    <a:pt x="587" y="360"/>
                  </a:cubicBezTo>
                  <a:close/>
                  <a:moveTo>
                    <a:pt x="467" y="311"/>
                  </a:moveTo>
                  <a:lnTo>
                    <a:pt x="467" y="311"/>
                  </a:lnTo>
                  <a:cubicBezTo>
                    <a:pt x="474" y="311"/>
                    <a:pt x="474" y="311"/>
                    <a:pt x="474" y="311"/>
                  </a:cubicBezTo>
                  <a:cubicBezTo>
                    <a:pt x="481" y="332"/>
                    <a:pt x="488" y="353"/>
                    <a:pt x="495" y="360"/>
                  </a:cubicBezTo>
                  <a:cubicBezTo>
                    <a:pt x="502" y="375"/>
                    <a:pt x="488" y="389"/>
                    <a:pt x="474" y="396"/>
                  </a:cubicBezTo>
                  <a:cubicBezTo>
                    <a:pt x="467" y="396"/>
                    <a:pt x="460" y="403"/>
                    <a:pt x="446" y="396"/>
                  </a:cubicBezTo>
                  <a:cubicBezTo>
                    <a:pt x="431" y="389"/>
                    <a:pt x="361" y="219"/>
                    <a:pt x="340" y="177"/>
                  </a:cubicBezTo>
                  <a:cubicBezTo>
                    <a:pt x="325" y="127"/>
                    <a:pt x="269" y="14"/>
                    <a:pt x="283" y="7"/>
                  </a:cubicBezTo>
                  <a:cubicBezTo>
                    <a:pt x="297" y="0"/>
                    <a:pt x="347" y="92"/>
                    <a:pt x="375" y="148"/>
                  </a:cubicBezTo>
                  <a:cubicBezTo>
                    <a:pt x="396" y="177"/>
                    <a:pt x="431" y="233"/>
                    <a:pt x="453" y="283"/>
                  </a:cubicBezTo>
                  <a:lnTo>
                    <a:pt x="460" y="290"/>
                  </a:lnTo>
                  <a:cubicBezTo>
                    <a:pt x="460" y="290"/>
                    <a:pt x="460" y="290"/>
                    <a:pt x="460" y="297"/>
                  </a:cubicBezTo>
                  <a:cubicBezTo>
                    <a:pt x="460" y="297"/>
                    <a:pt x="460" y="297"/>
                    <a:pt x="467" y="304"/>
                  </a:cubicBezTo>
                  <a:cubicBezTo>
                    <a:pt x="467" y="304"/>
                    <a:pt x="467" y="304"/>
                    <a:pt x="467" y="311"/>
                  </a:cubicBezTo>
                  <a:close/>
                  <a:moveTo>
                    <a:pt x="297" y="191"/>
                  </a:moveTo>
                  <a:lnTo>
                    <a:pt x="297" y="191"/>
                  </a:lnTo>
                  <a:cubicBezTo>
                    <a:pt x="248" y="275"/>
                    <a:pt x="248" y="275"/>
                    <a:pt x="248" y="275"/>
                  </a:cubicBezTo>
                  <a:cubicBezTo>
                    <a:pt x="198" y="360"/>
                    <a:pt x="198" y="360"/>
                    <a:pt x="198" y="360"/>
                  </a:cubicBezTo>
                  <a:cubicBezTo>
                    <a:pt x="127" y="481"/>
                    <a:pt x="127" y="481"/>
                    <a:pt x="127" y="481"/>
                  </a:cubicBezTo>
                  <a:cubicBezTo>
                    <a:pt x="127" y="488"/>
                    <a:pt x="113" y="488"/>
                    <a:pt x="106" y="488"/>
                  </a:cubicBezTo>
                  <a:cubicBezTo>
                    <a:pt x="71" y="466"/>
                    <a:pt x="71" y="466"/>
                    <a:pt x="71" y="466"/>
                  </a:cubicBezTo>
                  <a:cubicBezTo>
                    <a:pt x="64" y="459"/>
                    <a:pt x="64" y="452"/>
                    <a:pt x="71" y="445"/>
                  </a:cubicBezTo>
                  <a:cubicBezTo>
                    <a:pt x="120" y="360"/>
                    <a:pt x="120" y="360"/>
                    <a:pt x="120" y="360"/>
                  </a:cubicBezTo>
                  <a:cubicBezTo>
                    <a:pt x="184" y="247"/>
                    <a:pt x="184" y="247"/>
                    <a:pt x="184" y="247"/>
                  </a:cubicBezTo>
                  <a:cubicBezTo>
                    <a:pt x="233" y="155"/>
                    <a:pt x="233" y="155"/>
                    <a:pt x="233" y="155"/>
                  </a:cubicBezTo>
                  <a:cubicBezTo>
                    <a:pt x="240" y="148"/>
                    <a:pt x="248" y="141"/>
                    <a:pt x="255" y="148"/>
                  </a:cubicBezTo>
                  <a:cubicBezTo>
                    <a:pt x="290" y="170"/>
                    <a:pt x="290" y="170"/>
                    <a:pt x="290" y="170"/>
                  </a:cubicBezTo>
                  <a:cubicBezTo>
                    <a:pt x="297" y="170"/>
                    <a:pt x="304" y="184"/>
                    <a:pt x="297" y="191"/>
                  </a:cubicBezTo>
                  <a:close/>
                  <a:moveTo>
                    <a:pt x="7" y="360"/>
                  </a:moveTo>
                  <a:lnTo>
                    <a:pt x="7" y="360"/>
                  </a:lnTo>
                  <a:cubicBezTo>
                    <a:pt x="0" y="360"/>
                    <a:pt x="0" y="353"/>
                    <a:pt x="0" y="346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0" y="254"/>
                    <a:pt x="0" y="247"/>
                    <a:pt x="7" y="247"/>
                  </a:cubicBezTo>
                  <a:cubicBezTo>
                    <a:pt x="149" y="247"/>
                    <a:pt x="149" y="247"/>
                    <a:pt x="149" y="247"/>
                  </a:cubicBezTo>
                  <a:cubicBezTo>
                    <a:pt x="92" y="360"/>
                    <a:pt x="92" y="360"/>
                    <a:pt x="92" y="360"/>
                  </a:cubicBezTo>
                  <a:lnTo>
                    <a:pt x="7" y="360"/>
                  </a:lnTo>
                  <a:close/>
                  <a:moveTo>
                    <a:pt x="64" y="481"/>
                  </a:moveTo>
                  <a:lnTo>
                    <a:pt x="64" y="481"/>
                  </a:lnTo>
                  <a:cubicBezTo>
                    <a:pt x="99" y="502"/>
                    <a:pt x="99" y="502"/>
                    <a:pt x="99" y="502"/>
                  </a:cubicBezTo>
                  <a:cubicBezTo>
                    <a:pt x="106" y="509"/>
                    <a:pt x="106" y="516"/>
                    <a:pt x="99" y="516"/>
                  </a:cubicBezTo>
                  <a:cubicBezTo>
                    <a:pt x="50" y="551"/>
                    <a:pt x="50" y="551"/>
                    <a:pt x="50" y="551"/>
                  </a:cubicBezTo>
                  <a:cubicBezTo>
                    <a:pt x="43" y="551"/>
                    <a:pt x="43" y="551"/>
                    <a:pt x="43" y="544"/>
                  </a:cubicBezTo>
                  <a:cubicBezTo>
                    <a:pt x="50" y="488"/>
                    <a:pt x="50" y="488"/>
                    <a:pt x="50" y="488"/>
                  </a:cubicBezTo>
                  <a:cubicBezTo>
                    <a:pt x="50" y="481"/>
                    <a:pt x="57" y="481"/>
                    <a:pt x="64" y="481"/>
                  </a:cubicBezTo>
                  <a:close/>
                  <a:moveTo>
                    <a:pt x="347" y="247"/>
                  </a:moveTo>
                  <a:lnTo>
                    <a:pt x="347" y="247"/>
                  </a:lnTo>
                  <a:cubicBezTo>
                    <a:pt x="368" y="297"/>
                    <a:pt x="382" y="332"/>
                    <a:pt x="396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90" y="247"/>
                    <a:pt x="290" y="247"/>
                    <a:pt x="290" y="247"/>
                  </a:cubicBezTo>
                  <a:lnTo>
                    <a:pt x="347" y="247"/>
                  </a:lnTo>
                  <a:close/>
                  <a:moveTo>
                    <a:pt x="474" y="417"/>
                  </a:moveTo>
                  <a:lnTo>
                    <a:pt x="474" y="417"/>
                  </a:lnTo>
                  <a:cubicBezTo>
                    <a:pt x="495" y="403"/>
                    <a:pt x="495" y="403"/>
                    <a:pt x="495" y="403"/>
                  </a:cubicBezTo>
                  <a:cubicBezTo>
                    <a:pt x="502" y="403"/>
                    <a:pt x="516" y="403"/>
                    <a:pt x="516" y="410"/>
                  </a:cubicBezTo>
                  <a:cubicBezTo>
                    <a:pt x="537" y="445"/>
                    <a:pt x="537" y="445"/>
                    <a:pt x="537" y="445"/>
                  </a:cubicBezTo>
                  <a:cubicBezTo>
                    <a:pt x="537" y="452"/>
                    <a:pt x="537" y="459"/>
                    <a:pt x="530" y="466"/>
                  </a:cubicBezTo>
                  <a:cubicBezTo>
                    <a:pt x="516" y="473"/>
                    <a:pt x="516" y="473"/>
                    <a:pt x="516" y="473"/>
                  </a:cubicBezTo>
                  <a:cubicBezTo>
                    <a:pt x="509" y="481"/>
                    <a:pt x="495" y="481"/>
                    <a:pt x="495" y="473"/>
                  </a:cubicBezTo>
                  <a:cubicBezTo>
                    <a:pt x="474" y="438"/>
                    <a:pt x="474" y="438"/>
                    <a:pt x="474" y="438"/>
                  </a:cubicBezTo>
                  <a:cubicBezTo>
                    <a:pt x="467" y="431"/>
                    <a:pt x="467" y="417"/>
                    <a:pt x="474" y="417"/>
                  </a:cubicBezTo>
                  <a:close/>
                  <a:moveTo>
                    <a:pt x="580" y="572"/>
                  </a:moveTo>
                  <a:lnTo>
                    <a:pt x="580" y="572"/>
                  </a:lnTo>
                  <a:cubicBezTo>
                    <a:pt x="580" y="558"/>
                    <a:pt x="544" y="551"/>
                    <a:pt x="530" y="530"/>
                  </a:cubicBezTo>
                  <a:cubicBezTo>
                    <a:pt x="509" y="509"/>
                    <a:pt x="523" y="502"/>
                    <a:pt x="530" y="495"/>
                  </a:cubicBezTo>
                  <a:cubicBezTo>
                    <a:pt x="594" y="459"/>
                    <a:pt x="580" y="572"/>
                    <a:pt x="580" y="5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bevel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</p:grpSp>
      <p:grpSp>
        <p:nvGrpSpPr>
          <p:cNvPr id="15" name="组合 5"/>
          <p:cNvGrpSpPr/>
          <p:nvPr/>
        </p:nvGrpSpPr>
        <p:grpSpPr>
          <a:xfrm>
            <a:off x="7260982" y="4307509"/>
            <a:ext cx="801843" cy="801843"/>
            <a:chOff x="7228334" y="4133505"/>
            <a:chExt cx="801843" cy="801843"/>
          </a:xfrm>
        </p:grpSpPr>
        <p:sp>
          <p:nvSpPr>
            <p:cNvPr id="16" name="橢圓 9"/>
            <p:cNvSpPr/>
            <p:nvPr/>
          </p:nvSpPr>
          <p:spPr>
            <a:xfrm>
              <a:off x="7228334" y="4133505"/>
              <a:ext cx="801843" cy="801843"/>
            </a:xfrm>
            <a:prstGeom prst="ellipse">
              <a:avLst/>
            </a:prstGeom>
            <a:solidFill>
              <a:schemeClr val="accent4"/>
            </a:solidFill>
            <a:ln w="25400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33680" marR="0" lvl="0" indent="-233680" algn="l" defTabSz="914400" rtl="0" eaLnBrk="1" fontAlgn="auto" latinLnBrk="0" hangingPunct="1">
                <a:lnSpc>
                  <a:spcPct val="95000"/>
                </a:lnSpc>
                <a:spcBef>
                  <a:spcPct val="50000"/>
                </a:spcBef>
                <a:spcAft>
                  <a:spcPct val="35000"/>
                </a:spcAft>
                <a:buClr>
                  <a:srgbClr val="678BA8"/>
                </a:buClr>
                <a:buSzTx/>
                <a:buFontTx/>
                <a:buChar char="•"/>
                <a:tabLst/>
                <a:defRPr/>
              </a:pPr>
              <a:endParaRPr kumimoji="0" lang="zh-TW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Microsoft JhengHei" panose="020B0604030504040204" charset="-120"/>
                <a:cs typeface="Arial"/>
                <a:sym typeface="Arial"/>
              </a:endParaRPr>
            </a:p>
          </p:txBody>
        </p:sp>
        <p:sp>
          <p:nvSpPr>
            <p:cNvPr id="17" name="Freeform 16"/>
            <p:cNvSpPr>
              <a:spLocks noChangeArrowheads="1"/>
            </p:cNvSpPr>
            <p:nvPr/>
          </p:nvSpPr>
          <p:spPr bwMode="auto">
            <a:xfrm>
              <a:off x="7510231" y="4387789"/>
              <a:ext cx="243581" cy="320133"/>
            </a:xfrm>
            <a:custGeom>
              <a:avLst/>
              <a:gdLst>
                <a:gd name="T0" fmla="*/ 69059 w 461"/>
                <a:gd name="T1" fmla="*/ 142453 h 609"/>
                <a:gd name="T2" fmla="*/ 69059 w 461"/>
                <a:gd name="T3" fmla="*/ 142453 h 609"/>
                <a:gd name="T4" fmla="*/ 63997 w 461"/>
                <a:gd name="T5" fmla="*/ 162598 h 609"/>
                <a:gd name="T6" fmla="*/ 58935 w 461"/>
                <a:gd name="T7" fmla="*/ 183102 h 609"/>
                <a:gd name="T8" fmla="*/ 40857 w 461"/>
                <a:gd name="T9" fmla="*/ 213319 h 609"/>
                <a:gd name="T10" fmla="*/ 35795 w 461"/>
                <a:gd name="T11" fmla="*/ 215837 h 609"/>
                <a:gd name="T12" fmla="*/ 33264 w 461"/>
                <a:gd name="T13" fmla="*/ 213319 h 609"/>
                <a:gd name="T14" fmla="*/ 33264 w 461"/>
                <a:gd name="T15" fmla="*/ 185620 h 609"/>
                <a:gd name="T16" fmla="*/ 38326 w 461"/>
                <a:gd name="T17" fmla="*/ 155043 h 609"/>
                <a:gd name="T18" fmla="*/ 51342 w 461"/>
                <a:gd name="T19" fmla="*/ 103962 h 609"/>
                <a:gd name="T20" fmla="*/ 51342 w 461"/>
                <a:gd name="T21" fmla="*/ 98925 h 609"/>
                <a:gd name="T22" fmla="*/ 48811 w 461"/>
                <a:gd name="T23" fmla="*/ 86335 h 609"/>
                <a:gd name="T24" fmla="*/ 48811 w 461"/>
                <a:gd name="T25" fmla="*/ 68708 h 609"/>
                <a:gd name="T26" fmla="*/ 66528 w 461"/>
                <a:gd name="T27" fmla="*/ 48204 h 609"/>
                <a:gd name="T28" fmla="*/ 79544 w 461"/>
                <a:gd name="T29" fmla="*/ 50722 h 609"/>
                <a:gd name="T30" fmla="*/ 87137 w 461"/>
                <a:gd name="T31" fmla="*/ 60794 h 609"/>
                <a:gd name="T32" fmla="*/ 87137 w 461"/>
                <a:gd name="T33" fmla="*/ 76263 h 609"/>
                <a:gd name="T34" fmla="*/ 79544 w 461"/>
                <a:gd name="T35" fmla="*/ 103962 h 609"/>
                <a:gd name="T36" fmla="*/ 77013 w 461"/>
                <a:gd name="T37" fmla="*/ 119430 h 609"/>
                <a:gd name="T38" fmla="*/ 84606 w 461"/>
                <a:gd name="T39" fmla="*/ 132021 h 609"/>
                <a:gd name="T40" fmla="*/ 97261 w 461"/>
                <a:gd name="T41" fmla="*/ 134539 h 609"/>
                <a:gd name="T42" fmla="*/ 120401 w 461"/>
                <a:gd name="T43" fmla="*/ 121948 h 609"/>
                <a:gd name="T44" fmla="*/ 135586 w 461"/>
                <a:gd name="T45" fmla="*/ 81299 h 609"/>
                <a:gd name="T46" fmla="*/ 135586 w 461"/>
                <a:gd name="T47" fmla="*/ 66190 h 609"/>
                <a:gd name="T48" fmla="*/ 125463 w 461"/>
                <a:gd name="T49" fmla="*/ 38131 h 609"/>
                <a:gd name="T50" fmla="*/ 104854 w 461"/>
                <a:gd name="T51" fmla="*/ 22663 h 609"/>
                <a:gd name="T52" fmla="*/ 74121 w 461"/>
                <a:gd name="T53" fmla="*/ 22663 h 609"/>
                <a:gd name="T54" fmla="*/ 30733 w 461"/>
                <a:gd name="T55" fmla="*/ 50722 h 609"/>
                <a:gd name="T56" fmla="*/ 23140 w 461"/>
                <a:gd name="T57" fmla="*/ 81299 h 609"/>
                <a:gd name="T58" fmla="*/ 30733 w 461"/>
                <a:gd name="T59" fmla="*/ 101444 h 609"/>
                <a:gd name="T60" fmla="*/ 33264 w 461"/>
                <a:gd name="T61" fmla="*/ 106840 h 609"/>
                <a:gd name="T62" fmla="*/ 33264 w 461"/>
                <a:gd name="T63" fmla="*/ 116912 h 609"/>
                <a:gd name="T64" fmla="*/ 28202 w 461"/>
                <a:gd name="T65" fmla="*/ 124466 h 609"/>
                <a:gd name="T66" fmla="*/ 23140 w 461"/>
                <a:gd name="T67" fmla="*/ 124466 h 609"/>
                <a:gd name="T68" fmla="*/ 0 w 461"/>
                <a:gd name="T69" fmla="*/ 91371 h 609"/>
                <a:gd name="T70" fmla="*/ 0 w 461"/>
                <a:gd name="T71" fmla="*/ 63312 h 609"/>
                <a:gd name="T72" fmla="*/ 10485 w 461"/>
                <a:gd name="T73" fmla="*/ 43167 h 609"/>
                <a:gd name="T74" fmla="*/ 38326 w 461"/>
                <a:gd name="T75" fmla="*/ 12591 h 609"/>
                <a:gd name="T76" fmla="*/ 71590 w 461"/>
                <a:gd name="T77" fmla="*/ 0 h 609"/>
                <a:gd name="T78" fmla="*/ 87137 w 461"/>
                <a:gd name="T79" fmla="*/ 0 h 609"/>
                <a:gd name="T80" fmla="*/ 122932 w 461"/>
                <a:gd name="T81" fmla="*/ 7554 h 609"/>
                <a:gd name="T82" fmla="*/ 148241 w 461"/>
                <a:gd name="T83" fmla="*/ 25541 h 609"/>
                <a:gd name="T84" fmla="*/ 163788 w 461"/>
                <a:gd name="T85" fmla="*/ 53240 h 609"/>
                <a:gd name="T86" fmla="*/ 166319 w 461"/>
                <a:gd name="T87" fmla="*/ 73744 h 609"/>
                <a:gd name="T88" fmla="*/ 163788 w 461"/>
                <a:gd name="T89" fmla="*/ 91371 h 609"/>
                <a:gd name="T90" fmla="*/ 130525 w 461"/>
                <a:gd name="T91" fmla="*/ 147489 h 609"/>
                <a:gd name="T92" fmla="*/ 117870 w 461"/>
                <a:gd name="T93" fmla="*/ 155043 h 609"/>
                <a:gd name="T94" fmla="*/ 97261 w 461"/>
                <a:gd name="T95" fmla="*/ 157561 h 609"/>
                <a:gd name="T96" fmla="*/ 82075 w 461"/>
                <a:gd name="T97" fmla="*/ 152525 h 609"/>
                <a:gd name="T98" fmla="*/ 69059 w 461"/>
                <a:gd name="T99" fmla="*/ 142453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461" h="609">
                  <a:moveTo>
                    <a:pt x="191" y="396"/>
                  </a:moveTo>
                  <a:lnTo>
                    <a:pt x="191" y="396"/>
                  </a:lnTo>
                  <a:cubicBezTo>
                    <a:pt x="184" y="410"/>
                    <a:pt x="184" y="431"/>
                    <a:pt x="177" y="452"/>
                  </a:cubicBezTo>
                  <a:cubicBezTo>
                    <a:pt x="170" y="473"/>
                    <a:pt x="170" y="495"/>
                    <a:pt x="163" y="509"/>
                  </a:cubicBezTo>
                  <a:cubicBezTo>
                    <a:pt x="149" y="544"/>
                    <a:pt x="135" y="572"/>
                    <a:pt x="113" y="593"/>
                  </a:cubicBezTo>
                  <a:cubicBezTo>
                    <a:pt x="99" y="608"/>
                    <a:pt x="99" y="600"/>
                    <a:pt x="99" y="600"/>
                  </a:cubicBezTo>
                  <a:cubicBezTo>
                    <a:pt x="92" y="600"/>
                    <a:pt x="92" y="600"/>
                    <a:pt x="92" y="593"/>
                  </a:cubicBezTo>
                  <a:cubicBezTo>
                    <a:pt x="92" y="572"/>
                    <a:pt x="92" y="544"/>
                    <a:pt x="92" y="516"/>
                  </a:cubicBezTo>
                  <a:cubicBezTo>
                    <a:pt x="92" y="487"/>
                    <a:pt x="99" y="459"/>
                    <a:pt x="106" y="431"/>
                  </a:cubicBezTo>
                  <a:cubicBezTo>
                    <a:pt x="120" y="389"/>
                    <a:pt x="128" y="339"/>
                    <a:pt x="142" y="289"/>
                  </a:cubicBezTo>
                  <a:cubicBezTo>
                    <a:pt x="142" y="282"/>
                    <a:pt x="142" y="282"/>
                    <a:pt x="142" y="275"/>
                  </a:cubicBezTo>
                  <a:cubicBezTo>
                    <a:pt x="142" y="261"/>
                    <a:pt x="135" y="254"/>
                    <a:pt x="135" y="240"/>
                  </a:cubicBezTo>
                  <a:cubicBezTo>
                    <a:pt x="135" y="219"/>
                    <a:pt x="135" y="205"/>
                    <a:pt x="135" y="191"/>
                  </a:cubicBezTo>
                  <a:cubicBezTo>
                    <a:pt x="142" y="169"/>
                    <a:pt x="156" y="148"/>
                    <a:pt x="184" y="134"/>
                  </a:cubicBezTo>
                  <a:cubicBezTo>
                    <a:pt x="198" y="134"/>
                    <a:pt x="213" y="134"/>
                    <a:pt x="220" y="141"/>
                  </a:cubicBezTo>
                  <a:cubicBezTo>
                    <a:pt x="234" y="148"/>
                    <a:pt x="241" y="155"/>
                    <a:pt x="241" y="169"/>
                  </a:cubicBezTo>
                  <a:cubicBezTo>
                    <a:pt x="248" y="184"/>
                    <a:pt x="241" y="205"/>
                    <a:pt x="241" y="212"/>
                  </a:cubicBezTo>
                  <a:cubicBezTo>
                    <a:pt x="234" y="240"/>
                    <a:pt x="227" y="261"/>
                    <a:pt x="220" y="289"/>
                  </a:cubicBezTo>
                  <a:cubicBezTo>
                    <a:pt x="213" y="304"/>
                    <a:pt x="213" y="318"/>
                    <a:pt x="213" y="332"/>
                  </a:cubicBezTo>
                  <a:cubicBezTo>
                    <a:pt x="220" y="346"/>
                    <a:pt x="227" y="360"/>
                    <a:pt x="234" y="367"/>
                  </a:cubicBezTo>
                  <a:cubicBezTo>
                    <a:pt x="248" y="374"/>
                    <a:pt x="255" y="374"/>
                    <a:pt x="269" y="374"/>
                  </a:cubicBezTo>
                  <a:cubicBezTo>
                    <a:pt x="304" y="374"/>
                    <a:pt x="318" y="353"/>
                    <a:pt x="333" y="339"/>
                  </a:cubicBezTo>
                  <a:cubicBezTo>
                    <a:pt x="354" y="311"/>
                    <a:pt x="368" y="275"/>
                    <a:pt x="375" y="226"/>
                  </a:cubicBezTo>
                  <a:cubicBezTo>
                    <a:pt x="375" y="212"/>
                    <a:pt x="375" y="198"/>
                    <a:pt x="375" y="184"/>
                  </a:cubicBezTo>
                  <a:cubicBezTo>
                    <a:pt x="375" y="148"/>
                    <a:pt x="368" y="127"/>
                    <a:pt x="347" y="106"/>
                  </a:cubicBezTo>
                  <a:cubicBezTo>
                    <a:pt x="333" y="92"/>
                    <a:pt x="318" y="78"/>
                    <a:pt x="290" y="63"/>
                  </a:cubicBezTo>
                  <a:cubicBezTo>
                    <a:pt x="269" y="56"/>
                    <a:pt x="234" y="56"/>
                    <a:pt x="205" y="63"/>
                  </a:cubicBezTo>
                  <a:cubicBezTo>
                    <a:pt x="149" y="71"/>
                    <a:pt x="106" y="99"/>
                    <a:pt x="85" y="141"/>
                  </a:cubicBezTo>
                  <a:cubicBezTo>
                    <a:pt x="71" y="169"/>
                    <a:pt x="64" y="191"/>
                    <a:pt x="64" y="226"/>
                  </a:cubicBezTo>
                  <a:cubicBezTo>
                    <a:pt x="64" y="247"/>
                    <a:pt x="71" y="268"/>
                    <a:pt x="85" y="282"/>
                  </a:cubicBezTo>
                  <a:cubicBezTo>
                    <a:pt x="85" y="289"/>
                    <a:pt x="92" y="289"/>
                    <a:pt x="92" y="297"/>
                  </a:cubicBezTo>
                  <a:cubicBezTo>
                    <a:pt x="99" y="304"/>
                    <a:pt x="92" y="318"/>
                    <a:pt x="92" y="325"/>
                  </a:cubicBezTo>
                  <a:cubicBezTo>
                    <a:pt x="85" y="332"/>
                    <a:pt x="85" y="346"/>
                    <a:pt x="78" y="346"/>
                  </a:cubicBezTo>
                  <a:cubicBezTo>
                    <a:pt x="71" y="346"/>
                    <a:pt x="64" y="346"/>
                    <a:pt x="64" y="346"/>
                  </a:cubicBezTo>
                  <a:cubicBezTo>
                    <a:pt x="29" y="325"/>
                    <a:pt x="15" y="297"/>
                    <a:pt x="0" y="254"/>
                  </a:cubicBezTo>
                  <a:cubicBezTo>
                    <a:pt x="0" y="233"/>
                    <a:pt x="0" y="205"/>
                    <a:pt x="0" y="176"/>
                  </a:cubicBezTo>
                  <a:cubicBezTo>
                    <a:pt x="7" y="155"/>
                    <a:pt x="15" y="134"/>
                    <a:pt x="29" y="120"/>
                  </a:cubicBezTo>
                  <a:cubicBezTo>
                    <a:pt x="43" y="85"/>
                    <a:pt x="71" y="56"/>
                    <a:pt x="106" y="35"/>
                  </a:cubicBezTo>
                  <a:cubicBezTo>
                    <a:pt x="135" y="21"/>
                    <a:pt x="163" y="7"/>
                    <a:pt x="198" y="0"/>
                  </a:cubicBezTo>
                  <a:cubicBezTo>
                    <a:pt x="213" y="0"/>
                    <a:pt x="227" y="0"/>
                    <a:pt x="241" y="0"/>
                  </a:cubicBezTo>
                  <a:cubicBezTo>
                    <a:pt x="276" y="0"/>
                    <a:pt x="311" y="7"/>
                    <a:pt x="340" y="21"/>
                  </a:cubicBezTo>
                  <a:cubicBezTo>
                    <a:pt x="368" y="35"/>
                    <a:pt x="389" y="49"/>
                    <a:pt x="410" y="71"/>
                  </a:cubicBezTo>
                  <a:cubicBezTo>
                    <a:pt x="431" y="92"/>
                    <a:pt x="446" y="113"/>
                    <a:pt x="453" y="148"/>
                  </a:cubicBezTo>
                  <a:cubicBezTo>
                    <a:pt x="460" y="162"/>
                    <a:pt x="460" y="184"/>
                    <a:pt x="460" y="205"/>
                  </a:cubicBezTo>
                  <a:cubicBezTo>
                    <a:pt x="460" y="219"/>
                    <a:pt x="460" y="240"/>
                    <a:pt x="453" y="254"/>
                  </a:cubicBezTo>
                  <a:cubicBezTo>
                    <a:pt x="446" y="325"/>
                    <a:pt x="410" y="382"/>
                    <a:pt x="361" y="410"/>
                  </a:cubicBezTo>
                  <a:cubicBezTo>
                    <a:pt x="354" y="417"/>
                    <a:pt x="340" y="424"/>
                    <a:pt x="326" y="431"/>
                  </a:cubicBezTo>
                  <a:cubicBezTo>
                    <a:pt x="304" y="431"/>
                    <a:pt x="290" y="438"/>
                    <a:pt x="269" y="438"/>
                  </a:cubicBezTo>
                  <a:cubicBezTo>
                    <a:pt x="255" y="431"/>
                    <a:pt x="234" y="431"/>
                    <a:pt x="227" y="424"/>
                  </a:cubicBezTo>
                  <a:cubicBezTo>
                    <a:pt x="213" y="417"/>
                    <a:pt x="198" y="403"/>
                    <a:pt x="191" y="39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bevel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</p:grpSp>
      <p:sp>
        <p:nvSpPr>
          <p:cNvPr id="18" name="橢圓 6"/>
          <p:cNvSpPr/>
          <p:nvPr/>
        </p:nvSpPr>
        <p:spPr>
          <a:xfrm>
            <a:off x="-994018" y="5666727"/>
            <a:ext cx="473634" cy="473634"/>
          </a:xfrm>
          <a:prstGeom prst="ellipse">
            <a:avLst/>
          </a:prstGeom>
          <a:solidFill>
            <a:srgbClr val="000000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233680" marR="0" lvl="0" indent="-233680" algn="l" defTabSz="914400" rtl="0" eaLnBrk="1" fontAlgn="auto" latinLnBrk="0" hangingPunct="1">
              <a:lnSpc>
                <a:spcPct val="95000"/>
              </a:lnSpc>
              <a:spcBef>
                <a:spcPct val="50000"/>
              </a:spcBef>
              <a:spcAft>
                <a:spcPct val="35000"/>
              </a:spcAft>
              <a:buClr>
                <a:srgbClr val="678BA8"/>
              </a:buClr>
              <a:buSzTx/>
              <a:buFontTx/>
              <a:buChar char="•"/>
              <a:tabLst/>
              <a:defRPr/>
            </a:pPr>
            <a:endParaRPr kumimoji="0" lang="zh-TW" altLang="en-US" sz="3200" b="0" i="0" u="none" strike="noStrike" kern="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/>
              <a:ea typeface="Microsoft JhengHei" panose="020B0604030504040204" charset="-120"/>
              <a:cs typeface="Arial"/>
              <a:sym typeface="Arial"/>
            </a:endParaRPr>
          </a:p>
        </p:txBody>
      </p:sp>
      <p:sp>
        <p:nvSpPr>
          <p:cNvPr id="19" name="橢圓 6"/>
          <p:cNvSpPr/>
          <p:nvPr/>
        </p:nvSpPr>
        <p:spPr>
          <a:xfrm>
            <a:off x="7252433" y="3239506"/>
            <a:ext cx="473634" cy="473634"/>
          </a:xfrm>
          <a:prstGeom prst="ellipse">
            <a:avLst/>
          </a:prstGeom>
          <a:solidFill>
            <a:srgbClr val="000000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233680" marR="0" lvl="0" indent="-233680" algn="l" defTabSz="914400" rtl="0" eaLnBrk="1" fontAlgn="auto" latinLnBrk="0" hangingPunct="1">
              <a:lnSpc>
                <a:spcPct val="95000"/>
              </a:lnSpc>
              <a:spcBef>
                <a:spcPct val="50000"/>
              </a:spcBef>
              <a:spcAft>
                <a:spcPct val="35000"/>
              </a:spcAft>
              <a:buClr>
                <a:srgbClr val="678BA8"/>
              </a:buClr>
              <a:buSzTx/>
              <a:buFontTx/>
              <a:buChar char="•"/>
              <a:tabLst/>
              <a:defRPr/>
            </a:pPr>
            <a:endParaRPr kumimoji="0" lang="zh-TW" altLang="en-US" sz="3200" b="0" i="0" u="none" strike="noStrike" kern="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Microsoft JhengHei" panose="020B0604030504040204" charset="-120"/>
              <a:cs typeface="Arial"/>
              <a:sym typeface="Arial"/>
            </a:endParaRPr>
          </a:p>
        </p:txBody>
      </p:sp>
      <p:grpSp>
        <p:nvGrpSpPr>
          <p:cNvPr id="20" name="组合 50"/>
          <p:cNvGrpSpPr/>
          <p:nvPr/>
        </p:nvGrpSpPr>
        <p:grpSpPr>
          <a:xfrm>
            <a:off x="-88501" y="3103517"/>
            <a:ext cx="4320429" cy="2204542"/>
            <a:chOff x="6448674" y="1823122"/>
            <a:chExt cx="4320429" cy="2204542"/>
          </a:xfrm>
        </p:grpSpPr>
        <p:sp>
          <p:nvSpPr>
            <p:cNvPr id="21" name="矩形 20"/>
            <p:cNvSpPr/>
            <p:nvPr/>
          </p:nvSpPr>
          <p:spPr>
            <a:xfrm>
              <a:off x="7483989" y="3732519"/>
              <a:ext cx="3071263" cy="29514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阿里巴巴普惠体 M" panose="00020600040101010101" pitchFamily="18" charset="-122"/>
                  <a:ea typeface="阿里巴巴普惠体 M" panose="00020600040101010101" pitchFamily="18" charset="-122"/>
                  <a:cs typeface="Arial"/>
                  <a:sym typeface="Arial"/>
                </a:rPr>
                <a:t>1.</a:t>
              </a:r>
              <a:endPara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  <p:sp>
          <p:nvSpPr>
            <p:cNvPr id="22" name="矩形 21"/>
            <p:cNvSpPr/>
            <p:nvPr/>
          </p:nvSpPr>
          <p:spPr>
            <a:xfrm>
              <a:off x="6448674" y="1823122"/>
              <a:ext cx="4320429" cy="562462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師資要求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3" name="组合 53"/>
          <p:cNvGrpSpPr/>
          <p:nvPr/>
        </p:nvGrpSpPr>
        <p:grpSpPr>
          <a:xfrm>
            <a:off x="6096000" y="1148272"/>
            <a:ext cx="5145140" cy="4159787"/>
            <a:chOff x="5410112" y="-132123"/>
            <a:chExt cx="5145140" cy="4159787"/>
          </a:xfrm>
        </p:grpSpPr>
        <p:sp>
          <p:nvSpPr>
            <p:cNvPr id="24" name="矩形 23"/>
            <p:cNvSpPr/>
            <p:nvPr/>
          </p:nvSpPr>
          <p:spPr>
            <a:xfrm>
              <a:off x="7483989" y="3732519"/>
              <a:ext cx="3071263" cy="29514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5410112" y="-132123"/>
              <a:ext cx="3121301" cy="562462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課程內容</a:t>
              </a:r>
            </a:p>
          </p:txBody>
        </p:sp>
      </p:grpSp>
      <p:grpSp>
        <p:nvGrpSpPr>
          <p:cNvPr id="26" name="组合 56"/>
          <p:cNvGrpSpPr/>
          <p:nvPr/>
        </p:nvGrpSpPr>
        <p:grpSpPr>
          <a:xfrm>
            <a:off x="7419927" y="2559347"/>
            <a:ext cx="3071263" cy="779747"/>
            <a:chOff x="7123746" y="3722213"/>
            <a:chExt cx="3071263" cy="779747"/>
          </a:xfrm>
        </p:grpSpPr>
        <p:sp>
          <p:nvSpPr>
            <p:cNvPr id="27" name="矩形 26"/>
            <p:cNvSpPr/>
            <p:nvPr/>
          </p:nvSpPr>
          <p:spPr>
            <a:xfrm>
              <a:off x="7123746" y="3722213"/>
              <a:ext cx="3071263" cy="29514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7168137" y="3939498"/>
              <a:ext cx="2050552" cy="562462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zh-TW" altLang="zh-T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班級規模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" name="组合 59"/>
          <p:cNvGrpSpPr/>
          <p:nvPr/>
        </p:nvGrpSpPr>
        <p:grpSpPr>
          <a:xfrm>
            <a:off x="2687892" y="1187802"/>
            <a:ext cx="3845441" cy="1025955"/>
            <a:chOff x="8690585" y="2350668"/>
            <a:chExt cx="3845441" cy="1025955"/>
          </a:xfrm>
        </p:grpSpPr>
        <p:sp>
          <p:nvSpPr>
            <p:cNvPr id="30" name="矩形 29"/>
            <p:cNvSpPr/>
            <p:nvPr/>
          </p:nvSpPr>
          <p:spPr>
            <a:xfrm>
              <a:off x="8946247" y="2980489"/>
              <a:ext cx="3589779" cy="396134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zh-TW" altLang="zh-TW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 </a:t>
              </a:r>
              <a:r>
                <a:rPr kumimoji="0" lang="zh-TW" altLang="zh-TW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小學</a:t>
              </a:r>
              <a:r>
                <a:rPr kumimoji="0" lang="en-US" altLang="zh-TW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 5-6 </a:t>
              </a:r>
              <a:r>
                <a:rPr kumimoji="0" lang="zh-TW" altLang="zh-TW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年級學生</a:t>
              </a: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阿里巴巴普惠体 M" panose="00020600040101010101" pitchFamily="18" charset="-122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8690585" y="2350668"/>
              <a:ext cx="2050552" cy="562462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zh-TW" altLang="zh-TW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招生對象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阿里巴巴普惠体 M" panose="00020600040101010101" pitchFamily="18" charset="-122"/>
                <a:cs typeface="Arial"/>
                <a:sym typeface="Arial"/>
              </a:endParaRPr>
            </a:p>
          </p:txBody>
        </p:sp>
      </p:grpSp>
      <p:sp>
        <p:nvSpPr>
          <p:cNvPr id="2" name="Google Shape;191;p9">
            <a:extLst>
              <a:ext uri="{FF2B5EF4-FFF2-40B4-BE49-F238E27FC236}">
                <a16:creationId xmlns:a16="http://schemas.microsoft.com/office/drawing/2014/main" id="{ABE91013-2D74-C634-2735-6CCBDABE97A2}"/>
              </a:ext>
            </a:extLst>
          </p:cNvPr>
          <p:cNvSpPr txBox="1"/>
          <p:nvPr/>
        </p:nvSpPr>
        <p:spPr>
          <a:xfrm>
            <a:off x="5389288" y="225075"/>
            <a:ext cx="3949524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SimHei"/>
                <a:sym typeface="SimHei"/>
              </a:rPr>
              <a:t>｜</a:t>
            </a:r>
            <a:r>
              <a:rPr kumimoji="0" lang="zh-TW" alt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SimHei"/>
                <a:sym typeface="SimHei"/>
              </a:rPr>
              <a:t>課後輔導挑戰班</a:t>
            </a:r>
            <a:r>
              <a:rPr kumimoji="0" lang="zh-TW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SimHei"/>
                <a:sym typeface="SimHei"/>
              </a:rPr>
              <a:t>｜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SimHei"/>
              <a:sym typeface="SimHei"/>
            </a:endParaRPr>
          </a:p>
        </p:txBody>
      </p:sp>
      <p:sp>
        <p:nvSpPr>
          <p:cNvPr id="32" name="Google Shape;15;p35"/>
          <p:cNvSpPr txBox="1">
            <a:spLocks/>
          </p:cNvSpPr>
          <p:nvPr/>
        </p:nvSpPr>
        <p:spPr>
          <a:xfrm>
            <a:off x="11388090" y="5775236"/>
            <a:ext cx="550384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931574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931574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E56F5CE2-3A16-F9A3-50D4-DF9A2E5DEEC1}"/>
              </a:ext>
            </a:extLst>
          </p:cNvPr>
          <p:cNvSpPr txBox="1"/>
          <p:nvPr/>
        </p:nvSpPr>
        <p:spPr>
          <a:xfrm>
            <a:off x="7742737" y="3390504"/>
            <a:ext cx="35442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每個年段一 個班，每班 </a:t>
            </a:r>
            <a:r>
              <a:rPr kumimoji="0" lang="en-US" altLang="zh-TW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7</a:t>
            </a:r>
            <a:r>
              <a:rPr kumimoji="0" lang="zh-TW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人以上開班</a:t>
            </a: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308260A-4451-A21B-B4A0-0E806DF69494}"/>
              </a:ext>
            </a:extLst>
          </p:cNvPr>
          <p:cNvSpPr txBox="1"/>
          <p:nvPr/>
        </p:nvSpPr>
        <p:spPr>
          <a:xfrm>
            <a:off x="8004466" y="4811967"/>
            <a:ext cx="4207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時長：每周 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次，每次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90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分鐘（含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10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分鐘休息，分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2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節上課，每節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40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分鐘</a:t>
            </a:r>
            <a:r>
              <a:rPr kumimoji="0" lang="zh-TW" altLang="zh-TW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）</a:t>
            </a:r>
            <a:endParaRPr kumimoji="0" lang="zh-TW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8D6A5CB2-60A1-7C4B-86A0-48F2717CC9B1}"/>
              </a:ext>
            </a:extLst>
          </p:cNvPr>
          <p:cNvSpPr txBox="1"/>
          <p:nvPr/>
        </p:nvSpPr>
        <p:spPr>
          <a:xfrm>
            <a:off x="290456" y="3742992"/>
            <a:ext cx="50242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1.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熟悉不同年級學生學習特點</a:t>
            </a:r>
            <a:endParaRPr kumimoji="0" lang="en-US" altLang="zh-TW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2.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掌握分層教學方法，能獨立設計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加深加廣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與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“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補救教學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” 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的課程內容</a:t>
            </a:r>
            <a:endParaRPr kumimoji="0" lang="en-US" altLang="zh-TW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3.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責任心强，課後需記錄每位學生的學習情况</a:t>
            </a:r>
            <a:endParaRPr kumimoji="0" lang="en-US" altLang="zh-TW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（如課堂表現、薄弱點改進</a:t>
            </a:r>
            <a:r>
              <a:rPr kumimoji="0" lang="zh-TW" altLang="zh-TW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）</a:t>
            </a:r>
            <a:endParaRPr kumimoji="0" lang="zh-TW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356CC3F2-3B0B-57D6-6FDB-50FBB7FF2B36}"/>
              </a:ext>
            </a:extLst>
          </p:cNvPr>
          <p:cNvSpPr txBox="1"/>
          <p:nvPr/>
        </p:nvSpPr>
        <p:spPr>
          <a:xfrm>
            <a:off x="7973558" y="4297644"/>
            <a:ext cx="2103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課程時長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F072935B-D9A2-CC25-135B-F6140390D922}"/>
              </a:ext>
            </a:extLst>
          </p:cNvPr>
          <p:cNvSpPr txBox="1"/>
          <p:nvPr/>
        </p:nvSpPr>
        <p:spPr>
          <a:xfrm>
            <a:off x="7371197" y="1725001"/>
            <a:ext cx="46686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國語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-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加深加廣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、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課業補救教學</a:t>
            </a:r>
            <a:endParaRPr kumimoji="0" lang="en-US" altLang="zh-TW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數學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-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數學基礎加強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、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實際應用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、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邏輯推理</a:t>
            </a:r>
            <a:endParaRPr kumimoji="0" lang="en-US" altLang="zh-TW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自然</a:t>
            </a:r>
            <a:r>
              <a:rPr kumimoji="0" lang="en-US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-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主題探究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、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知識拓展</a:t>
            </a:r>
            <a:r>
              <a:rPr kumimoji="0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、</a:t>
            </a:r>
            <a:r>
              <a:rPr kumimoji="0" lang="zh-TW" altLang="zh-TW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實驗現象記錄</a:t>
            </a:r>
            <a:endParaRPr kumimoji="0" lang="zh-TW" alt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流程圖: 接點 40">
            <a:extLst>
              <a:ext uri="{FF2B5EF4-FFF2-40B4-BE49-F238E27FC236}">
                <a16:creationId xmlns:a16="http://schemas.microsoft.com/office/drawing/2014/main" id="{AA9E4027-D912-551F-2B2D-E1915BAC30B0}"/>
              </a:ext>
            </a:extLst>
          </p:cNvPr>
          <p:cNvSpPr/>
          <p:nvPr/>
        </p:nvSpPr>
        <p:spPr>
          <a:xfrm>
            <a:off x="4296799" y="4305262"/>
            <a:ext cx="441646" cy="348222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zh-TW" altLang="en-US" sz="1400" b="1" i="0" u="none" strike="noStrike" kern="0" cap="none" spc="0" normalizeH="0" baseline="0" noProof="0">
              <a:ln w="10160">
                <a:solidFill>
                  <a:srgbClr val="45A5ED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/>
              <a:ea typeface="新細明體" panose="02020500000000000000" pitchFamily="18" charset="-120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04916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0_New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237DB9"/>
      </a:accent1>
      <a:accent2>
        <a:srgbClr val="15AA96"/>
      </a:accent2>
      <a:accent3>
        <a:srgbClr val="9BB955"/>
      </a:accent3>
      <a:accent4>
        <a:srgbClr val="F19B14"/>
      </a:accent4>
      <a:accent5>
        <a:srgbClr val="BE382C"/>
      </a:accent5>
      <a:accent6>
        <a:srgbClr val="633247"/>
      </a:accent6>
      <a:hlink>
        <a:srgbClr val="FFFFFF"/>
      </a:hlink>
      <a:folHlink>
        <a:srgbClr val="595959"/>
      </a:folHlink>
    </a:clrScheme>
    <a:fontScheme name="Roboto">
      <a:majorFont>
        <a:latin typeface="Roboto Medium"/>
        <a:ea typeface=""/>
        <a:cs typeface="FontAwesome"/>
      </a:majorFont>
      <a:minorFont>
        <a:latin typeface="Roboto Condensed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noFill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155</Words>
  <Application>Microsoft Office PowerPoint</Application>
  <PresentationFormat>寬螢幕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Calibri</vt:lpstr>
      <vt:lpstr>Arial</vt:lpstr>
      <vt:lpstr>阿里巴巴普惠体 M</vt:lpstr>
      <vt:lpstr>Roboto Condensed</vt:lpstr>
      <vt:lpstr>Microsoft JhengHei</vt:lpstr>
      <vt:lpstr>1_Custom Design</vt:lpstr>
      <vt:lpstr>2_Office Theme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kan</dc:creator>
  <cp:lastModifiedBy>碧华 张</cp:lastModifiedBy>
  <cp:revision>97</cp:revision>
  <dcterms:created xsi:type="dcterms:W3CDTF">2017-08-18T03:02:00Z</dcterms:created>
  <dcterms:modified xsi:type="dcterms:W3CDTF">2025-12-15T05:36:57Z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