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44"/>
  </p:notesMasterIdLst>
  <p:handoutMasterIdLst>
    <p:handoutMasterId r:id="rId45"/>
  </p:handoutMasterIdLst>
  <p:sldIdLst>
    <p:sldId id="256" r:id="rId3"/>
    <p:sldId id="259" r:id="rId4"/>
    <p:sldId id="258" r:id="rId5"/>
    <p:sldId id="261" r:id="rId6"/>
    <p:sldId id="262" r:id="rId7"/>
    <p:sldId id="260" r:id="rId8"/>
    <p:sldId id="257" r:id="rId9"/>
    <p:sldId id="292" r:id="rId10"/>
    <p:sldId id="263" r:id="rId11"/>
    <p:sldId id="315" r:id="rId12"/>
    <p:sldId id="306" r:id="rId13"/>
    <p:sldId id="264" r:id="rId14"/>
    <p:sldId id="293" r:id="rId15"/>
    <p:sldId id="316" r:id="rId16"/>
    <p:sldId id="294" r:id="rId17"/>
    <p:sldId id="317" r:id="rId18"/>
    <p:sldId id="296" r:id="rId19"/>
    <p:sldId id="297" r:id="rId20"/>
    <p:sldId id="309" r:id="rId21"/>
    <p:sldId id="310" r:id="rId22"/>
    <p:sldId id="298" r:id="rId23"/>
    <p:sldId id="311" r:id="rId24"/>
    <p:sldId id="307" r:id="rId25"/>
    <p:sldId id="313" r:id="rId26"/>
    <p:sldId id="312" r:id="rId27"/>
    <p:sldId id="299" r:id="rId28"/>
    <p:sldId id="281" r:id="rId29"/>
    <p:sldId id="288" r:id="rId30"/>
    <p:sldId id="280" r:id="rId31"/>
    <p:sldId id="289" r:id="rId32"/>
    <p:sldId id="282" r:id="rId33"/>
    <p:sldId id="285" r:id="rId34"/>
    <p:sldId id="286" r:id="rId35"/>
    <p:sldId id="287" r:id="rId36"/>
    <p:sldId id="275" r:id="rId37"/>
    <p:sldId id="273" r:id="rId38"/>
    <p:sldId id="272" r:id="rId39"/>
    <p:sldId id="277" r:id="rId40"/>
    <p:sldId id="278" r:id="rId41"/>
    <p:sldId id="302" r:id="rId42"/>
    <p:sldId id="303" r:id="rId43"/>
  </p:sldIdLst>
  <p:sldSz cx="9906000" cy="6858000" type="A4"/>
  <p:notesSz cx="6858000" cy="9144000"/>
  <p:defaultTextStyle>
    <a:defPPr>
      <a:defRPr lang="zh-TW"/>
    </a:defPPr>
    <a:lvl1pPr marL="0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372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743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115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487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1859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0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FF"/>
    <a:srgbClr val="FFFF66"/>
    <a:srgbClr val="FF6699"/>
    <a:srgbClr val="99FF66"/>
    <a:srgbClr val="FFFF99"/>
    <a:srgbClr val="008000"/>
    <a:srgbClr val="FF00FF"/>
    <a:srgbClr val="CC33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39" autoAdjust="0"/>
    <p:restoredTop sz="94660"/>
  </p:normalViewPr>
  <p:slideViewPr>
    <p:cSldViewPr showGuides="1">
      <p:cViewPr varScale="1">
        <p:scale>
          <a:sx n="64" d="100"/>
          <a:sy n="64" d="100"/>
        </p:scale>
        <p:origin x="-845" y="-62"/>
      </p:cViewPr>
      <p:guideLst>
        <p:guide orient="horz" pos="2160"/>
        <p:guide pos="307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187" y="-96"/>
      </p:cViewPr>
      <p:guideLst>
        <p:guide orient="horz" pos="2880"/>
        <p:guide pos="216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>
        <c:manualLayout>
          <c:layoutTarget val="inner"/>
          <c:xMode val="edge"/>
          <c:yMode val="edge"/>
          <c:x val="0.29564869495479862"/>
          <c:y val="0.17232158480189991"/>
          <c:w val="0.36012722368037331"/>
          <c:h val="0.61736095488063958"/>
        </c:manualLayout>
      </c:layout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學生圖像</c:v>
                </c:pt>
              </c:strCache>
            </c:strRef>
          </c:tx>
          <c:cat>
            <c:strRef>
              <c:f>工作表1!$A$2:$A$4</c:f>
              <c:strCache>
                <c:ptCount val="3"/>
                <c:pt idx="0">
                  <c:v>人文關懷</c:v>
                </c:pt>
                <c:pt idx="1">
                  <c:v>科學探究</c:v>
                </c:pt>
                <c:pt idx="2">
                  <c:v>國際視野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8522109215515026"/>
          <c:y val="0.30193694538182897"/>
          <c:w val="0.30089001895596512"/>
          <c:h val="0.45336801649793784"/>
        </c:manualLayout>
      </c:layout>
      <c:txPr>
        <a:bodyPr/>
        <a:lstStyle/>
        <a:p>
          <a:pPr>
            <a:defRPr sz="2400"/>
          </a:pPr>
          <a:endParaRPr lang="zh-TW"/>
        </a:p>
      </c:txPr>
    </c:legend>
    <c:plotVisOnly val="1"/>
    <c:dispBlanksAs val="zero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71E95-33D0-4774-A8F3-99A1DF608E97}" type="datetimeFigureOut">
              <a:rPr lang="zh-TW" altLang="en-US" smtClean="0"/>
              <a:pPr/>
              <a:t>2019/9/3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52CDF-9B86-446E-A9C6-432FBC6287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55444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3DD44-E4C5-4CC5-A479-E4FB6D8D4A5B}" type="datetimeFigureOut">
              <a:rPr lang="zh-TW" altLang="en-US" smtClean="0"/>
              <a:pPr/>
              <a:t>2019/9/3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46FFC-556F-4EC9-8955-D8868C325B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44280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http://docer.wps.cn</a:t>
            </a:r>
            <a:endParaRPr lang="zh-CN" altLang="en-US"/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4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defTabSz="914400">
              <a:buFont typeface="Arial" panose="020B0604020202020204" pitchFamily="34" charset="0"/>
              <a:buNone/>
            </a:pPr>
            <a:fld id="{F4484988-9F4F-4539-8962-123592157B76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algn="r" defTabSz="914400">
                <a:buFont typeface="Arial" panose="020B0604020202020204" pitchFamily="34" charset="0"/>
                <a:buNone/>
              </a:pPr>
              <a:t>41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372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6B9D-F5BF-49B0-AD66-64678D2C6FF0}" type="datetimeFigureOut">
              <a:rPr lang="zh-TW" altLang="en-US" smtClean="0"/>
              <a:pPr/>
              <a:t>2019/9/3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FD8C-6D27-4DA5-9D68-4383121A35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9175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3777" y="289102"/>
            <a:ext cx="7698060" cy="1143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kumimoji="1" lang="zh-TW" altLang="en-US" sz="4800" b="1" kern="1200" dirty="0">
                <a:solidFill>
                  <a:srgbClr val="0070C0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6B9D-F5BF-49B0-AD66-64678D2C6FF0}" type="datetimeFigureOut">
              <a:rPr lang="zh-TW" altLang="en-US" smtClean="0"/>
              <a:pPr/>
              <a:t>2019/9/3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FD8C-6D27-4DA5-9D68-4383121A358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2" name="组 6"/>
          <p:cNvGrpSpPr/>
          <p:nvPr userDrawn="1"/>
        </p:nvGrpSpPr>
        <p:grpSpPr>
          <a:xfrm rot="1718587">
            <a:off x="316422" y="93183"/>
            <a:ext cx="1024513" cy="1398348"/>
            <a:chOff x="3087349" y="2414413"/>
            <a:chExt cx="1024513" cy="1398348"/>
          </a:xfrm>
        </p:grpSpPr>
        <p:sp>
          <p:nvSpPr>
            <p:cNvPr id="13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  <p:sp>
          <p:nvSpPr>
            <p:cNvPr id="14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rgbClr val="DC21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  <p:sp>
          <p:nvSpPr>
            <p:cNvPr id="15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rgbClr val="71CA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  <p:sp>
          <p:nvSpPr>
            <p:cNvPr id="16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rgbClr val="71CA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</p:grpSp>
      <p:grpSp>
        <p:nvGrpSpPr>
          <p:cNvPr id="8" name="群組 7"/>
          <p:cNvGrpSpPr/>
          <p:nvPr userDrawn="1"/>
        </p:nvGrpSpPr>
        <p:grpSpPr>
          <a:xfrm>
            <a:off x="7977336" y="188640"/>
            <a:ext cx="1596086" cy="1257066"/>
            <a:chOff x="7977336" y="188640"/>
            <a:chExt cx="1596086" cy="1257066"/>
          </a:xfrm>
        </p:grpSpPr>
        <p:grpSp>
          <p:nvGrpSpPr>
            <p:cNvPr id="7" name="群組 6"/>
            <p:cNvGrpSpPr/>
            <p:nvPr userDrawn="1"/>
          </p:nvGrpSpPr>
          <p:grpSpPr>
            <a:xfrm>
              <a:off x="7977336" y="188640"/>
              <a:ext cx="1596086" cy="1251395"/>
              <a:chOff x="7977336" y="188640"/>
              <a:chExt cx="1596086" cy="1251395"/>
            </a:xfrm>
          </p:grpSpPr>
          <p:grpSp>
            <p:nvGrpSpPr>
              <p:cNvPr id="17" name="群組 16"/>
              <p:cNvGrpSpPr/>
              <p:nvPr userDrawn="1"/>
            </p:nvGrpSpPr>
            <p:grpSpPr>
              <a:xfrm>
                <a:off x="7977336" y="188640"/>
                <a:ext cx="1596086" cy="1241191"/>
                <a:chOff x="7977336" y="188640"/>
                <a:chExt cx="1596086" cy="1241191"/>
              </a:xfrm>
            </p:grpSpPr>
            <p:grpSp>
              <p:nvGrpSpPr>
                <p:cNvPr id="18" name="群組 17"/>
                <p:cNvGrpSpPr/>
                <p:nvPr userDrawn="1"/>
              </p:nvGrpSpPr>
              <p:grpSpPr>
                <a:xfrm>
                  <a:off x="7977336" y="188640"/>
                  <a:ext cx="1596086" cy="710103"/>
                  <a:chOff x="7977336" y="188640"/>
                  <a:chExt cx="1596086" cy="710103"/>
                </a:xfrm>
              </p:grpSpPr>
              <p:pic>
                <p:nvPicPr>
                  <p:cNvPr id="20" name="Picture 2" descr="D:\107資料組\課程諮詢教師\手冊ppt\3.png"/>
                  <p:cNvPicPr>
                    <a:picLocks noChangeAspect="1" noChangeArrowheads="1"/>
                  </p:cNvPicPr>
                  <p:nvPr userDrawn="1"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67320" b="71200"/>
                  <a:stretch/>
                </p:blipFill>
                <p:spPr bwMode="auto">
                  <a:xfrm>
                    <a:off x="8849850" y="224855"/>
                    <a:ext cx="723572" cy="6376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21" name="群組 20"/>
                  <p:cNvGrpSpPr/>
                  <p:nvPr userDrawn="1"/>
                </p:nvGrpSpPr>
                <p:grpSpPr>
                  <a:xfrm>
                    <a:off x="7977336" y="188640"/>
                    <a:ext cx="1158913" cy="710103"/>
                    <a:chOff x="848544" y="4365104"/>
                    <a:chExt cx="3185588" cy="1951912"/>
                  </a:xfrm>
                </p:grpSpPr>
                <p:pic>
                  <p:nvPicPr>
                    <p:cNvPr id="22" name="Picture 3" descr="D:\107資料組\課程諮詢教師\手冊ppt\7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r="67626" b="69261"/>
                    <a:stretch/>
                  </p:blipFill>
                  <p:spPr bwMode="auto">
                    <a:xfrm>
                      <a:off x="848544" y="4365104"/>
                      <a:ext cx="2055741" cy="195191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3" name="Picture 2" descr="D:\107資料組\課程諮詢教師\手冊ppt\6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33269" t="2050" r="34372" b="71047"/>
                    <a:stretch/>
                  </p:blipFill>
                  <p:spPr bwMode="auto">
                    <a:xfrm>
                      <a:off x="2052971" y="4610396"/>
                      <a:ext cx="1981161" cy="1647087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  <p:pic>
              <p:nvPicPr>
                <p:cNvPr id="19" name="Picture 5" descr="D:\107資料組\課程諮詢教師\手冊ppt\8.png"/>
                <p:cNvPicPr>
                  <a:picLocks noChangeAspect="1" noChangeArrowheads="1"/>
                </p:cNvPicPr>
                <p:nvPr userDrawn="1"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377" t="28646" r="71093" b="36406"/>
                <a:stretch/>
              </p:blipFill>
              <p:spPr bwMode="auto">
                <a:xfrm>
                  <a:off x="8011335" y="677614"/>
                  <a:ext cx="614073" cy="75221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4" name="Picture 6" descr="D:\107資料組\課程諮詢教師\手冊ppt\4.png"/>
              <p:cNvPicPr>
                <a:picLocks noChangeAspect="1" noChangeArrowheads="1"/>
              </p:cNvPicPr>
              <p:nvPr userDrawn="1"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2053" t="25743" r="32500" b="37128"/>
              <a:stretch/>
            </p:blipFill>
            <p:spPr bwMode="auto">
              <a:xfrm>
                <a:off x="8374138" y="624361"/>
                <a:ext cx="778732" cy="8156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5" name="Picture 7" descr="D:\107資料組\課程諮詢教師\手冊ppt\2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7079" t="27359" b="36320"/>
            <a:stretch/>
          </p:blipFill>
          <p:spPr bwMode="auto">
            <a:xfrm>
              <a:off x="8849850" y="660559"/>
              <a:ext cx="711662" cy="785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D:\107資料組\課程諮詢教師\手冊ppt\9.png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200" r="67800" b="11200"/>
          <a:stretch/>
        </p:blipFill>
        <p:spPr bwMode="auto">
          <a:xfrm>
            <a:off x="7994335" y="1183091"/>
            <a:ext cx="713877" cy="58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107資料組\課程諮詢教師\手冊ppt\5.pn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080" t="60315" r="38387" b="14085"/>
          <a:stretch/>
        </p:blipFill>
        <p:spPr bwMode="auto">
          <a:xfrm>
            <a:off x="8475977" y="1152807"/>
            <a:ext cx="575053" cy="60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994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3777" y="289102"/>
            <a:ext cx="7698060" cy="1143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kumimoji="1" lang="zh-TW" altLang="en-US" sz="4800" b="1" kern="1200" dirty="0">
                <a:solidFill>
                  <a:srgbClr val="0070C0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6B9D-F5BF-49B0-AD66-64678D2C6FF0}" type="datetimeFigureOut">
              <a:rPr lang="zh-TW" altLang="en-US" smtClean="0"/>
              <a:pPr/>
              <a:t>2019/9/3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FD8C-6D27-4DA5-9D68-4383121A358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2" name="组 6"/>
          <p:cNvGrpSpPr/>
          <p:nvPr userDrawn="1"/>
        </p:nvGrpSpPr>
        <p:grpSpPr>
          <a:xfrm rot="1718587">
            <a:off x="316422" y="93183"/>
            <a:ext cx="1024513" cy="1398348"/>
            <a:chOff x="3087349" y="2414413"/>
            <a:chExt cx="1024513" cy="1398348"/>
          </a:xfrm>
        </p:grpSpPr>
        <p:sp>
          <p:nvSpPr>
            <p:cNvPr id="13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  <p:sp>
          <p:nvSpPr>
            <p:cNvPr id="14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rgbClr val="DC21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  <p:sp>
          <p:nvSpPr>
            <p:cNvPr id="15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rgbClr val="71CA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  <p:sp>
          <p:nvSpPr>
            <p:cNvPr id="16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rgbClr val="71CA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</p:grpSp>
      <p:grpSp>
        <p:nvGrpSpPr>
          <p:cNvPr id="9" name="群組 8"/>
          <p:cNvGrpSpPr/>
          <p:nvPr userDrawn="1"/>
        </p:nvGrpSpPr>
        <p:grpSpPr>
          <a:xfrm>
            <a:off x="7977336" y="188640"/>
            <a:ext cx="1596086" cy="1585416"/>
            <a:chOff x="7977336" y="188640"/>
            <a:chExt cx="1596086" cy="1585416"/>
          </a:xfrm>
        </p:grpSpPr>
        <p:grpSp>
          <p:nvGrpSpPr>
            <p:cNvPr id="8" name="群組 7"/>
            <p:cNvGrpSpPr/>
            <p:nvPr userDrawn="1"/>
          </p:nvGrpSpPr>
          <p:grpSpPr>
            <a:xfrm>
              <a:off x="7977336" y="188640"/>
              <a:ext cx="1596086" cy="1257066"/>
              <a:chOff x="7977336" y="188640"/>
              <a:chExt cx="1596086" cy="1257066"/>
            </a:xfrm>
          </p:grpSpPr>
          <p:grpSp>
            <p:nvGrpSpPr>
              <p:cNvPr id="7" name="群組 6"/>
              <p:cNvGrpSpPr/>
              <p:nvPr userDrawn="1"/>
            </p:nvGrpSpPr>
            <p:grpSpPr>
              <a:xfrm>
                <a:off x="7977336" y="188640"/>
                <a:ext cx="1596086" cy="1251395"/>
                <a:chOff x="7977336" y="188640"/>
                <a:chExt cx="1596086" cy="1251395"/>
              </a:xfrm>
            </p:grpSpPr>
            <p:grpSp>
              <p:nvGrpSpPr>
                <p:cNvPr id="17" name="群組 16"/>
                <p:cNvGrpSpPr/>
                <p:nvPr userDrawn="1"/>
              </p:nvGrpSpPr>
              <p:grpSpPr>
                <a:xfrm>
                  <a:off x="7977336" y="188640"/>
                  <a:ext cx="1596086" cy="1241191"/>
                  <a:chOff x="7977336" y="188640"/>
                  <a:chExt cx="1596086" cy="1241191"/>
                </a:xfrm>
              </p:grpSpPr>
              <p:grpSp>
                <p:nvGrpSpPr>
                  <p:cNvPr id="18" name="群組 17"/>
                  <p:cNvGrpSpPr/>
                  <p:nvPr userDrawn="1"/>
                </p:nvGrpSpPr>
                <p:grpSpPr>
                  <a:xfrm>
                    <a:off x="7977336" y="188640"/>
                    <a:ext cx="1596086" cy="710103"/>
                    <a:chOff x="7977336" y="188640"/>
                    <a:chExt cx="1596086" cy="710103"/>
                  </a:xfrm>
                </p:grpSpPr>
                <p:pic>
                  <p:nvPicPr>
                    <p:cNvPr id="20" name="Picture 2" descr="D:\107資料組\課程諮詢教師\手冊ppt\3.png"/>
                    <p:cNvPicPr>
                      <a:picLocks noChangeAspect="1" noChangeArrowheads="1"/>
                    </p:cNvPicPr>
                    <p:nvPr userDrawn="1"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67320" b="71200"/>
                    <a:stretch/>
                  </p:blipFill>
                  <p:spPr bwMode="auto">
                    <a:xfrm>
                      <a:off x="8849850" y="224855"/>
                      <a:ext cx="723572" cy="637671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grpSp>
                  <p:nvGrpSpPr>
                    <p:cNvPr id="21" name="群組 20"/>
                    <p:cNvGrpSpPr/>
                    <p:nvPr userDrawn="1"/>
                  </p:nvGrpSpPr>
                  <p:grpSpPr>
                    <a:xfrm>
                      <a:off x="7977336" y="188640"/>
                      <a:ext cx="1158913" cy="710103"/>
                      <a:chOff x="848544" y="4365104"/>
                      <a:chExt cx="3185588" cy="1951912"/>
                    </a:xfrm>
                  </p:grpSpPr>
                  <p:pic>
                    <p:nvPicPr>
                      <p:cNvPr id="22" name="Picture 3" descr="D:\107資料組\課程諮詢教師\手冊ppt\7.pn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xmlns="" val="0"/>
                          </a:ext>
                        </a:extLst>
                      </a:blip>
                      <a:srcRect r="67626" b="69261"/>
                      <a:stretch/>
                    </p:blipFill>
                    <p:spPr bwMode="auto">
                      <a:xfrm>
                        <a:off x="848544" y="4365104"/>
                        <a:ext cx="2055741" cy="1951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3" name="Picture 2" descr="D:\107資料組\課程諮詢教師\手冊ppt\6.pn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xmlns="" val="0"/>
                          </a:ext>
                        </a:extLst>
                      </a:blip>
                      <a:srcRect l="33269" t="2050" r="34372" b="71047"/>
                      <a:stretch/>
                    </p:blipFill>
                    <p:spPr bwMode="auto">
                      <a:xfrm>
                        <a:off x="2052971" y="4610396"/>
                        <a:ext cx="1981161" cy="1647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pic>
                <p:nvPicPr>
                  <p:cNvPr id="19" name="Picture 5" descr="D:\107資料組\課程諮詢教師\手冊ppt\8.png"/>
                  <p:cNvPicPr>
                    <a:picLocks noChangeAspect="1" noChangeArrowheads="1"/>
                  </p:cNvPicPr>
                  <p:nvPr userDrawn="1"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377" t="28646" r="71093" b="36406"/>
                  <a:stretch/>
                </p:blipFill>
                <p:spPr bwMode="auto">
                  <a:xfrm>
                    <a:off x="8011335" y="677614"/>
                    <a:ext cx="614073" cy="75221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4" name="Picture 6" descr="D:\107資料組\課程諮詢教師\手冊ppt\4.png"/>
                <p:cNvPicPr>
                  <a:picLocks noChangeAspect="1" noChangeArrowheads="1"/>
                </p:cNvPicPr>
                <p:nvPr userDrawn="1"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32053" t="25743" r="32500" b="37128"/>
                <a:stretch/>
              </p:blipFill>
              <p:spPr bwMode="auto">
                <a:xfrm>
                  <a:off x="8374138" y="624361"/>
                  <a:ext cx="778732" cy="8156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5" name="Picture 7" descr="D:\107資料組\課程諮詢教師\手冊ppt\2.png"/>
              <p:cNvPicPr>
                <a:picLocks noChangeAspect="1" noChangeArrowheads="1"/>
              </p:cNvPicPr>
              <p:nvPr userDrawn="1"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67079" t="27359" b="36320"/>
              <a:stretch/>
            </p:blipFill>
            <p:spPr bwMode="auto">
              <a:xfrm>
                <a:off x="8849850" y="660559"/>
                <a:ext cx="711662" cy="7851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074" name="Picture 2" descr="D:\107資料組\課程諮詢教師\手冊ppt\9.png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2200" r="67800" b="11200"/>
            <a:stretch/>
          </p:blipFill>
          <p:spPr bwMode="auto">
            <a:xfrm>
              <a:off x="7994335" y="1183091"/>
              <a:ext cx="713877" cy="58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D:\107資料組\課程諮詢教師\手冊ppt\5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080" t="60315" r="38387" b="14085"/>
            <a:stretch/>
          </p:blipFill>
          <p:spPr bwMode="auto">
            <a:xfrm>
              <a:off x="8475977" y="1152807"/>
              <a:ext cx="575053" cy="600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D:\107資料組\課程諮詢教師\手冊ppt\1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8361" t="62953" b="12643"/>
            <a:stretch/>
          </p:blipFill>
          <p:spPr bwMode="auto">
            <a:xfrm>
              <a:off x="8849851" y="1225128"/>
              <a:ext cx="711662" cy="548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751787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95300" y="1200152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35550" y="1200152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6B9D-F5BF-49B0-AD66-64678D2C6FF0}" type="datetimeFigureOut">
              <a:rPr lang="zh-TW" altLang="en-US" smtClean="0"/>
              <a:pPr/>
              <a:t>2019/9/3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FD8C-6D27-4DA5-9D68-4383121A35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5665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372" indent="0">
              <a:buNone/>
              <a:defRPr sz="2300" b="1"/>
            </a:lvl2pPr>
            <a:lvl3pPr marL="1072743" indent="0">
              <a:buNone/>
              <a:defRPr sz="2100" b="1"/>
            </a:lvl3pPr>
            <a:lvl4pPr marL="1609115" indent="0">
              <a:buNone/>
              <a:defRPr sz="1900" b="1"/>
            </a:lvl4pPr>
            <a:lvl5pPr marL="2145487" indent="0">
              <a:buNone/>
              <a:defRPr sz="1900" b="1"/>
            </a:lvl5pPr>
            <a:lvl6pPr marL="2681859" indent="0">
              <a:buNone/>
              <a:defRPr sz="1900" b="1"/>
            </a:lvl6pPr>
            <a:lvl7pPr marL="3218230" indent="0">
              <a:buNone/>
              <a:defRPr sz="1900" b="1"/>
            </a:lvl7pPr>
            <a:lvl8pPr marL="3754602" indent="0">
              <a:buNone/>
              <a:defRPr sz="1900" b="1"/>
            </a:lvl8pPr>
            <a:lvl9pPr marL="4290974" indent="0">
              <a:buNone/>
              <a:defRPr sz="19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372" indent="0">
              <a:buNone/>
              <a:defRPr sz="2300" b="1"/>
            </a:lvl2pPr>
            <a:lvl3pPr marL="1072743" indent="0">
              <a:buNone/>
              <a:defRPr sz="2100" b="1"/>
            </a:lvl3pPr>
            <a:lvl4pPr marL="1609115" indent="0">
              <a:buNone/>
              <a:defRPr sz="1900" b="1"/>
            </a:lvl4pPr>
            <a:lvl5pPr marL="2145487" indent="0">
              <a:buNone/>
              <a:defRPr sz="1900" b="1"/>
            </a:lvl5pPr>
            <a:lvl6pPr marL="2681859" indent="0">
              <a:buNone/>
              <a:defRPr sz="1900" b="1"/>
            </a:lvl6pPr>
            <a:lvl7pPr marL="3218230" indent="0">
              <a:buNone/>
              <a:defRPr sz="1900" b="1"/>
            </a:lvl7pPr>
            <a:lvl8pPr marL="3754602" indent="0">
              <a:buNone/>
              <a:defRPr sz="1900" b="1"/>
            </a:lvl8pPr>
            <a:lvl9pPr marL="4290974" indent="0">
              <a:buNone/>
              <a:defRPr sz="19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6B9D-F5BF-49B0-AD66-64678D2C6FF0}" type="datetimeFigureOut">
              <a:rPr lang="zh-TW" altLang="en-US" smtClean="0"/>
              <a:pPr/>
              <a:t>2019/9/3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FD8C-6D27-4DA5-9D68-4383121A35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31318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6B9D-F5BF-49B0-AD66-64678D2C6FF0}" type="datetimeFigureOut">
              <a:rPr lang="zh-TW" altLang="en-US" smtClean="0"/>
              <a:pPr/>
              <a:t>2019/9/3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FD8C-6D27-4DA5-9D68-4383121A35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52279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6B9D-F5BF-49B0-AD66-64678D2C6FF0}" type="datetimeFigureOut">
              <a:rPr lang="zh-TW" altLang="en-US" smtClean="0"/>
              <a:pPr/>
              <a:t>2019/9/3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FD8C-6D27-4DA5-9D68-4383121A35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7444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3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372" indent="0">
              <a:buNone/>
              <a:defRPr sz="1400"/>
            </a:lvl2pPr>
            <a:lvl3pPr marL="1072743" indent="0">
              <a:buNone/>
              <a:defRPr sz="1200"/>
            </a:lvl3pPr>
            <a:lvl4pPr marL="1609115" indent="0">
              <a:buNone/>
              <a:defRPr sz="1100"/>
            </a:lvl4pPr>
            <a:lvl5pPr marL="2145487" indent="0">
              <a:buNone/>
              <a:defRPr sz="1100"/>
            </a:lvl5pPr>
            <a:lvl6pPr marL="2681859" indent="0">
              <a:buNone/>
              <a:defRPr sz="1100"/>
            </a:lvl6pPr>
            <a:lvl7pPr marL="3218230" indent="0">
              <a:buNone/>
              <a:defRPr sz="1100"/>
            </a:lvl7pPr>
            <a:lvl8pPr marL="3754602" indent="0">
              <a:buNone/>
              <a:defRPr sz="1100"/>
            </a:lvl8pPr>
            <a:lvl9pPr marL="4290974" indent="0">
              <a:buNone/>
              <a:defRPr sz="11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6B9D-F5BF-49B0-AD66-64678D2C6FF0}" type="datetimeFigureOut">
              <a:rPr lang="zh-TW" altLang="en-US" smtClean="0"/>
              <a:pPr/>
              <a:t>2019/9/3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FD8C-6D27-4DA5-9D68-4383121A35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78655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372" indent="0">
              <a:buNone/>
              <a:defRPr sz="3300"/>
            </a:lvl2pPr>
            <a:lvl3pPr marL="1072743" indent="0">
              <a:buNone/>
              <a:defRPr sz="2800"/>
            </a:lvl3pPr>
            <a:lvl4pPr marL="1609115" indent="0">
              <a:buNone/>
              <a:defRPr sz="2300"/>
            </a:lvl4pPr>
            <a:lvl5pPr marL="2145487" indent="0">
              <a:buNone/>
              <a:defRPr sz="2300"/>
            </a:lvl5pPr>
            <a:lvl6pPr marL="2681859" indent="0">
              <a:buNone/>
              <a:defRPr sz="2300"/>
            </a:lvl6pPr>
            <a:lvl7pPr marL="3218230" indent="0">
              <a:buNone/>
              <a:defRPr sz="2300"/>
            </a:lvl7pPr>
            <a:lvl8pPr marL="3754602" indent="0">
              <a:buNone/>
              <a:defRPr sz="2300"/>
            </a:lvl8pPr>
            <a:lvl9pPr marL="4290974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372" indent="0">
              <a:buNone/>
              <a:defRPr sz="1400"/>
            </a:lvl2pPr>
            <a:lvl3pPr marL="1072743" indent="0">
              <a:buNone/>
              <a:defRPr sz="1200"/>
            </a:lvl3pPr>
            <a:lvl4pPr marL="1609115" indent="0">
              <a:buNone/>
              <a:defRPr sz="1100"/>
            </a:lvl4pPr>
            <a:lvl5pPr marL="2145487" indent="0">
              <a:buNone/>
              <a:defRPr sz="1100"/>
            </a:lvl5pPr>
            <a:lvl6pPr marL="2681859" indent="0">
              <a:buNone/>
              <a:defRPr sz="1100"/>
            </a:lvl6pPr>
            <a:lvl7pPr marL="3218230" indent="0">
              <a:buNone/>
              <a:defRPr sz="1100"/>
            </a:lvl7pPr>
            <a:lvl8pPr marL="3754602" indent="0">
              <a:buNone/>
              <a:defRPr sz="1100"/>
            </a:lvl8pPr>
            <a:lvl9pPr marL="4290974" indent="0">
              <a:buNone/>
              <a:defRPr sz="11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6B9D-F5BF-49B0-AD66-64678D2C6FF0}" type="datetimeFigureOut">
              <a:rPr lang="zh-TW" altLang="en-US" smtClean="0"/>
              <a:pPr/>
              <a:t>2019/9/3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FD8C-6D27-4DA5-9D68-4383121A35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08503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6B9D-F5BF-49B0-AD66-64678D2C6FF0}" type="datetimeFigureOut">
              <a:rPr lang="zh-TW" altLang="en-US" smtClean="0"/>
              <a:pPr/>
              <a:t>2019/9/3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FD8C-6D27-4DA5-9D68-4383121A35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85740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81850" y="206376"/>
            <a:ext cx="2228850" cy="438785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00" y="206376"/>
            <a:ext cx="6521450" cy="438785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6B9D-F5BF-49B0-AD66-64678D2C6FF0}" type="datetimeFigureOut">
              <a:rPr lang="zh-TW" altLang="en-US" smtClean="0"/>
              <a:pPr/>
              <a:t>2019/9/3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FD8C-6D27-4DA5-9D68-4383121A35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5827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2284" y="3345546"/>
            <a:ext cx="7374471" cy="1362075"/>
          </a:xfrm>
        </p:spPr>
        <p:txBody>
          <a:bodyPr anchor="t">
            <a:noAutofit/>
          </a:bodyPr>
          <a:lstStyle>
            <a:lvl1pPr marL="0" algn="l" defTabSz="914377" rtl="0" eaLnBrk="1" latinLnBrk="0" hangingPunct="1">
              <a:defRPr kumimoji="1" lang="zh-TW" altLang="en-US" sz="6000" b="1" kern="1200" dirty="0">
                <a:solidFill>
                  <a:srgbClr val="FFFF99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fld id="{6D676B9D-F5BF-49B0-AD66-64678D2C6FF0}" type="datetimeFigureOut">
              <a:rPr lang="zh-TW" altLang="en-US" smtClean="0"/>
              <a:pPr/>
              <a:t>2019/9/3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fld id="{DFCDFD8C-6D27-4DA5-9D68-4383121A358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7" name="群組 6"/>
          <p:cNvGrpSpPr/>
          <p:nvPr userDrawn="1"/>
        </p:nvGrpSpPr>
        <p:grpSpPr>
          <a:xfrm>
            <a:off x="134149" y="4707621"/>
            <a:ext cx="1500540" cy="1989881"/>
            <a:chOff x="4276308" y="398452"/>
            <a:chExt cx="2706428" cy="4147893"/>
          </a:xfrm>
        </p:grpSpPr>
        <p:sp>
          <p:nvSpPr>
            <p:cNvPr id="8" name="橢圓 7"/>
            <p:cNvSpPr/>
            <p:nvPr/>
          </p:nvSpPr>
          <p:spPr>
            <a:xfrm>
              <a:off x="4276308" y="398452"/>
              <a:ext cx="2706428" cy="31985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9" name="组合 215"/>
            <p:cNvGrpSpPr/>
            <p:nvPr/>
          </p:nvGrpSpPr>
          <p:grpSpPr>
            <a:xfrm>
              <a:off x="5122913" y="3390248"/>
              <a:ext cx="1060847" cy="1156097"/>
              <a:chOff x="2143126" y="4930775"/>
              <a:chExt cx="1414463" cy="1541463"/>
            </a:xfrm>
          </p:grpSpPr>
          <p:sp>
            <p:nvSpPr>
              <p:cNvPr id="121" name="Freeform 5"/>
              <p:cNvSpPr>
                <a:spLocks/>
              </p:cNvSpPr>
              <p:nvPr/>
            </p:nvSpPr>
            <p:spPr bwMode="auto">
              <a:xfrm>
                <a:off x="2143126" y="5083175"/>
                <a:ext cx="1414463" cy="1257300"/>
              </a:xfrm>
              <a:custGeom>
                <a:avLst/>
                <a:gdLst>
                  <a:gd name="T0" fmla="*/ 334 w 891"/>
                  <a:gd name="T1" fmla="*/ 790 h 792"/>
                  <a:gd name="T2" fmla="*/ 228 w 891"/>
                  <a:gd name="T3" fmla="*/ 775 h 792"/>
                  <a:gd name="T4" fmla="*/ 212 w 891"/>
                  <a:gd name="T5" fmla="*/ 764 h 792"/>
                  <a:gd name="T6" fmla="*/ 190 w 891"/>
                  <a:gd name="T7" fmla="*/ 734 h 792"/>
                  <a:gd name="T8" fmla="*/ 110 w 891"/>
                  <a:gd name="T9" fmla="*/ 683 h 792"/>
                  <a:gd name="T10" fmla="*/ 65 w 891"/>
                  <a:gd name="T11" fmla="*/ 631 h 792"/>
                  <a:gd name="T12" fmla="*/ 56 w 891"/>
                  <a:gd name="T13" fmla="*/ 597 h 792"/>
                  <a:gd name="T14" fmla="*/ 61 w 891"/>
                  <a:gd name="T15" fmla="*/ 560 h 792"/>
                  <a:gd name="T16" fmla="*/ 45 w 891"/>
                  <a:gd name="T17" fmla="*/ 545 h 792"/>
                  <a:gd name="T18" fmla="*/ 26 w 891"/>
                  <a:gd name="T19" fmla="*/ 528 h 792"/>
                  <a:gd name="T20" fmla="*/ 48 w 891"/>
                  <a:gd name="T21" fmla="*/ 513 h 792"/>
                  <a:gd name="T22" fmla="*/ 61 w 891"/>
                  <a:gd name="T23" fmla="*/ 501 h 792"/>
                  <a:gd name="T24" fmla="*/ 56 w 891"/>
                  <a:gd name="T25" fmla="*/ 465 h 792"/>
                  <a:gd name="T26" fmla="*/ 65 w 891"/>
                  <a:gd name="T27" fmla="*/ 442 h 792"/>
                  <a:gd name="T28" fmla="*/ 48 w 891"/>
                  <a:gd name="T29" fmla="*/ 435 h 792"/>
                  <a:gd name="T30" fmla="*/ 23 w 891"/>
                  <a:gd name="T31" fmla="*/ 425 h 792"/>
                  <a:gd name="T32" fmla="*/ 34 w 891"/>
                  <a:gd name="T33" fmla="*/ 405 h 792"/>
                  <a:gd name="T34" fmla="*/ 56 w 891"/>
                  <a:gd name="T35" fmla="*/ 393 h 792"/>
                  <a:gd name="T36" fmla="*/ 55 w 891"/>
                  <a:gd name="T37" fmla="*/ 365 h 792"/>
                  <a:gd name="T38" fmla="*/ 56 w 891"/>
                  <a:gd name="T39" fmla="*/ 343 h 792"/>
                  <a:gd name="T40" fmla="*/ 53 w 891"/>
                  <a:gd name="T41" fmla="*/ 320 h 792"/>
                  <a:gd name="T42" fmla="*/ 32 w 891"/>
                  <a:gd name="T43" fmla="*/ 310 h 792"/>
                  <a:gd name="T44" fmla="*/ 36 w 891"/>
                  <a:gd name="T45" fmla="*/ 291 h 792"/>
                  <a:gd name="T46" fmla="*/ 60 w 891"/>
                  <a:gd name="T47" fmla="*/ 281 h 792"/>
                  <a:gd name="T48" fmla="*/ 64 w 891"/>
                  <a:gd name="T49" fmla="*/ 262 h 792"/>
                  <a:gd name="T50" fmla="*/ 61 w 891"/>
                  <a:gd name="T51" fmla="*/ 245 h 792"/>
                  <a:gd name="T52" fmla="*/ 71 w 891"/>
                  <a:gd name="T53" fmla="*/ 218 h 792"/>
                  <a:gd name="T54" fmla="*/ 59 w 891"/>
                  <a:gd name="T55" fmla="*/ 214 h 792"/>
                  <a:gd name="T56" fmla="*/ 34 w 891"/>
                  <a:gd name="T57" fmla="*/ 203 h 792"/>
                  <a:gd name="T58" fmla="*/ 0 w 891"/>
                  <a:gd name="T59" fmla="*/ 0 h 792"/>
                  <a:gd name="T60" fmla="*/ 873 w 891"/>
                  <a:gd name="T61" fmla="*/ 147 h 792"/>
                  <a:gd name="T62" fmla="*/ 854 w 891"/>
                  <a:gd name="T63" fmla="*/ 164 h 792"/>
                  <a:gd name="T64" fmla="*/ 835 w 891"/>
                  <a:gd name="T65" fmla="*/ 168 h 792"/>
                  <a:gd name="T66" fmla="*/ 832 w 891"/>
                  <a:gd name="T67" fmla="*/ 180 h 792"/>
                  <a:gd name="T68" fmla="*/ 839 w 891"/>
                  <a:gd name="T69" fmla="*/ 205 h 792"/>
                  <a:gd name="T70" fmla="*/ 832 w 891"/>
                  <a:gd name="T71" fmla="*/ 228 h 792"/>
                  <a:gd name="T72" fmla="*/ 848 w 891"/>
                  <a:gd name="T73" fmla="*/ 237 h 792"/>
                  <a:gd name="T74" fmla="*/ 871 w 891"/>
                  <a:gd name="T75" fmla="*/ 254 h 792"/>
                  <a:gd name="T76" fmla="*/ 854 w 891"/>
                  <a:gd name="T77" fmla="*/ 271 h 792"/>
                  <a:gd name="T78" fmla="*/ 841 w 891"/>
                  <a:gd name="T79" fmla="*/ 281 h 792"/>
                  <a:gd name="T80" fmla="*/ 845 w 891"/>
                  <a:gd name="T81" fmla="*/ 310 h 792"/>
                  <a:gd name="T82" fmla="*/ 841 w 891"/>
                  <a:gd name="T83" fmla="*/ 336 h 792"/>
                  <a:gd name="T84" fmla="*/ 856 w 891"/>
                  <a:gd name="T85" fmla="*/ 355 h 792"/>
                  <a:gd name="T86" fmla="*/ 877 w 891"/>
                  <a:gd name="T87" fmla="*/ 369 h 792"/>
                  <a:gd name="T88" fmla="*/ 863 w 891"/>
                  <a:gd name="T89" fmla="*/ 386 h 792"/>
                  <a:gd name="T90" fmla="*/ 836 w 891"/>
                  <a:gd name="T91" fmla="*/ 390 h 792"/>
                  <a:gd name="T92" fmla="*/ 843 w 891"/>
                  <a:gd name="T93" fmla="*/ 411 h 792"/>
                  <a:gd name="T94" fmla="*/ 841 w 891"/>
                  <a:gd name="T95" fmla="*/ 435 h 792"/>
                  <a:gd name="T96" fmla="*/ 844 w 891"/>
                  <a:gd name="T97" fmla="*/ 463 h 792"/>
                  <a:gd name="T98" fmla="*/ 867 w 891"/>
                  <a:gd name="T99" fmla="*/ 474 h 792"/>
                  <a:gd name="T100" fmla="*/ 870 w 891"/>
                  <a:gd name="T101" fmla="*/ 490 h 792"/>
                  <a:gd name="T102" fmla="*/ 845 w 891"/>
                  <a:gd name="T103" fmla="*/ 503 h 792"/>
                  <a:gd name="T104" fmla="*/ 841 w 891"/>
                  <a:gd name="T105" fmla="*/ 535 h 792"/>
                  <a:gd name="T106" fmla="*/ 844 w 891"/>
                  <a:gd name="T107" fmla="*/ 554 h 792"/>
                  <a:gd name="T108" fmla="*/ 858 w 891"/>
                  <a:gd name="T109" fmla="*/ 572 h 792"/>
                  <a:gd name="T110" fmla="*/ 856 w 891"/>
                  <a:gd name="T111" fmla="*/ 595 h 792"/>
                  <a:gd name="T112" fmla="*/ 820 w 891"/>
                  <a:gd name="T113" fmla="*/ 653 h 792"/>
                  <a:gd name="T114" fmla="*/ 776 w 891"/>
                  <a:gd name="T115" fmla="*/ 695 h 792"/>
                  <a:gd name="T116" fmla="*/ 711 w 891"/>
                  <a:gd name="T117" fmla="*/ 742 h 792"/>
                  <a:gd name="T118" fmla="*/ 695 w 891"/>
                  <a:gd name="T119" fmla="*/ 764 h 792"/>
                  <a:gd name="T120" fmla="*/ 675 w 891"/>
                  <a:gd name="T121" fmla="*/ 775 h 792"/>
                  <a:gd name="T122" fmla="*/ 548 w 891"/>
                  <a:gd name="T123" fmla="*/ 790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91" h="792">
                    <a:moveTo>
                      <a:pt x="435" y="792"/>
                    </a:moveTo>
                    <a:lnTo>
                      <a:pt x="435" y="792"/>
                    </a:lnTo>
                    <a:lnTo>
                      <a:pt x="370" y="791"/>
                    </a:lnTo>
                    <a:lnTo>
                      <a:pt x="334" y="790"/>
                    </a:lnTo>
                    <a:lnTo>
                      <a:pt x="298" y="787"/>
                    </a:lnTo>
                    <a:lnTo>
                      <a:pt x="266" y="783"/>
                    </a:lnTo>
                    <a:lnTo>
                      <a:pt x="237" y="778"/>
                    </a:lnTo>
                    <a:lnTo>
                      <a:pt x="228" y="775"/>
                    </a:lnTo>
                    <a:lnTo>
                      <a:pt x="220" y="772"/>
                    </a:lnTo>
                    <a:lnTo>
                      <a:pt x="213" y="768"/>
                    </a:lnTo>
                    <a:lnTo>
                      <a:pt x="212" y="764"/>
                    </a:lnTo>
                    <a:lnTo>
                      <a:pt x="212" y="764"/>
                    </a:lnTo>
                    <a:lnTo>
                      <a:pt x="209" y="756"/>
                    </a:lnTo>
                    <a:lnTo>
                      <a:pt x="205" y="749"/>
                    </a:lnTo>
                    <a:lnTo>
                      <a:pt x="198" y="741"/>
                    </a:lnTo>
                    <a:lnTo>
                      <a:pt x="190" y="734"/>
                    </a:lnTo>
                    <a:lnTo>
                      <a:pt x="164" y="717"/>
                    </a:lnTo>
                    <a:lnTo>
                      <a:pt x="129" y="695"/>
                    </a:lnTo>
                    <a:lnTo>
                      <a:pt x="129" y="695"/>
                    </a:lnTo>
                    <a:lnTo>
                      <a:pt x="110" y="683"/>
                    </a:lnTo>
                    <a:lnTo>
                      <a:pt x="95" y="669"/>
                    </a:lnTo>
                    <a:lnTo>
                      <a:pt x="82" y="657"/>
                    </a:lnTo>
                    <a:lnTo>
                      <a:pt x="72" y="643"/>
                    </a:lnTo>
                    <a:lnTo>
                      <a:pt x="65" y="631"/>
                    </a:lnTo>
                    <a:lnTo>
                      <a:pt x="60" y="619"/>
                    </a:lnTo>
                    <a:lnTo>
                      <a:pt x="57" y="608"/>
                    </a:lnTo>
                    <a:lnTo>
                      <a:pt x="56" y="597"/>
                    </a:lnTo>
                    <a:lnTo>
                      <a:pt x="56" y="597"/>
                    </a:lnTo>
                    <a:lnTo>
                      <a:pt x="57" y="589"/>
                    </a:lnTo>
                    <a:lnTo>
                      <a:pt x="59" y="581"/>
                    </a:lnTo>
                    <a:lnTo>
                      <a:pt x="61" y="566"/>
                    </a:lnTo>
                    <a:lnTo>
                      <a:pt x="61" y="560"/>
                    </a:lnTo>
                    <a:lnTo>
                      <a:pt x="59" y="554"/>
                    </a:lnTo>
                    <a:lnTo>
                      <a:pt x="55" y="549"/>
                    </a:lnTo>
                    <a:lnTo>
                      <a:pt x="45" y="545"/>
                    </a:lnTo>
                    <a:lnTo>
                      <a:pt x="45" y="545"/>
                    </a:lnTo>
                    <a:lnTo>
                      <a:pt x="36" y="541"/>
                    </a:lnTo>
                    <a:lnTo>
                      <a:pt x="30" y="537"/>
                    </a:lnTo>
                    <a:lnTo>
                      <a:pt x="28" y="532"/>
                    </a:lnTo>
                    <a:lnTo>
                      <a:pt x="26" y="528"/>
                    </a:lnTo>
                    <a:lnTo>
                      <a:pt x="29" y="524"/>
                    </a:lnTo>
                    <a:lnTo>
                      <a:pt x="33" y="522"/>
                    </a:lnTo>
                    <a:lnTo>
                      <a:pt x="40" y="518"/>
                    </a:lnTo>
                    <a:lnTo>
                      <a:pt x="48" y="513"/>
                    </a:lnTo>
                    <a:lnTo>
                      <a:pt x="48" y="513"/>
                    </a:lnTo>
                    <a:lnTo>
                      <a:pt x="55" y="511"/>
                    </a:lnTo>
                    <a:lnTo>
                      <a:pt x="59" y="505"/>
                    </a:lnTo>
                    <a:lnTo>
                      <a:pt x="61" y="501"/>
                    </a:lnTo>
                    <a:lnTo>
                      <a:pt x="61" y="496"/>
                    </a:lnTo>
                    <a:lnTo>
                      <a:pt x="59" y="482"/>
                    </a:lnTo>
                    <a:lnTo>
                      <a:pt x="57" y="474"/>
                    </a:lnTo>
                    <a:lnTo>
                      <a:pt x="56" y="465"/>
                    </a:lnTo>
                    <a:lnTo>
                      <a:pt x="56" y="465"/>
                    </a:lnTo>
                    <a:lnTo>
                      <a:pt x="57" y="457"/>
                    </a:lnTo>
                    <a:lnTo>
                      <a:pt x="60" y="450"/>
                    </a:lnTo>
                    <a:lnTo>
                      <a:pt x="65" y="442"/>
                    </a:lnTo>
                    <a:lnTo>
                      <a:pt x="65" y="439"/>
                    </a:lnTo>
                    <a:lnTo>
                      <a:pt x="64" y="436"/>
                    </a:lnTo>
                    <a:lnTo>
                      <a:pt x="59" y="435"/>
                    </a:lnTo>
                    <a:lnTo>
                      <a:pt x="48" y="435"/>
                    </a:lnTo>
                    <a:lnTo>
                      <a:pt x="48" y="435"/>
                    </a:lnTo>
                    <a:lnTo>
                      <a:pt x="36" y="432"/>
                    </a:lnTo>
                    <a:lnTo>
                      <a:pt x="28" y="430"/>
                    </a:lnTo>
                    <a:lnTo>
                      <a:pt x="23" y="425"/>
                    </a:lnTo>
                    <a:lnTo>
                      <a:pt x="22" y="420"/>
                    </a:lnTo>
                    <a:lnTo>
                      <a:pt x="23" y="415"/>
                    </a:lnTo>
                    <a:lnTo>
                      <a:pt x="28" y="409"/>
                    </a:lnTo>
                    <a:lnTo>
                      <a:pt x="34" y="405"/>
                    </a:lnTo>
                    <a:lnTo>
                      <a:pt x="42" y="401"/>
                    </a:lnTo>
                    <a:lnTo>
                      <a:pt x="42" y="401"/>
                    </a:lnTo>
                    <a:lnTo>
                      <a:pt x="51" y="397"/>
                    </a:lnTo>
                    <a:lnTo>
                      <a:pt x="56" y="393"/>
                    </a:lnTo>
                    <a:lnTo>
                      <a:pt x="59" y="389"/>
                    </a:lnTo>
                    <a:lnTo>
                      <a:pt x="59" y="384"/>
                    </a:lnTo>
                    <a:lnTo>
                      <a:pt x="56" y="371"/>
                    </a:lnTo>
                    <a:lnTo>
                      <a:pt x="55" y="365"/>
                    </a:lnTo>
                    <a:lnTo>
                      <a:pt x="55" y="356"/>
                    </a:lnTo>
                    <a:lnTo>
                      <a:pt x="55" y="356"/>
                    </a:lnTo>
                    <a:lnTo>
                      <a:pt x="55" y="350"/>
                    </a:lnTo>
                    <a:lnTo>
                      <a:pt x="56" y="343"/>
                    </a:lnTo>
                    <a:lnTo>
                      <a:pt x="59" y="332"/>
                    </a:lnTo>
                    <a:lnTo>
                      <a:pt x="59" y="328"/>
                    </a:lnTo>
                    <a:lnTo>
                      <a:pt x="57" y="324"/>
                    </a:lnTo>
                    <a:lnTo>
                      <a:pt x="53" y="320"/>
                    </a:lnTo>
                    <a:lnTo>
                      <a:pt x="45" y="317"/>
                    </a:lnTo>
                    <a:lnTo>
                      <a:pt x="45" y="317"/>
                    </a:lnTo>
                    <a:lnTo>
                      <a:pt x="37" y="314"/>
                    </a:lnTo>
                    <a:lnTo>
                      <a:pt x="32" y="310"/>
                    </a:lnTo>
                    <a:lnTo>
                      <a:pt x="29" y="305"/>
                    </a:lnTo>
                    <a:lnTo>
                      <a:pt x="29" y="301"/>
                    </a:lnTo>
                    <a:lnTo>
                      <a:pt x="30" y="296"/>
                    </a:lnTo>
                    <a:lnTo>
                      <a:pt x="36" y="291"/>
                    </a:lnTo>
                    <a:lnTo>
                      <a:pt x="42" y="287"/>
                    </a:lnTo>
                    <a:lnTo>
                      <a:pt x="52" y="283"/>
                    </a:lnTo>
                    <a:lnTo>
                      <a:pt x="52" y="283"/>
                    </a:lnTo>
                    <a:lnTo>
                      <a:pt x="60" y="281"/>
                    </a:lnTo>
                    <a:lnTo>
                      <a:pt x="65" y="278"/>
                    </a:lnTo>
                    <a:lnTo>
                      <a:pt x="68" y="275"/>
                    </a:lnTo>
                    <a:lnTo>
                      <a:pt x="68" y="271"/>
                    </a:lnTo>
                    <a:lnTo>
                      <a:pt x="64" y="262"/>
                    </a:lnTo>
                    <a:lnTo>
                      <a:pt x="63" y="256"/>
                    </a:lnTo>
                    <a:lnTo>
                      <a:pt x="61" y="251"/>
                    </a:lnTo>
                    <a:lnTo>
                      <a:pt x="61" y="251"/>
                    </a:lnTo>
                    <a:lnTo>
                      <a:pt x="61" y="245"/>
                    </a:lnTo>
                    <a:lnTo>
                      <a:pt x="63" y="239"/>
                    </a:lnTo>
                    <a:lnTo>
                      <a:pt x="68" y="228"/>
                    </a:lnTo>
                    <a:lnTo>
                      <a:pt x="70" y="222"/>
                    </a:lnTo>
                    <a:lnTo>
                      <a:pt x="71" y="218"/>
                    </a:lnTo>
                    <a:lnTo>
                      <a:pt x="70" y="216"/>
                    </a:lnTo>
                    <a:lnTo>
                      <a:pt x="65" y="216"/>
                    </a:lnTo>
                    <a:lnTo>
                      <a:pt x="65" y="216"/>
                    </a:lnTo>
                    <a:lnTo>
                      <a:pt x="59" y="214"/>
                    </a:lnTo>
                    <a:lnTo>
                      <a:pt x="53" y="213"/>
                    </a:lnTo>
                    <a:lnTo>
                      <a:pt x="46" y="210"/>
                    </a:lnTo>
                    <a:lnTo>
                      <a:pt x="40" y="207"/>
                    </a:lnTo>
                    <a:lnTo>
                      <a:pt x="34" y="203"/>
                    </a:lnTo>
                    <a:lnTo>
                      <a:pt x="30" y="198"/>
                    </a:lnTo>
                    <a:lnTo>
                      <a:pt x="28" y="193"/>
                    </a:lnTo>
                    <a:lnTo>
                      <a:pt x="25" y="187"/>
                    </a:lnTo>
                    <a:lnTo>
                      <a:pt x="0" y="0"/>
                    </a:lnTo>
                    <a:lnTo>
                      <a:pt x="891" y="0"/>
                    </a:lnTo>
                    <a:lnTo>
                      <a:pt x="874" y="140"/>
                    </a:lnTo>
                    <a:lnTo>
                      <a:pt x="874" y="140"/>
                    </a:lnTo>
                    <a:lnTo>
                      <a:pt x="873" y="147"/>
                    </a:lnTo>
                    <a:lnTo>
                      <a:pt x="870" y="152"/>
                    </a:lnTo>
                    <a:lnTo>
                      <a:pt x="864" y="157"/>
                    </a:lnTo>
                    <a:lnTo>
                      <a:pt x="859" y="161"/>
                    </a:lnTo>
                    <a:lnTo>
                      <a:pt x="854" y="164"/>
                    </a:lnTo>
                    <a:lnTo>
                      <a:pt x="847" y="167"/>
                    </a:lnTo>
                    <a:lnTo>
                      <a:pt x="840" y="168"/>
                    </a:lnTo>
                    <a:lnTo>
                      <a:pt x="835" y="168"/>
                    </a:lnTo>
                    <a:lnTo>
                      <a:pt x="835" y="168"/>
                    </a:lnTo>
                    <a:lnTo>
                      <a:pt x="831" y="170"/>
                    </a:lnTo>
                    <a:lnTo>
                      <a:pt x="829" y="172"/>
                    </a:lnTo>
                    <a:lnTo>
                      <a:pt x="829" y="176"/>
                    </a:lnTo>
                    <a:lnTo>
                      <a:pt x="832" y="180"/>
                    </a:lnTo>
                    <a:lnTo>
                      <a:pt x="837" y="193"/>
                    </a:lnTo>
                    <a:lnTo>
                      <a:pt x="839" y="198"/>
                    </a:lnTo>
                    <a:lnTo>
                      <a:pt x="839" y="205"/>
                    </a:lnTo>
                    <a:lnTo>
                      <a:pt x="839" y="205"/>
                    </a:lnTo>
                    <a:lnTo>
                      <a:pt x="837" y="210"/>
                    </a:lnTo>
                    <a:lnTo>
                      <a:pt x="835" y="216"/>
                    </a:lnTo>
                    <a:lnTo>
                      <a:pt x="832" y="224"/>
                    </a:lnTo>
                    <a:lnTo>
                      <a:pt x="832" y="228"/>
                    </a:lnTo>
                    <a:lnTo>
                      <a:pt x="833" y="232"/>
                    </a:lnTo>
                    <a:lnTo>
                      <a:pt x="839" y="235"/>
                    </a:lnTo>
                    <a:lnTo>
                      <a:pt x="848" y="237"/>
                    </a:lnTo>
                    <a:lnTo>
                      <a:pt x="848" y="237"/>
                    </a:lnTo>
                    <a:lnTo>
                      <a:pt x="858" y="240"/>
                    </a:lnTo>
                    <a:lnTo>
                      <a:pt x="864" y="244"/>
                    </a:lnTo>
                    <a:lnTo>
                      <a:pt x="868" y="249"/>
                    </a:lnTo>
                    <a:lnTo>
                      <a:pt x="871" y="254"/>
                    </a:lnTo>
                    <a:lnTo>
                      <a:pt x="870" y="259"/>
                    </a:lnTo>
                    <a:lnTo>
                      <a:pt x="867" y="263"/>
                    </a:lnTo>
                    <a:lnTo>
                      <a:pt x="862" y="267"/>
                    </a:lnTo>
                    <a:lnTo>
                      <a:pt x="854" y="271"/>
                    </a:lnTo>
                    <a:lnTo>
                      <a:pt x="854" y="271"/>
                    </a:lnTo>
                    <a:lnTo>
                      <a:pt x="847" y="274"/>
                    </a:lnTo>
                    <a:lnTo>
                      <a:pt x="843" y="277"/>
                    </a:lnTo>
                    <a:lnTo>
                      <a:pt x="841" y="281"/>
                    </a:lnTo>
                    <a:lnTo>
                      <a:pt x="840" y="286"/>
                    </a:lnTo>
                    <a:lnTo>
                      <a:pt x="843" y="297"/>
                    </a:lnTo>
                    <a:lnTo>
                      <a:pt x="844" y="304"/>
                    </a:lnTo>
                    <a:lnTo>
                      <a:pt x="845" y="310"/>
                    </a:lnTo>
                    <a:lnTo>
                      <a:pt x="845" y="310"/>
                    </a:lnTo>
                    <a:lnTo>
                      <a:pt x="844" y="317"/>
                    </a:lnTo>
                    <a:lnTo>
                      <a:pt x="843" y="324"/>
                    </a:lnTo>
                    <a:lnTo>
                      <a:pt x="841" y="336"/>
                    </a:lnTo>
                    <a:lnTo>
                      <a:pt x="841" y="342"/>
                    </a:lnTo>
                    <a:lnTo>
                      <a:pt x="844" y="347"/>
                    </a:lnTo>
                    <a:lnTo>
                      <a:pt x="848" y="351"/>
                    </a:lnTo>
                    <a:lnTo>
                      <a:pt x="856" y="355"/>
                    </a:lnTo>
                    <a:lnTo>
                      <a:pt x="856" y="355"/>
                    </a:lnTo>
                    <a:lnTo>
                      <a:pt x="866" y="359"/>
                    </a:lnTo>
                    <a:lnTo>
                      <a:pt x="873" y="363"/>
                    </a:lnTo>
                    <a:lnTo>
                      <a:pt x="877" y="369"/>
                    </a:lnTo>
                    <a:lnTo>
                      <a:pt x="878" y="374"/>
                    </a:lnTo>
                    <a:lnTo>
                      <a:pt x="877" y="378"/>
                    </a:lnTo>
                    <a:lnTo>
                      <a:pt x="871" y="384"/>
                    </a:lnTo>
                    <a:lnTo>
                      <a:pt x="863" y="386"/>
                    </a:lnTo>
                    <a:lnTo>
                      <a:pt x="852" y="388"/>
                    </a:lnTo>
                    <a:lnTo>
                      <a:pt x="852" y="388"/>
                    </a:lnTo>
                    <a:lnTo>
                      <a:pt x="841" y="389"/>
                    </a:lnTo>
                    <a:lnTo>
                      <a:pt x="836" y="390"/>
                    </a:lnTo>
                    <a:lnTo>
                      <a:pt x="833" y="392"/>
                    </a:lnTo>
                    <a:lnTo>
                      <a:pt x="835" y="396"/>
                    </a:lnTo>
                    <a:lnTo>
                      <a:pt x="840" y="404"/>
                    </a:lnTo>
                    <a:lnTo>
                      <a:pt x="843" y="411"/>
                    </a:lnTo>
                    <a:lnTo>
                      <a:pt x="843" y="419"/>
                    </a:lnTo>
                    <a:lnTo>
                      <a:pt x="843" y="419"/>
                    </a:lnTo>
                    <a:lnTo>
                      <a:pt x="843" y="428"/>
                    </a:lnTo>
                    <a:lnTo>
                      <a:pt x="841" y="435"/>
                    </a:lnTo>
                    <a:lnTo>
                      <a:pt x="839" y="449"/>
                    </a:lnTo>
                    <a:lnTo>
                      <a:pt x="839" y="455"/>
                    </a:lnTo>
                    <a:lnTo>
                      <a:pt x="840" y="459"/>
                    </a:lnTo>
                    <a:lnTo>
                      <a:pt x="844" y="463"/>
                    </a:lnTo>
                    <a:lnTo>
                      <a:pt x="852" y="467"/>
                    </a:lnTo>
                    <a:lnTo>
                      <a:pt x="852" y="467"/>
                    </a:lnTo>
                    <a:lnTo>
                      <a:pt x="860" y="472"/>
                    </a:lnTo>
                    <a:lnTo>
                      <a:pt x="867" y="474"/>
                    </a:lnTo>
                    <a:lnTo>
                      <a:pt x="871" y="478"/>
                    </a:lnTo>
                    <a:lnTo>
                      <a:pt x="873" y="482"/>
                    </a:lnTo>
                    <a:lnTo>
                      <a:pt x="873" y="486"/>
                    </a:lnTo>
                    <a:lnTo>
                      <a:pt x="870" y="490"/>
                    </a:lnTo>
                    <a:lnTo>
                      <a:pt x="863" y="495"/>
                    </a:lnTo>
                    <a:lnTo>
                      <a:pt x="854" y="499"/>
                    </a:lnTo>
                    <a:lnTo>
                      <a:pt x="854" y="499"/>
                    </a:lnTo>
                    <a:lnTo>
                      <a:pt x="845" y="503"/>
                    </a:lnTo>
                    <a:lnTo>
                      <a:pt x="840" y="508"/>
                    </a:lnTo>
                    <a:lnTo>
                      <a:pt x="839" y="513"/>
                    </a:lnTo>
                    <a:lnTo>
                      <a:pt x="837" y="520"/>
                    </a:lnTo>
                    <a:lnTo>
                      <a:pt x="841" y="535"/>
                    </a:lnTo>
                    <a:lnTo>
                      <a:pt x="843" y="543"/>
                    </a:lnTo>
                    <a:lnTo>
                      <a:pt x="843" y="551"/>
                    </a:lnTo>
                    <a:lnTo>
                      <a:pt x="843" y="551"/>
                    </a:lnTo>
                    <a:lnTo>
                      <a:pt x="844" y="554"/>
                    </a:lnTo>
                    <a:lnTo>
                      <a:pt x="845" y="557"/>
                    </a:lnTo>
                    <a:lnTo>
                      <a:pt x="852" y="564"/>
                    </a:lnTo>
                    <a:lnTo>
                      <a:pt x="855" y="568"/>
                    </a:lnTo>
                    <a:lnTo>
                      <a:pt x="858" y="572"/>
                    </a:lnTo>
                    <a:lnTo>
                      <a:pt x="859" y="576"/>
                    </a:lnTo>
                    <a:lnTo>
                      <a:pt x="859" y="581"/>
                    </a:lnTo>
                    <a:lnTo>
                      <a:pt x="859" y="581"/>
                    </a:lnTo>
                    <a:lnTo>
                      <a:pt x="856" y="595"/>
                    </a:lnTo>
                    <a:lnTo>
                      <a:pt x="850" y="610"/>
                    </a:lnTo>
                    <a:lnTo>
                      <a:pt x="841" y="625"/>
                    </a:lnTo>
                    <a:lnTo>
                      <a:pt x="832" y="638"/>
                    </a:lnTo>
                    <a:lnTo>
                      <a:pt x="820" y="653"/>
                    </a:lnTo>
                    <a:lnTo>
                      <a:pt x="806" y="668"/>
                    </a:lnTo>
                    <a:lnTo>
                      <a:pt x="793" y="681"/>
                    </a:lnTo>
                    <a:lnTo>
                      <a:pt x="776" y="695"/>
                    </a:lnTo>
                    <a:lnTo>
                      <a:pt x="776" y="695"/>
                    </a:lnTo>
                    <a:lnTo>
                      <a:pt x="761" y="707"/>
                    </a:lnTo>
                    <a:lnTo>
                      <a:pt x="747" y="718"/>
                    </a:lnTo>
                    <a:lnTo>
                      <a:pt x="722" y="734"/>
                    </a:lnTo>
                    <a:lnTo>
                      <a:pt x="711" y="742"/>
                    </a:lnTo>
                    <a:lnTo>
                      <a:pt x="703" y="749"/>
                    </a:lnTo>
                    <a:lnTo>
                      <a:pt x="698" y="756"/>
                    </a:lnTo>
                    <a:lnTo>
                      <a:pt x="695" y="764"/>
                    </a:lnTo>
                    <a:lnTo>
                      <a:pt x="695" y="764"/>
                    </a:lnTo>
                    <a:lnTo>
                      <a:pt x="694" y="765"/>
                    </a:lnTo>
                    <a:lnTo>
                      <a:pt x="692" y="768"/>
                    </a:lnTo>
                    <a:lnTo>
                      <a:pt x="686" y="772"/>
                    </a:lnTo>
                    <a:lnTo>
                      <a:pt x="675" y="775"/>
                    </a:lnTo>
                    <a:lnTo>
                      <a:pt x="663" y="778"/>
                    </a:lnTo>
                    <a:lnTo>
                      <a:pt x="629" y="783"/>
                    </a:lnTo>
                    <a:lnTo>
                      <a:pt x="590" y="787"/>
                    </a:lnTo>
                    <a:lnTo>
                      <a:pt x="548" y="790"/>
                    </a:lnTo>
                    <a:lnTo>
                      <a:pt x="504" y="791"/>
                    </a:lnTo>
                    <a:lnTo>
                      <a:pt x="435" y="792"/>
                    </a:lnTo>
                    <a:lnTo>
                      <a:pt x="435" y="792"/>
                    </a:lnTo>
                    <a:close/>
                  </a:path>
                </a:pathLst>
              </a:custGeom>
              <a:solidFill>
                <a:srgbClr val="939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6"/>
              <p:cNvSpPr>
                <a:spLocks/>
              </p:cNvSpPr>
              <p:nvPr/>
            </p:nvSpPr>
            <p:spPr bwMode="auto">
              <a:xfrm>
                <a:off x="2446338" y="5083175"/>
                <a:ext cx="400050" cy="1257300"/>
              </a:xfrm>
              <a:custGeom>
                <a:avLst/>
                <a:gdLst>
                  <a:gd name="T0" fmla="*/ 92 w 252"/>
                  <a:gd name="T1" fmla="*/ 790 h 792"/>
                  <a:gd name="T2" fmla="*/ 59 w 252"/>
                  <a:gd name="T3" fmla="*/ 772 h 792"/>
                  <a:gd name="T4" fmla="*/ 55 w 252"/>
                  <a:gd name="T5" fmla="*/ 749 h 792"/>
                  <a:gd name="T6" fmla="*/ 33 w 252"/>
                  <a:gd name="T7" fmla="*/ 695 h 792"/>
                  <a:gd name="T8" fmla="*/ 14 w 252"/>
                  <a:gd name="T9" fmla="*/ 619 h 792"/>
                  <a:gd name="T10" fmla="*/ 14 w 252"/>
                  <a:gd name="T11" fmla="*/ 566 h 792"/>
                  <a:gd name="T12" fmla="*/ 10 w 252"/>
                  <a:gd name="T13" fmla="*/ 545 h 792"/>
                  <a:gd name="T14" fmla="*/ 10 w 252"/>
                  <a:gd name="T15" fmla="*/ 513 h 792"/>
                  <a:gd name="T16" fmla="*/ 14 w 252"/>
                  <a:gd name="T17" fmla="*/ 496 h 792"/>
                  <a:gd name="T18" fmla="*/ 14 w 252"/>
                  <a:gd name="T19" fmla="*/ 450 h 792"/>
                  <a:gd name="T20" fmla="*/ 13 w 252"/>
                  <a:gd name="T21" fmla="*/ 435 h 792"/>
                  <a:gd name="T22" fmla="*/ 4 w 252"/>
                  <a:gd name="T23" fmla="*/ 430 h 792"/>
                  <a:gd name="T24" fmla="*/ 6 w 252"/>
                  <a:gd name="T25" fmla="*/ 405 h 792"/>
                  <a:gd name="T26" fmla="*/ 13 w 252"/>
                  <a:gd name="T27" fmla="*/ 393 h 792"/>
                  <a:gd name="T28" fmla="*/ 13 w 252"/>
                  <a:gd name="T29" fmla="*/ 332 h 792"/>
                  <a:gd name="T30" fmla="*/ 10 w 252"/>
                  <a:gd name="T31" fmla="*/ 317 h 792"/>
                  <a:gd name="T32" fmla="*/ 6 w 252"/>
                  <a:gd name="T33" fmla="*/ 291 h 792"/>
                  <a:gd name="T34" fmla="*/ 14 w 252"/>
                  <a:gd name="T35" fmla="*/ 281 h 792"/>
                  <a:gd name="T36" fmla="*/ 14 w 252"/>
                  <a:gd name="T37" fmla="*/ 251 h 792"/>
                  <a:gd name="T38" fmla="*/ 17 w 252"/>
                  <a:gd name="T39" fmla="*/ 216 h 792"/>
                  <a:gd name="T40" fmla="*/ 7 w 252"/>
                  <a:gd name="T41" fmla="*/ 207 h 792"/>
                  <a:gd name="T42" fmla="*/ 4 w 252"/>
                  <a:gd name="T43" fmla="*/ 174 h 792"/>
                  <a:gd name="T44" fmla="*/ 7 w 252"/>
                  <a:gd name="T45" fmla="*/ 133 h 792"/>
                  <a:gd name="T46" fmla="*/ 7 w 252"/>
                  <a:gd name="T47" fmla="*/ 65 h 792"/>
                  <a:gd name="T48" fmla="*/ 252 w 252"/>
                  <a:gd name="T49" fmla="*/ 0 h 792"/>
                  <a:gd name="T50" fmla="*/ 250 w 252"/>
                  <a:gd name="T51" fmla="*/ 34 h 792"/>
                  <a:gd name="T52" fmla="*/ 244 w 252"/>
                  <a:gd name="T53" fmla="*/ 87 h 792"/>
                  <a:gd name="T54" fmla="*/ 247 w 252"/>
                  <a:gd name="T55" fmla="*/ 140 h 792"/>
                  <a:gd name="T56" fmla="*/ 240 w 252"/>
                  <a:gd name="T57" fmla="*/ 167 h 792"/>
                  <a:gd name="T58" fmla="*/ 235 w 252"/>
                  <a:gd name="T59" fmla="*/ 172 h 792"/>
                  <a:gd name="T60" fmla="*/ 237 w 252"/>
                  <a:gd name="T61" fmla="*/ 205 h 792"/>
                  <a:gd name="T62" fmla="*/ 240 w 252"/>
                  <a:gd name="T63" fmla="*/ 237 h 792"/>
                  <a:gd name="T64" fmla="*/ 247 w 252"/>
                  <a:gd name="T65" fmla="*/ 254 h 792"/>
                  <a:gd name="T66" fmla="*/ 241 w 252"/>
                  <a:gd name="T67" fmla="*/ 271 h 792"/>
                  <a:gd name="T68" fmla="*/ 239 w 252"/>
                  <a:gd name="T69" fmla="*/ 310 h 792"/>
                  <a:gd name="T70" fmla="*/ 240 w 252"/>
                  <a:gd name="T71" fmla="*/ 351 h 792"/>
                  <a:gd name="T72" fmla="*/ 247 w 252"/>
                  <a:gd name="T73" fmla="*/ 363 h 792"/>
                  <a:gd name="T74" fmla="*/ 244 w 252"/>
                  <a:gd name="T75" fmla="*/ 386 h 792"/>
                  <a:gd name="T76" fmla="*/ 236 w 252"/>
                  <a:gd name="T77" fmla="*/ 390 h 792"/>
                  <a:gd name="T78" fmla="*/ 239 w 252"/>
                  <a:gd name="T79" fmla="*/ 419 h 792"/>
                  <a:gd name="T80" fmla="*/ 237 w 252"/>
                  <a:gd name="T81" fmla="*/ 459 h 792"/>
                  <a:gd name="T82" fmla="*/ 245 w 252"/>
                  <a:gd name="T83" fmla="*/ 474 h 792"/>
                  <a:gd name="T84" fmla="*/ 241 w 252"/>
                  <a:gd name="T85" fmla="*/ 499 h 792"/>
                  <a:gd name="T86" fmla="*/ 237 w 252"/>
                  <a:gd name="T87" fmla="*/ 535 h 792"/>
                  <a:gd name="T88" fmla="*/ 241 w 252"/>
                  <a:gd name="T89" fmla="*/ 564 h 792"/>
                  <a:gd name="T90" fmla="*/ 240 w 252"/>
                  <a:gd name="T91" fmla="*/ 610 h 792"/>
                  <a:gd name="T92" fmla="*/ 220 w 252"/>
                  <a:gd name="T93" fmla="*/ 695 h 792"/>
                  <a:gd name="T94" fmla="*/ 197 w 252"/>
                  <a:gd name="T95" fmla="*/ 756 h 792"/>
                  <a:gd name="T96" fmla="*/ 193 w 252"/>
                  <a:gd name="T97" fmla="*/ 772 h 792"/>
                  <a:gd name="T98" fmla="*/ 166 w 252"/>
                  <a:gd name="T99" fmla="*/ 787 h 792"/>
                  <a:gd name="T100" fmla="*/ 121 w 252"/>
                  <a:gd name="T101" fmla="*/ 792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2" h="792">
                    <a:moveTo>
                      <a:pt x="121" y="792"/>
                    </a:moveTo>
                    <a:lnTo>
                      <a:pt x="121" y="792"/>
                    </a:lnTo>
                    <a:lnTo>
                      <a:pt x="103" y="791"/>
                    </a:lnTo>
                    <a:lnTo>
                      <a:pt x="92" y="790"/>
                    </a:lnTo>
                    <a:lnTo>
                      <a:pt x="82" y="787"/>
                    </a:lnTo>
                    <a:lnTo>
                      <a:pt x="72" y="783"/>
                    </a:lnTo>
                    <a:lnTo>
                      <a:pt x="64" y="778"/>
                    </a:lnTo>
                    <a:lnTo>
                      <a:pt x="59" y="772"/>
                    </a:lnTo>
                    <a:lnTo>
                      <a:pt x="57" y="768"/>
                    </a:lnTo>
                    <a:lnTo>
                      <a:pt x="57" y="764"/>
                    </a:lnTo>
                    <a:lnTo>
                      <a:pt x="57" y="764"/>
                    </a:lnTo>
                    <a:lnTo>
                      <a:pt x="55" y="749"/>
                    </a:lnTo>
                    <a:lnTo>
                      <a:pt x="50" y="734"/>
                    </a:lnTo>
                    <a:lnTo>
                      <a:pt x="44" y="717"/>
                    </a:lnTo>
                    <a:lnTo>
                      <a:pt x="33" y="695"/>
                    </a:lnTo>
                    <a:lnTo>
                      <a:pt x="33" y="695"/>
                    </a:lnTo>
                    <a:lnTo>
                      <a:pt x="27" y="683"/>
                    </a:lnTo>
                    <a:lnTo>
                      <a:pt x="23" y="669"/>
                    </a:lnTo>
                    <a:lnTo>
                      <a:pt x="17" y="643"/>
                    </a:lnTo>
                    <a:lnTo>
                      <a:pt x="14" y="619"/>
                    </a:lnTo>
                    <a:lnTo>
                      <a:pt x="13" y="597"/>
                    </a:lnTo>
                    <a:lnTo>
                      <a:pt x="13" y="597"/>
                    </a:lnTo>
                    <a:lnTo>
                      <a:pt x="13" y="581"/>
                    </a:lnTo>
                    <a:lnTo>
                      <a:pt x="14" y="566"/>
                    </a:lnTo>
                    <a:lnTo>
                      <a:pt x="13" y="554"/>
                    </a:lnTo>
                    <a:lnTo>
                      <a:pt x="11" y="549"/>
                    </a:lnTo>
                    <a:lnTo>
                      <a:pt x="10" y="545"/>
                    </a:lnTo>
                    <a:lnTo>
                      <a:pt x="10" y="545"/>
                    </a:lnTo>
                    <a:lnTo>
                      <a:pt x="4" y="537"/>
                    </a:lnTo>
                    <a:lnTo>
                      <a:pt x="4" y="528"/>
                    </a:lnTo>
                    <a:lnTo>
                      <a:pt x="6" y="522"/>
                    </a:lnTo>
                    <a:lnTo>
                      <a:pt x="10" y="513"/>
                    </a:lnTo>
                    <a:lnTo>
                      <a:pt x="10" y="513"/>
                    </a:lnTo>
                    <a:lnTo>
                      <a:pt x="13" y="511"/>
                    </a:lnTo>
                    <a:lnTo>
                      <a:pt x="13" y="505"/>
                    </a:lnTo>
                    <a:lnTo>
                      <a:pt x="14" y="496"/>
                    </a:lnTo>
                    <a:lnTo>
                      <a:pt x="13" y="482"/>
                    </a:lnTo>
                    <a:lnTo>
                      <a:pt x="13" y="465"/>
                    </a:lnTo>
                    <a:lnTo>
                      <a:pt x="13" y="465"/>
                    </a:lnTo>
                    <a:lnTo>
                      <a:pt x="14" y="450"/>
                    </a:lnTo>
                    <a:lnTo>
                      <a:pt x="15" y="442"/>
                    </a:lnTo>
                    <a:lnTo>
                      <a:pt x="15" y="439"/>
                    </a:lnTo>
                    <a:lnTo>
                      <a:pt x="14" y="436"/>
                    </a:lnTo>
                    <a:lnTo>
                      <a:pt x="13" y="435"/>
                    </a:lnTo>
                    <a:lnTo>
                      <a:pt x="10" y="435"/>
                    </a:lnTo>
                    <a:lnTo>
                      <a:pt x="10" y="435"/>
                    </a:lnTo>
                    <a:lnTo>
                      <a:pt x="7" y="432"/>
                    </a:lnTo>
                    <a:lnTo>
                      <a:pt x="4" y="430"/>
                    </a:lnTo>
                    <a:lnTo>
                      <a:pt x="3" y="425"/>
                    </a:lnTo>
                    <a:lnTo>
                      <a:pt x="3" y="420"/>
                    </a:lnTo>
                    <a:lnTo>
                      <a:pt x="4" y="409"/>
                    </a:lnTo>
                    <a:lnTo>
                      <a:pt x="6" y="405"/>
                    </a:lnTo>
                    <a:lnTo>
                      <a:pt x="9" y="401"/>
                    </a:lnTo>
                    <a:lnTo>
                      <a:pt x="9" y="401"/>
                    </a:lnTo>
                    <a:lnTo>
                      <a:pt x="11" y="397"/>
                    </a:lnTo>
                    <a:lnTo>
                      <a:pt x="13" y="393"/>
                    </a:lnTo>
                    <a:lnTo>
                      <a:pt x="13" y="384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3" y="332"/>
                    </a:lnTo>
                    <a:lnTo>
                      <a:pt x="13" y="324"/>
                    </a:lnTo>
                    <a:lnTo>
                      <a:pt x="11" y="320"/>
                    </a:lnTo>
                    <a:lnTo>
                      <a:pt x="10" y="317"/>
                    </a:lnTo>
                    <a:lnTo>
                      <a:pt x="10" y="317"/>
                    </a:lnTo>
                    <a:lnTo>
                      <a:pt x="7" y="314"/>
                    </a:lnTo>
                    <a:lnTo>
                      <a:pt x="6" y="310"/>
                    </a:lnTo>
                    <a:lnTo>
                      <a:pt x="4" y="301"/>
                    </a:lnTo>
                    <a:lnTo>
                      <a:pt x="6" y="291"/>
                    </a:lnTo>
                    <a:lnTo>
                      <a:pt x="9" y="287"/>
                    </a:lnTo>
                    <a:lnTo>
                      <a:pt x="11" y="283"/>
                    </a:lnTo>
                    <a:lnTo>
                      <a:pt x="11" y="283"/>
                    </a:lnTo>
                    <a:lnTo>
                      <a:pt x="14" y="281"/>
                    </a:lnTo>
                    <a:lnTo>
                      <a:pt x="15" y="278"/>
                    </a:lnTo>
                    <a:lnTo>
                      <a:pt x="15" y="271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4" y="239"/>
                    </a:lnTo>
                    <a:lnTo>
                      <a:pt x="15" y="228"/>
                    </a:lnTo>
                    <a:lnTo>
                      <a:pt x="17" y="218"/>
                    </a:lnTo>
                    <a:lnTo>
                      <a:pt x="17" y="216"/>
                    </a:lnTo>
                    <a:lnTo>
                      <a:pt x="15" y="216"/>
                    </a:lnTo>
                    <a:lnTo>
                      <a:pt x="15" y="216"/>
                    </a:lnTo>
                    <a:lnTo>
                      <a:pt x="11" y="213"/>
                    </a:lnTo>
                    <a:lnTo>
                      <a:pt x="7" y="207"/>
                    </a:lnTo>
                    <a:lnTo>
                      <a:pt x="4" y="198"/>
                    </a:lnTo>
                    <a:lnTo>
                      <a:pt x="3" y="187"/>
                    </a:lnTo>
                    <a:lnTo>
                      <a:pt x="3" y="187"/>
                    </a:lnTo>
                    <a:lnTo>
                      <a:pt x="4" y="174"/>
                    </a:lnTo>
                    <a:lnTo>
                      <a:pt x="6" y="163"/>
                    </a:lnTo>
                    <a:lnTo>
                      <a:pt x="7" y="149"/>
                    </a:lnTo>
                    <a:lnTo>
                      <a:pt x="7" y="133"/>
                    </a:lnTo>
                    <a:lnTo>
                      <a:pt x="7" y="133"/>
                    </a:lnTo>
                    <a:lnTo>
                      <a:pt x="9" y="96"/>
                    </a:lnTo>
                    <a:lnTo>
                      <a:pt x="7" y="80"/>
                    </a:lnTo>
                    <a:lnTo>
                      <a:pt x="7" y="65"/>
                    </a:lnTo>
                    <a:lnTo>
                      <a:pt x="7" y="65"/>
                    </a:lnTo>
                    <a:lnTo>
                      <a:pt x="3" y="34"/>
                    </a:lnTo>
                    <a:lnTo>
                      <a:pt x="0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2" y="21"/>
                    </a:lnTo>
                    <a:lnTo>
                      <a:pt x="251" y="27"/>
                    </a:lnTo>
                    <a:lnTo>
                      <a:pt x="250" y="34"/>
                    </a:lnTo>
                    <a:lnTo>
                      <a:pt x="250" y="34"/>
                    </a:lnTo>
                    <a:lnTo>
                      <a:pt x="245" y="46"/>
                    </a:lnTo>
                    <a:lnTo>
                      <a:pt x="244" y="59"/>
                    </a:lnTo>
                    <a:lnTo>
                      <a:pt x="244" y="87"/>
                    </a:lnTo>
                    <a:lnTo>
                      <a:pt x="244" y="87"/>
                    </a:lnTo>
                    <a:lnTo>
                      <a:pt x="244" y="103"/>
                    </a:lnTo>
                    <a:lnTo>
                      <a:pt x="245" y="115"/>
                    </a:lnTo>
                    <a:lnTo>
                      <a:pt x="247" y="128"/>
                    </a:lnTo>
                    <a:lnTo>
                      <a:pt x="247" y="140"/>
                    </a:lnTo>
                    <a:lnTo>
                      <a:pt x="247" y="140"/>
                    </a:lnTo>
                    <a:lnTo>
                      <a:pt x="247" y="152"/>
                    </a:lnTo>
                    <a:lnTo>
                      <a:pt x="243" y="161"/>
                    </a:lnTo>
                    <a:lnTo>
                      <a:pt x="240" y="167"/>
                    </a:lnTo>
                    <a:lnTo>
                      <a:pt x="236" y="168"/>
                    </a:lnTo>
                    <a:lnTo>
                      <a:pt x="236" y="168"/>
                    </a:lnTo>
                    <a:lnTo>
                      <a:pt x="235" y="170"/>
                    </a:lnTo>
                    <a:lnTo>
                      <a:pt x="235" y="172"/>
                    </a:lnTo>
                    <a:lnTo>
                      <a:pt x="235" y="180"/>
                    </a:lnTo>
                    <a:lnTo>
                      <a:pt x="236" y="193"/>
                    </a:lnTo>
                    <a:lnTo>
                      <a:pt x="237" y="205"/>
                    </a:lnTo>
                    <a:lnTo>
                      <a:pt x="237" y="205"/>
                    </a:lnTo>
                    <a:lnTo>
                      <a:pt x="235" y="224"/>
                    </a:lnTo>
                    <a:lnTo>
                      <a:pt x="236" y="232"/>
                    </a:lnTo>
                    <a:lnTo>
                      <a:pt x="237" y="235"/>
                    </a:lnTo>
                    <a:lnTo>
                      <a:pt x="240" y="237"/>
                    </a:lnTo>
                    <a:lnTo>
                      <a:pt x="240" y="237"/>
                    </a:lnTo>
                    <a:lnTo>
                      <a:pt x="243" y="240"/>
                    </a:lnTo>
                    <a:lnTo>
                      <a:pt x="244" y="244"/>
                    </a:lnTo>
                    <a:lnTo>
                      <a:pt x="247" y="254"/>
                    </a:lnTo>
                    <a:lnTo>
                      <a:pt x="245" y="263"/>
                    </a:lnTo>
                    <a:lnTo>
                      <a:pt x="244" y="267"/>
                    </a:lnTo>
                    <a:lnTo>
                      <a:pt x="241" y="271"/>
                    </a:lnTo>
                    <a:lnTo>
                      <a:pt x="241" y="271"/>
                    </a:lnTo>
                    <a:lnTo>
                      <a:pt x="240" y="274"/>
                    </a:lnTo>
                    <a:lnTo>
                      <a:pt x="239" y="277"/>
                    </a:lnTo>
                    <a:lnTo>
                      <a:pt x="237" y="286"/>
                    </a:lnTo>
                    <a:lnTo>
                      <a:pt x="239" y="310"/>
                    </a:lnTo>
                    <a:lnTo>
                      <a:pt x="239" y="310"/>
                    </a:lnTo>
                    <a:lnTo>
                      <a:pt x="237" y="336"/>
                    </a:lnTo>
                    <a:lnTo>
                      <a:pt x="239" y="347"/>
                    </a:lnTo>
                    <a:lnTo>
                      <a:pt x="240" y="351"/>
                    </a:lnTo>
                    <a:lnTo>
                      <a:pt x="243" y="355"/>
                    </a:lnTo>
                    <a:lnTo>
                      <a:pt x="243" y="355"/>
                    </a:lnTo>
                    <a:lnTo>
                      <a:pt x="245" y="359"/>
                    </a:lnTo>
                    <a:lnTo>
                      <a:pt x="247" y="363"/>
                    </a:lnTo>
                    <a:lnTo>
                      <a:pt x="248" y="374"/>
                    </a:lnTo>
                    <a:lnTo>
                      <a:pt x="248" y="378"/>
                    </a:lnTo>
                    <a:lnTo>
                      <a:pt x="247" y="384"/>
                    </a:lnTo>
                    <a:lnTo>
                      <a:pt x="244" y="386"/>
                    </a:lnTo>
                    <a:lnTo>
                      <a:pt x="241" y="388"/>
                    </a:lnTo>
                    <a:lnTo>
                      <a:pt x="241" y="388"/>
                    </a:lnTo>
                    <a:lnTo>
                      <a:pt x="237" y="389"/>
                    </a:lnTo>
                    <a:lnTo>
                      <a:pt x="236" y="390"/>
                    </a:lnTo>
                    <a:lnTo>
                      <a:pt x="236" y="392"/>
                    </a:lnTo>
                    <a:lnTo>
                      <a:pt x="236" y="396"/>
                    </a:lnTo>
                    <a:lnTo>
                      <a:pt x="237" y="404"/>
                    </a:lnTo>
                    <a:lnTo>
                      <a:pt x="239" y="419"/>
                    </a:lnTo>
                    <a:lnTo>
                      <a:pt x="239" y="419"/>
                    </a:lnTo>
                    <a:lnTo>
                      <a:pt x="237" y="435"/>
                    </a:lnTo>
                    <a:lnTo>
                      <a:pt x="237" y="449"/>
                    </a:lnTo>
                    <a:lnTo>
                      <a:pt x="237" y="459"/>
                    </a:lnTo>
                    <a:lnTo>
                      <a:pt x="239" y="463"/>
                    </a:lnTo>
                    <a:lnTo>
                      <a:pt x="241" y="467"/>
                    </a:lnTo>
                    <a:lnTo>
                      <a:pt x="241" y="467"/>
                    </a:lnTo>
                    <a:lnTo>
                      <a:pt x="245" y="474"/>
                    </a:lnTo>
                    <a:lnTo>
                      <a:pt x="247" y="482"/>
                    </a:lnTo>
                    <a:lnTo>
                      <a:pt x="245" y="490"/>
                    </a:lnTo>
                    <a:lnTo>
                      <a:pt x="241" y="499"/>
                    </a:lnTo>
                    <a:lnTo>
                      <a:pt x="241" y="499"/>
                    </a:lnTo>
                    <a:lnTo>
                      <a:pt x="239" y="503"/>
                    </a:lnTo>
                    <a:lnTo>
                      <a:pt x="237" y="508"/>
                    </a:lnTo>
                    <a:lnTo>
                      <a:pt x="237" y="520"/>
                    </a:lnTo>
                    <a:lnTo>
                      <a:pt x="237" y="535"/>
                    </a:lnTo>
                    <a:lnTo>
                      <a:pt x="239" y="551"/>
                    </a:lnTo>
                    <a:lnTo>
                      <a:pt x="239" y="551"/>
                    </a:lnTo>
                    <a:lnTo>
                      <a:pt x="239" y="557"/>
                    </a:lnTo>
                    <a:lnTo>
                      <a:pt x="241" y="564"/>
                    </a:lnTo>
                    <a:lnTo>
                      <a:pt x="243" y="572"/>
                    </a:lnTo>
                    <a:lnTo>
                      <a:pt x="243" y="581"/>
                    </a:lnTo>
                    <a:lnTo>
                      <a:pt x="243" y="581"/>
                    </a:lnTo>
                    <a:lnTo>
                      <a:pt x="240" y="610"/>
                    </a:lnTo>
                    <a:lnTo>
                      <a:pt x="235" y="638"/>
                    </a:lnTo>
                    <a:lnTo>
                      <a:pt x="228" y="668"/>
                    </a:lnTo>
                    <a:lnTo>
                      <a:pt x="220" y="695"/>
                    </a:lnTo>
                    <a:lnTo>
                      <a:pt x="220" y="695"/>
                    </a:lnTo>
                    <a:lnTo>
                      <a:pt x="210" y="718"/>
                    </a:lnTo>
                    <a:lnTo>
                      <a:pt x="204" y="734"/>
                    </a:lnTo>
                    <a:lnTo>
                      <a:pt x="198" y="749"/>
                    </a:lnTo>
                    <a:lnTo>
                      <a:pt x="197" y="756"/>
                    </a:lnTo>
                    <a:lnTo>
                      <a:pt x="195" y="764"/>
                    </a:lnTo>
                    <a:lnTo>
                      <a:pt x="195" y="764"/>
                    </a:lnTo>
                    <a:lnTo>
                      <a:pt x="195" y="768"/>
                    </a:lnTo>
                    <a:lnTo>
                      <a:pt x="193" y="772"/>
                    </a:lnTo>
                    <a:lnTo>
                      <a:pt x="190" y="775"/>
                    </a:lnTo>
                    <a:lnTo>
                      <a:pt x="186" y="778"/>
                    </a:lnTo>
                    <a:lnTo>
                      <a:pt x="176" y="783"/>
                    </a:lnTo>
                    <a:lnTo>
                      <a:pt x="166" y="787"/>
                    </a:lnTo>
                    <a:lnTo>
                      <a:pt x="153" y="790"/>
                    </a:lnTo>
                    <a:lnTo>
                      <a:pt x="141" y="791"/>
                    </a:lnTo>
                    <a:lnTo>
                      <a:pt x="121" y="792"/>
                    </a:lnTo>
                    <a:lnTo>
                      <a:pt x="121" y="792"/>
                    </a:lnTo>
                    <a:close/>
                  </a:path>
                </a:pathLst>
              </a:custGeom>
              <a:solidFill>
                <a:srgbClr val="B1B1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7"/>
              <p:cNvSpPr>
                <a:spLocks/>
              </p:cNvSpPr>
              <p:nvPr/>
            </p:nvSpPr>
            <p:spPr bwMode="auto">
              <a:xfrm>
                <a:off x="2700338" y="6330950"/>
                <a:ext cx="322263" cy="141288"/>
              </a:xfrm>
              <a:custGeom>
                <a:avLst/>
                <a:gdLst>
                  <a:gd name="T0" fmla="*/ 102 w 203"/>
                  <a:gd name="T1" fmla="*/ 0 h 89"/>
                  <a:gd name="T2" fmla="*/ 102 w 203"/>
                  <a:gd name="T3" fmla="*/ 0 h 89"/>
                  <a:gd name="T4" fmla="*/ 122 w 203"/>
                  <a:gd name="T5" fmla="*/ 1 h 89"/>
                  <a:gd name="T6" fmla="*/ 141 w 203"/>
                  <a:gd name="T7" fmla="*/ 4 h 89"/>
                  <a:gd name="T8" fmla="*/ 159 w 203"/>
                  <a:gd name="T9" fmla="*/ 8 h 89"/>
                  <a:gd name="T10" fmla="*/ 174 w 203"/>
                  <a:gd name="T11" fmla="*/ 13 h 89"/>
                  <a:gd name="T12" fmla="*/ 186 w 203"/>
                  <a:gd name="T13" fmla="*/ 20 h 89"/>
                  <a:gd name="T14" fmla="*/ 195 w 203"/>
                  <a:gd name="T15" fmla="*/ 27 h 89"/>
                  <a:gd name="T16" fmla="*/ 199 w 203"/>
                  <a:gd name="T17" fmla="*/ 31 h 89"/>
                  <a:gd name="T18" fmla="*/ 202 w 203"/>
                  <a:gd name="T19" fmla="*/ 36 h 89"/>
                  <a:gd name="T20" fmla="*/ 203 w 203"/>
                  <a:gd name="T21" fmla="*/ 40 h 89"/>
                  <a:gd name="T22" fmla="*/ 203 w 203"/>
                  <a:gd name="T23" fmla="*/ 44 h 89"/>
                  <a:gd name="T24" fmla="*/ 203 w 203"/>
                  <a:gd name="T25" fmla="*/ 44 h 89"/>
                  <a:gd name="T26" fmla="*/ 203 w 203"/>
                  <a:gd name="T27" fmla="*/ 50 h 89"/>
                  <a:gd name="T28" fmla="*/ 202 w 203"/>
                  <a:gd name="T29" fmla="*/ 54 h 89"/>
                  <a:gd name="T30" fmla="*/ 199 w 203"/>
                  <a:gd name="T31" fmla="*/ 58 h 89"/>
                  <a:gd name="T32" fmla="*/ 195 w 203"/>
                  <a:gd name="T33" fmla="*/ 62 h 89"/>
                  <a:gd name="T34" fmla="*/ 186 w 203"/>
                  <a:gd name="T35" fmla="*/ 70 h 89"/>
                  <a:gd name="T36" fmla="*/ 174 w 203"/>
                  <a:gd name="T37" fmla="*/ 77 h 89"/>
                  <a:gd name="T38" fmla="*/ 159 w 203"/>
                  <a:gd name="T39" fmla="*/ 82 h 89"/>
                  <a:gd name="T40" fmla="*/ 141 w 203"/>
                  <a:gd name="T41" fmla="*/ 86 h 89"/>
                  <a:gd name="T42" fmla="*/ 122 w 203"/>
                  <a:gd name="T43" fmla="*/ 89 h 89"/>
                  <a:gd name="T44" fmla="*/ 102 w 203"/>
                  <a:gd name="T45" fmla="*/ 89 h 89"/>
                  <a:gd name="T46" fmla="*/ 102 w 203"/>
                  <a:gd name="T47" fmla="*/ 89 h 89"/>
                  <a:gd name="T48" fmla="*/ 81 w 203"/>
                  <a:gd name="T49" fmla="*/ 89 h 89"/>
                  <a:gd name="T50" fmla="*/ 62 w 203"/>
                  <a:gd name="T51" fmla="*/ 86 h 89"/>
                  <a:gd name="T52" fmla="*/ 45 w 203"/>
                  <a:gd name="T53" fmla="*/ 82 h 89"/>
                  <a:gd name="T54" fmla="*/ 30 w 203"/>
                  <a:gd name="T55" fmla="*/ 77 h 89"/>
                  <a:gd name="T56" fmla="*/ 18 w 203"/>
                  <a:gd name="T57" fmla="*/ 70 h 89"/>
                  <a:gd name="T58" fmla="*/ 8 w 203"/>
                  <a:gd name="T59" fmla="*/ 62 h 89"/>
                  <a:gd name="T60" fmla="*/ 4 w 203"/>
                  <a:gd name="T61" fmla="*/ 58 h 89"/>
                  <a:gd name="T62" fmla="*/ 2 w 203"/>
                  <a:gd name="T63" fmla="*/ 54 h 89"/>
                  <a:gd name="T64" fmla="*/ 0 w 203"/>
                  <a:gd name="T65" fmla="*/ 50 h 89"/>
                  <a:gd name="T66" fmla="*/ 0 w 203"/>
                  <a:gd name="T67" fmla="*/ 44 h 89"/>
                  <a:gd name="T68" fmla="*/ 0 w 203"/>
                  <a:gd name="T69" fmla="*/ 44 h 89"/>
                  <a:gd name="T70" fmla="*/ 0 w 203"/>
                  <a:gd name="T71" fmla="*/ 40 h 89"/>
                  <a:gd name="T72" fmla="*/ 2 w 203"/>
                  <a:gd name="T73" fmla="*/ 36 h 89"/>
                  <a:gd name="T74" fmla="*/ 4 w 203"/>
                  <a:gd name="T75" fmla="*/ 31 h 89"/>
                  <a:gd name="T76" fmla="*/ 8 w 203"/>
                  <a:gd name="T77" fmla="*/ 27 h 89"/>
                  <a:gd name="T78" fmla="*/ 18 w 203"/>
                  <a:gd name="T79" fmla="*/ 20 h 89"/>
                  <a:gd name="T80" fmla="*/ 30 w 203"/>
                  <a:gd name="T81" fmla="*/ 13 h 89"/>
                  <a:gd name="T82" fmla="*/ 45 w 203"/>
                  <a:gd name="T83" fmla="*/ 8 h 89"/>
                  <a:gd name="T84" fmla="*/ 62 w 203"/>
                  <a:gd name="T85" fmla="*/ 4 h 89"/>
                  <a:gd name="T86" fmla="*/ 81 w 203"/>
                  <a:gd name="T87" fmla="*/ 1 h 89"/>
                  <a:gd name="T88" fmla="*/ 102 w 203"/>
                  <a:gd name="T89" fmla="*/ 0 h 89"/>
                  <a:gd name="T90" fmla="*/ 102 w 203"/>
                  <a:gd name="T9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3" h="89">
                    <a:moveTo>
                      <a:pt x="102" y="0"/>
                    </a:moveTo>
                    <a:lnTo>
                      <a:pt x="102" y="0"/>
                    </a:lnTo>
                    <a:lnTo>
                      <a:pt x="122" y="1"/>
                    </a:lnTo>
                    <a:lnTo>
                      <a:pt x="141" y="4"/>
                    </a:lnTo>
                    <a:lnTo>
                      <a:pt x="159" y="8"/>
                    </a:lnTo>
                    <a:lnTo>
                      <a:pt x="174" y="13"/>
                    </a:lnTo>
                    <a:lnTo>
                      <a:pt x="186" y="20"/>
                    </a:lnTo>
                    <a:lnTo>
                      <a:pt x="195" y="27"/>
                    </a:lnTo>
                    <a:lnTo>
                      <a:pt x="199" y="31"/>
                    </a:lnTo>
                    <a:lnTo>
                      <a:pt x="202" y="36"/>
                    </a:lnTo>
                    <a:lnTo>
                      <a:pt x="203" y="40"/>
                    </a:lnTo>
                    <a:lnTo>
                      <a:pt x="203" y="44"/>
                    </a:lnTo>
                    <a:lnTo>
                      <a:pt x="203" y="44"/>
                    </a:lnTo>
                    <a:lnTo>
                      <a:pt x="203" y="50"/>
                    </a:lnTo>
                    <a:lnTo>
                      <a:pt x="202" y="54"/>
                    </a:lnTo>
                    <a:lnTo>
                      <a:pt x="199" y="58"/>
                    </a:lnTo>
                    <a:lnTo>
                      <a:pt x="195" y="62"/>
                    </a:lnTo>
                    <a:lnTo>
                      <a:pt x="186" y="70"/>
                    </a:lnTo>
                    <a:lnTo>
                      <a:pt x="174" y="77"/>
                    </a:lnTo>
                    <a:lnTo>
                      <a:pt x="159" y="82"/>
                    </a:lnTo>
                    <a:lnTo>
                      <a:pt x="141" y="86"/>
                    </a:lnTo>
                    <a:lnTo>
                      <a:pt x="122" y="89"/>
                    </a:lnTo>
                    <a:lnTo>
                      <a:pt x="102" y="89"/>
                    </a:lnTo>
                    <a:lnTo>
                      <a:pt x="102" y="89"/>
                    </a:lnTo>
                    <a:lnTo>
                      <a:pt x="81" y="89"/>
                    </a:lnTo>
                    <a:lnTo>
                      <a:pt x="62" y="86"/>
                    </a:lnTo>
                    <a:lnTo>
                      <a:pt x="45" y="82"/>
                    </a:lnTo>
                    <a:lnTo>
                      <a:pt x="30" y="77"/>
                    </a:lnTo>
                    <a:lnTo>
                      <a:pt x="18" y="70"/>
                    </a:lnTo>
                    <a:lnTo>
                      <a:pt x="8" y="62"/>
                    </a:lnTo>
                    <a:lnTo>
                      <a:pt x="4" y="58"/>
                    </a:lnTo>
                    <a:lnTo>
                      <a:pt x="2" y="54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2" y="36"/>
                    </a:lnTo>
                    <a:lnTo>
                      <a:pt x="4" y="31"/>
                    </a:lnTo>
                    <a:lnTo>
                      <a:pt x="8" y="27"/>
                    </a:lnTo>
                    <a:lnTo>
                      <a:pt x="18" y="20"/>
                    </a:lnTo>
                    <a:lnTo>
                      <a:pt x="30" y="13"/>
                    </a:lnTo>
                    <a:lnTo>
                      <a:pt x="45" y="8"/>
                    </a:lnTo>
                    <a:lnTo>
                      <a:pt x="62" y="4"/>
                    </a:lnTo>
                    <a:lnTo>
                      <a:pt x="81" y="1"/>
                    </a:lnTo>
                    <a:lnTo>
                      <a:pt x="102" y="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 8"/>
              <p:cNvSpPr>
                <a:spLocks/>
              </p:cNvSpPr>
              <p:nvPr/>
            </p:nvSpPr>
            <p:spPr bwMode="auto">
              <a:xfrm>
                <a:off x="2579688" y="6265863"/>
                <a:ext cx="563563" cy="157163"/>
              </a:xfrm>
              <a:custGeom>
                <a:avLst/>
                <a:gdLst>
                  <a:gd name="T0" fmla="*/ 178 w 355"/>
                  <a:gd name="T1" fmla="*/ 0 h 99"/>
                  <a:gd name="T2" fmla="*/ 178 w 355"/>
                  <a:gd name="T3" fmla="*/ 0 h 99"/>
                  <a:gd name="T4" fmla="*/ 213 w 355"/>
                  <a:gd name="T5" fmla="*/ 1 h 99"/>
                  <a:gd name="T6" fmla="*/ 247 w 355"/>
                  <a:gd name="T7" fmla="*/ 4 h 99"/>
                  <a:gd name="T8" fmla="*/ 277 w 355"/>
                  <a:gd name="T9" fmla="*/ 8 h 99"/>
                  <a:gd name="T10" fmla="*/ 302 w 355"/>
                  <a:gd name="T11" fmla="*/ 15 h 99"/>
                  <a:gd name="T12" fmla="*/ 324 w 355"/>
                  <a:gd name="T13" fmla="*/ 22 h 99"/>
                  <a:gd name="T14" fmla="*/ 333 w 355"/>
                  <a:gd name="T15" fmla="*/ 26 h 99"/>
                  <a:gd name="T16" fmla="*/ 340 w 355"/>
                  <a:gd name="T17" fmla="*/ 30 h 99"/>
                  <a:gd name="T18" fmla="*/ 347 w 355"/>
                  <a:gd name="T19" fmla="*/ 34 h 99"/>
                  <a:gd name="T20" fmla="*/ 351 w 355"/>
                  <a:gd name="T21" fmla="*/ 39 h 99"/>
                  <a:gd name="T22" fmla="*/ 354 w 355"/>
                  <a:gd name="T23" fmla="*/ 45 h 99"/>
                  <a:gd name="T24" fmla="*/ 355 w 355"/>
                  <a:gd name="T25" fmla="*/ 49 h 99"/>
                  <a:gd name="T26" fmla="*/ 355 w 355"/>
                  <a:gd name="T27" fmla="*/ 49 h 99"/>
                  <a:gd name="T28" fmla="*/ 354 w 355"/>
                  <a:gd name="T29" fmla="*/ 54 h 99"/>
                  <a:gd name="T30" fmla="*/ 351 w 355"/>
                  <a:gd name="T31" fmla="*/ 60 h 99"/>
                  <a:gd name="T32" fmla="*/ 347 w 355"/>
                  <a:gd name="T33" fmla="*/ 64 h 99"/>
                  <a:gd name="T34" fmla="*/ 340 w 355"/>
                  <a:gd name="T35" fmla="*/ 68 h 99"/>
                  <a:gd name="T36" fmla="*/ 333 w 355"/>
                  <a:gd name="T37" fmla="*/ 73 h 99"/>
                  <a:gd name="T38" fmla="*/ 324 w 355"/>
                  <a:gd name="T39" fmla="*/ 77 h 99"/>
                  <a:gd name="T40" fmla="*/ 302 w 355"/>
                  <a:gd name="T41" fmla="*/ 84 h 99"/>
                  <a:gd name="T42" fmla="*/ 277 w 355"/>
                  <a:gd name="T43" fmla="*/ 89 h 99"/>
                  <a:gd name="T44" fmla="*/ 247 w 355"/>
                  <a:gd name="T45" fmla="*/ 95 h 99"/>
                  <a:gd name="T46" fmla="*/ 213 w 355"/>
                  <a:gd name="T47" fmla="*/ 98 h 99"/>
                  <a:gd name="T48" fmla="*/ 178 w 355"/>
                  <a:gd name="T49" fmla="*/ 99 h 99"/>
                  <a:gd name="T50" fmla="*/ 178 w 355"/>
                  <a:gd name="T51" fmla="*/ 99 h 99"/>
                  <a:gd name="T52" fmla="*/ 143 w 355"/>
                  <a:gd name="T53" fmla="*/ 98 h 99"/>
                  <a:gd name="T54" fmla="*/ 109 w 355"/>
                  <a:gd name="T55" fmla="*/ 95 h 99"/>
                  <a:gd name="T56" fmla="*/ 79 w 355"/>
                  <a:gd name="T57" fmla="*/ 89 h 99"/>
                  <a:gd name="T58" fmla="*/ 53 w 355"/>
                  <a:gd name="T59" fmla="*/ 84 h 99"/>
                  <a:gd name="T60" fmla="*/ 31 w 355"/>
                  <a:gd name="T61" fmla="*/ 77 h 99"/>
                  <a:gd name="T62" fmla="*/ 22 w 355"/>
                  <a:gd name="T63" fmla="*/ 73 h 99"/>
                  <a:gd name="T64" fmla="*/ 15 w 355"/>
                  <a:gd name="T65" fmla="*/ 68 h 99"/>
                  <a:gd name="T66" fmla="*/ 8 w 355"/>
                  <a:gd name="T67" fmla="*/ 64 h 99"/>
                  <a:gd name="T68" fmla="*/ 4 w 355"/>
                  <a:gd name="T69" fmla="*/ 60 h 99"/>
                  <a:gd name="T70" fmla="*/ 2 w 355"/>
                  <a:gd name="T71" fmla="*/ 54 h 99"/>
                  <a:gd name="T72" fmla="*/ 0 w 355"/>
                  <a:gd name="T73" fmla="*/ 49 h 99"/>
                  <a:gd name="T74" fmla="*/ 0 w 355"/>
                  <a:gd name="T75" fmla="*/ 49 h 99"/>
                  <a:gd name="T76" fmla="*/ 2 w 355"/>
                  <a:gd name="T77" fmla="*/ 45 h 99"/>
                  <a:gd name="T78" fmla="*/ 4 w 355"/>
                  <a:gd name="T79" fmla="*/ 39 h 99"/>
                  <a:gd name="T80" fmla="*/ 8 w 355"/>
                  <a:gd name="T81" fmla="*/ 34 h 99"/>
                  <a:gd name="T82" fmla="*/ 15 w 355"/>
                  <a:gd name="T83" fmla="*/ 30 h 99"/>
                  <a:gd name="T84" fmla="*/ 22 w 355"/>
                  <a:gd name="T85" fmla="*/ 26 h 99"/>
                  <a:gd name="T86" fmla="*/ 31 w 355"/>
                  <a:gd name="T87" fmla="*/ 22 h 99"/>
                  <a:gd name="T88" fmla="*/ 53 w 355"/>
                  <a:gd name="T89" fmla="*/ 15 h 99"/>
                  <a:gd name="T90" fmla="*/ 79 w 355"/>
                  <a:gd name="T91" fmla="*/ 8 h 99"/>
                  <a:gd name="T92" fmla="*/ 109 w 355"/>
                  <a:gd name="T93" fmla="*/ 4 h 99"/>
                  <a:gd name="T94" fmla="*/ 143 w 355"/>
                  <a:gd name="T95" fmla="*/ 1 h 99"/>
                  <a:gd name="T96" fmla="*/ 178 w 355"/>
                  <a:gd name="T97" fmla="*/ 0 h 99"/>
                  <a:gd name="T98" fmla="*/ 178 w 355"/>
                  <a:gd name="T9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5" h="99">
                    <a:moveTo>
                      <a:pt x="178" y="0"/>
                    </a:moveTo>
                    <a:lnTo>
                      <a:pt x="178" y="0"/>
                    </a:lnTo>
                    <a:lnTo>
                      <a:pt x="213" y="1"/>
                    </a:lnTo>
                    <a:lnTo>
                      <a:pt x="247" y="4"/>
                    </a:lnTo>
                    <a:lnTo>
                      <a:pt x="277" y="8"/>
                    </a:lnTo>
                    <a:lnTo>
                      <a:pt x="302" y="15"/>
                    </a:lnTo>
                    <a:lnTo>
                      <a:pt x="324" y="22"/>
                    </a:lnTo>
                    <a:lnTo>
                      <a:pt x="333" y="26"/>
                    </a:lnTo>
                    <a:lnTo>
                      <a:pt x="340" y="30"/>
                    </a:lnTo>
                    <a:lnTo>
                      <a:pt x="347" y="34"/>
                    </a:lnTo>
                    <a:lnTo>
                      <a:pt x="351" y="39"/>
                    </a:lnTo>
                    <a:lnTo>
                      <a:pt x="354" y="45"/>
                    </a:lnTo>
                    <a:lnTo>
                      <a:pt x="355" y="49"/>
                    </a:lnTo>
                    <a:lnTo>
                      <a:pt x="355" y="49"/>
                    </a:lnTo>
                    <a:lnTo>
                      <a:pt x="354" y="54"/>
                    </a:lnTo>
                    <a:lnTo>
                      <a:pt x="351" y="60"/>
                    </a:lnTo>
                    <a:lnTo>
                      <a:pt x="347" y="64"/>
                    </a:lnTo>
                    <a:lnTo>
                      <a:pt x="340" y="68"/>
                    </a:lnTo>
                    <a:lnTo>
                      <a:pt x="333" y="73"/>
                    </a:lnTo>
                    <a:lnTo>
                      <a:pt x="324" y="77"/>
                    </a:lnTo>
                    <a:lnTo>
                      <a:pt x="302" y="84"/>
                    </a:lnTo>
                    <a:lnTo>
                      <a:pt x="277" y="89"/>
                    </a:lnTo>
                    <a:lnTo>
                      <a:pt x="247" y="95"/>
                    </a:lnTo>
                    <a:lnTo>
                      <a:pt x="213" y="98"/>
                    </a:lnTo>
                    <a:lnTo>
                      <a:pt x="178" y="99"/>
                    </a:lnTo>
                    <a:lnTo>
                      <a:pt x="178" y="99"/>
                    </a:lnTo>
                    <a:lnTo>
                      <a:pt x="143" y="98"/>
                    </a:lnTo>
                    <a:lnTo>
                      <a:pt x="109" y="95"/>
                    </a:lnTo>
                    <a:lnTo>
                      <a:pt x="79" y="89"/>
                    </a:lnTo>
                    <a:lnTo>
                      <a:pt x="53" y="84"/>
                    </a:lnTo>
                    <a:lnTo>
                      <a:pt x="31" y="77"/>
                    </a:lnTo>
                    <a:lnTo>
                      <a:pt x="22" y="73"/>
                    </a:lnTo>
                    <a:lnTo>
                      <a:pt x="15" y="68"/>
                    </a:lnTo>
                    <a:lnTo>
                      <a:pt x="8" y="64"/>
                    </a:lnTo>
                    <a:lnTo>
                      <a:pt x="4" y="60"/>
                    </a:lnTo>
                    <a:lnTo>
                      <a:pt x="2" y="54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4" y="39"/>
                    </a:lnTo>
                    <a:lnTo>
                      <a:pt x="8" y="34"/>
                    </a:lnTo>
                    <a:lnTo>
                      <a:pt x="15" y="30"/>
                    </a:lnTo>
                    <a:lnTo>
                      <a:pt x="22" y="26"/>
                    </a:lnTo>
                    <a:lnTo>
                      <a:pt x="31" y="22"/>
                    </a:lnTo>
                    <a:lnTo>
                      <a:pt x="53" y="15"/>
                    </a:lnTo>
                    <a:lnTo>
                      <a:pt x="79" y="8"/>
                    </a:lnTo>
                    <a:lnTo>
                      <a:pt x="109" y="4"/>
                    </a:lnTo>
                    <a:lnTo>
                      <a:pt x="143" y="1"/>
                    </a:lnTo>
                    <a:lnTo>
                      <a:pt x="178" y="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575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9"/>
              <p:cNvSpPr>
                <a:spLocks/>
              </p:cNvSpPr>
              <p:nvPr/>
            </p:nvSpPr>
            <p:spPr bwMode="auto">
              <a:xfrm>
                <a:off x="2505076" y="6310313"/>
                <a:ext cx="714375" cy="58738"/>
              </a:xfrm>
              <a:custGeom>
                <a:avLst/>
                <a:gdLst>
                  <a:gd name="T0" fmla="*/ 207 w 450"/>
                  <a:gd name="T1" fmla="*/ 37 h 37"/>
                  <a:gd name="T2" fmla="*/ 207 w 450"/>
                  <a:gd name="T3" fmla="*/ 37 h 37"/>
                  <a:gd name="T4" fmla="*/ 149 w 450"/>
                  <a:gd name="T5" fmla="*/ 37 h 37"/>
                  <a:gd name="T6" fmla="*/ 115 w 450"/>
                  <a:gd name="T7" fmla="*/ 34 h 37"/>
                  <a:gd name="T8" fmla="*/ 83 w 450"/>
                  <a:gd name="T9" fmla="*/ 32 h 37"/>
                  <a:gd name="T10" fmla="*/ 53 w 450"/>
                  <a:gd name="T11" fmla="*/ 29 h 37"/>
                  <a:gd name="T12" fmla="*/ 27 w 450"/>
                  <a:gd name="T13" fmla="*/ 23 h 37"/>
                  <a:gd name="T14" fmla="*/ 18 w 450"/>
                  <a:gd name="T15" fmla="*/ 21 h 37"/>
                  <a:gd name="T16" fmla="*/ 9 w 450"/>
                  <a:gd name="T17" fmla="*/ 18 h 37"/>
                  <a:gd name="T18" fmla="*/ 5 w 450"/>
                  <a:gd name="T19" fmla="*/ 15 h 37"/>
                  <a:gd name="T20" fmla="*/ 3 w 450"/>
                  <a:gd name="T21" fmla="*/ 11 h 37"/>
                  <a:gd name="T22" fmla="*/ 3 w 450"/>
                  <a:gd name="T23" fmla="*/ 11 h 37"/>
                  <a:gd name="T24" fmla="*/ 0 w 450"/>
                  <a:gd name="T25" fmla="*/ 2 h 37"/>
                  <a:gd name="T26" fmla="*/ 0 w 450"/>
                  <a:gd name="T27" fmla="*/ 2 h 37"/>
                  <a:gd name="T28" fmla="*/ 19 w 450"/>
                  <a:gd name="T29" fmla="*/ 7 h 37"/>
                  <a:gd name="T30" fmla="*/ 42 w 450"/>
                  <a:gd name="T31" fmla="*/ 10 h 37"/>
                  <a:gd name="T32" fmla="*/ 69 w 450"/>
                  <a:gd name="T33" fmla="*/ 14 h 37"/>
                  <a:gd name="T34" fmla="*/ 97 w 450"/>
                  <a:gd name="T35" fmla="*/ 15 h 37"/>
                  <a:gd name="T36" fmla="*/ 156 w 450"/>
                  <a:gd name="T37" fmla="*/ 19 h 37"/>
                  <a:gd name="T38" fmla="*/ 206 w 450"/>
                  <a:gd name="T39" fmla="*/ 19 h 37"/>
                  <a:gd name="T40" fmla="*/ 206 w 450"/>
                  <a:gd name="T41" fmla="*/ 19 h 37"/>
                  <a:gd name="T42" fmla="*/ 263 w 450"/>
                  <a:gd name="T43" fmla="*/ 18 h 37"/>
                  <a:gd name="T44" fmla="*/ 332 w 450"/>
                  <a:gd name="T45" fmla="*/ 15 h 37"/>
                  <a:gd name="T46" fmla="*/ 367 w 450"/>
                  <a:gd name="T47" fmla="*/ 13 h 37"/>
                  <a:gd name="T48" fmla="*/ 399 w 450"/>
                  <a:gd name="T49" fmla="*/ 10 h 37"/>
                  <a:gd name="T50" fmla="*/ 428 w 450"/>
                  <a:gd name="T51" fmla="*/ 6 h 37"/>
                  <a:gd name="T52" fmla="*/ 450 w 450"/>
                  <a:gd name="T53" fmla="*/ 0 h 37"/>
                  <a:gd name="T54" fmla="*/ 450 w 450"/>
                  <a:gd name="T55" fmla="*/ 0 h 37"/>
                  <a:gd name="T56" fmla="*/ 447 w 450"/>
                  <a:gd name="T57" fmla="*/ 11 h 37"/>
                  <a:gd name="T58" fmla="*/ 447 w 450"/>
                  <a:gd name="T59" fmla="*/ 11 h 37"/>
                  <a:gd name="T60" fmla="*/ 444 w 450"/>
                  <a:gd name="T61" fmla="*/ 15 h 37"/>
                  <a:gd name="T62" fmla="*/ 437 w 450"/>
                  <a:gd name="T63" fmla="*/ 18 h 37"/>
                  <a:gd name="T64" fmla="*/ 429 w 450"/>
                  <a:gd name="T65" fmla="*/ 21 h 37"/>
                  <a:gd name="T66" fmla="*/ 417 w 450"/>
                  <a:gd name="T67" fmla="*/ 23 h 37"/>
                  <a:gd name="T68" fmla="*/ 386 w 450"/>
                  <a:gd name="T69" fmla="*/ 29 h 37"/>
                  <a:gd name="T70" fmla="*/ 351 w 450"/>
                  <a:gd name="T71" fmla="*/ 32 h 37"/>
                  <a:gd name="T72" fmla="*/ 311 w 450"/>
                  <a:gd name="T73" fmla="*/ 34 h 37"/>
                  <a:gd name="T74" fmla="*/ 272 w 450"/>
                  <a:gd name="T75" fmla="*/ 37 h 37"/>
                  <a:gd name="T76" fmla="*/ 207 w 450"/>
                  <a:gd name="T77" fmla="*/ 37 h 37"/>
                  <a:gd name="T78" fmla="*/ 207 w 450"/>
                  <a:gd name="T7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50" h="37">
                    <a:moveTo>
                      <a:pt x="207" y="37"/>
                    </a:moveTo>
                    <a:lnTo>
                      <a:pt x="207" y="37"/>
                    </a:lnTo>
                    <a:lnTo>
                      <a:pt x="149" y="37"/>
                    </a:lnTo>
                    <a:lnTo>
                      <a:pt x="115" y="34"/>
                    </a:lnTo>
                    <a:lnTo>
                      <a:pt x="83" y="32"/>
                    </a:lnTo>
                    <a:lnTo>
                      <a:pt x="53" y="29"/>
                    </a:lnTo>
                    <a:lnTo>
                      <a:pt x="27" y="23"/>
                    </a:lnTo>
                    <a:lnTo>
                      <a:pt x="18" y="21"/>
                    </a:lnTo>
                    <a:lnTo>
                      <a:pt x="9" y="18"/>
                    </a:lnTo>
                    <a:lnTo>
                      <a:pt x="5" y="15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9" y="7"/>
                    </a:lnTo>
                    <a:lnTo>
                      <a:pt x="42" y="10"/>
                    </a:lnTo>
                    <a:lnTo>
                      <a:pt x="69" y="14"/>
                    </a:lnTo>
                    <a:lnTo>
                      <a:pt x="97" y="15"/>
                    </a:lnTo>
                    <a:lnTo>
                      <a:pt x="156" y="19"/>
                    </a:lnTo>
                    <a:lnTo>
                      <a:pt x="206" y="19"/>
                    </a:lnTo>
                    <a:lnTo>
                      <a:pt x="206" y="19"/>
                    </a:lnTo>
                    <a:lnTo>
                      <a:pt x="263" y="18"/>
                    </a:lnTo>
                    <a:lnTo>
                      <a:pt x="332" y="15"/>
                    </a:lnTo>
                    <a:lnTo>
                      <a:pt x="367" y="13"/>
                    </a:lnTo>
                    <a:lnTo>
                      <a:pt x="399" y="10"/>
                    </a:lnTo>
                    <a:lnTo>
                      <a:pt x="428" y="6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47" y="11"/>
                    </a:lnTo>
                    <a:lnTo>
                      <a:pt x="447" y="11"/>
                    </a:lnTo>
                    <a:lnTo>
                      <a:pt x="444" y="15"/>
                    </a:lnTo>
                    <a:lnTo>
                      <a:pt x="437" y="18"/>
                    </a:lnTo>
                    <a:lnTo>
                      <a:pt x="429" y="21"/>
                    </a:lnTo>
                    <a:lnTo>
                      <a:pt x="417" y="23"/>
                    </a:lnTo>
                    <a:lnTo>
                      <a:pt x="386" y="29"/>
                    </a:lnTo>
                    <a:lnTo>
                      <a:pt x="351" y="32"/>
                    </a:lnTo>
                    <a:lnTo>
                      <a:pt x="311" y="34"/>
                    </a:lnTo>
                    <a:lnTo>
                      <a:pt x="272" y="37"/>
                    </a:lnTo>
                    <a:lnTo>
                      <a:pt x="207" y="37"/>
                    </a:lnTo>
                    <a:lnTo>
                      <a:pt x="207" y="37"/>
                    </a:lnTo>
                    <a:close/>
                  </a:path>
                </a:pathLst>
              </a:custGeom>
              <a:solidFill>
                <a:srgbClr val="4B4B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10"/>
              <p:cNvSpPr>
                <a:spLocks/>
              </p:cNvSpPr>
              <p:nvPr/>
            </p:nvSpPr>
            <p:spPr bwMode="auto">
              <a:xfrm>
                <a:off x="2212976" y="5440363"/>
                <a:ext cx="1306513" cy="96838"/>
              </a:xfrm>
              <a:custGeom>
                <a:avLst/>
                <a:gdLst>
                  <a:gd name="T0" fmla="*/ 20 w 823"/>
                  <a:gd name="T1" fmla="*/ 37 h 61"/>
                  <a:gd name="T2" fmla="*/ 788 w 823"/>
                  <a:gd name="T3" fmla="*/ 0 h 61"/>
                  <a:gd name="T4" fmla="*/ 788 w 823"/>
                  <a:gd name="T5" fmla="*/ 0 h 61"/>
                  <a:gd name="T6" fmla="*/ 788 w 823"/>
                  <a:gd name="T7" fmla="*/ 4 h 61"/>
                  <a:gd name="T8" fmla="*/ 791 w 823"/>
                  <a:gd name="T9" fmla="*/ 7 h 61"/>
                  <a:gd name="T10" fmla="*/ 795 w 823"/>
                  <a:gd name="T11" fmla="*/ 10 h 61"/>
                  <a:gd name="T12" fmla="*/ 804 w 823"/>
                  <a:gd name="T13" fmla="*/ 12 h 61"/>
                  <a:gd name="T14" fmla="*/ 804 w 823"/>
                  <a:gd name="T15" fmla="*/ 12 h 61"/>
                  <a:gd name="T16" fmla="*/ 810 w 823"/>
                  <a:gd name="T17" fmla="*/ 15 h 61"/>
                  <a:gd name="T18" fmla="*/ 816 w 823"/>
                  <a:gd name="T19" fmla="*/ 16 h 61"/>
                  <a:gd name="T20" fmla="*/ 820 w 823"/>
                  <a:gd name="T21" fmla="*/ 19 h 61"/>
                  <a:gd name="T22" fmla="*/ 823 w 823"/>
                  <a:gd name="T23" fmla="*/ 23 h 61"/>
                  <a:gd name="T24" fmla="*/ 0 w 823"/>
                  <a:gd name="T25" fmla="*/ 61 h 61"/>
                  <a:gd name="T26" fmla="*/ 0 w 823"/>
                  <a:gd name="T27" fmla="*/ 61 h 61"/>
                  <a:gd name="T28" fmla="*/ 8 w 823"/>
                  <a:gd name="T29" fmla="*/ 58 h 61"/>
                  <a:gd name="T30" fmla="*/ 8 w 823"/>
                  <a:gd name="T31" fmla="*/ 58 h 61"/>
                  <a:gd name="T32" fmla="*/ 15 w 823"/>
                  <a:gd name="T33" fmla="*/ 57 h 61"/>
                  <a:gd name="T34" fmla="*/ 20 w 823"/>
                  <a:gd name="T35" fmla="*/ 54 h 61"/>
                  <a:gd name="T36" fmla="*/ 23 w 823"/>
                  <a:gd name="T37" fmla="*/ 52 h 61"/>
                  <a:gd name="T38" fmla="*/ 24 w 823"/>
                  <a:gd name="T39" fmla="*/ 49 h 61"/>
                  <a:gd name="T40" fmla="*/ 24 w 823"/>
                  <a:gd name="T41" fmla="*/ 46 h 61"/>
                  <a:gd name="T42" fmla="*/ 23 w 823"/>
                  <a:gd name="T43" fmla="*/ 43 h 61"/>
                  <a:gd name="T44" fmla="*/ 20 w 823"/>
                  <a:gd name="T45" fmla="*/ 37 h 61"/>
                  <a:gd name="T46" fmla="*/ 20 w 823"/>
                  <a:gd name="T47" fmla="*/ 3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23" h="61">
                    <a:moveTo>
                      <a:pt x="20" y="37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88" y="4"/>
                    </a:lnTo>
                    <a:lnTo>
                      <a:pt x="791" y="7"/>
                    </a:lnTo>
                    <a:lnTo>
                      <a:pt x="795" y="10"/>
                    </a:lnTo>
                    <a:lnTo>
                      <a:pt x="804" y="12"/>
                    </a:lnTo>
                    <a:lnTo>
                      <a:pt x="804" y="12"/>
                    </a:lnTo>
                    <a:lnTo>
                      <a:pt x="810" y="15"/>
                    </a:lnTo>
                    <a:lnTo>
                      <a:pt x="816" y="16"/>
                    </a:lnTo>
                    <a:lnTo>
                      <a:pt x="820" y="19"/>
                    </a:lnTo>
                    <a:lnTo>
                      <a:pt x="823" y="2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15" y="57"/>
                    </a:lnTo>
                    <a:lnTo>
                      <a:pt x="20" y="54"/>
                    </a:lnTo>
                    <a:lnTo>
                      <a:pt x="23" y="52"/>
                    </a:lnTo>
                    <a:lnTo>
                      <a:pt x="24" y="49"/>
                    </a:lnTo>
                    <a:lnTo>
                      <a:pt x="24" y="46"/>
                    </a:lnTo>
                    <a:lnTo>
                      <a:pt x="23" y="43"/>
                    </a:lnTo>
                    <a:lnTo>
                      <a:pt x="20" y="37"/>
                    </a:lnTo>
                    <a:lnTo>
                      <a:pt x="20" y="37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11"/>
              <p:cNvSpPr>
                <a:spLocks/>
              </p:cNvSpPr>
              <p:nvPr/>
            </p:nvSpPr>
            <p:spPr bwMode="auto">
              <a:xfrm>
                <a:off x="2189163" y="5332413"/>
                <a:ext cx="1325563" cy="100013"/>
              </a:xfrm>
              <a:custGeom>
                <a:avLst/>
                <a:gdLst>
                  <a:gd name="T0" fmla="*/ 0 w 835"/>
                  <a:gd name="T1" fmla="*/ 40 h 63"/>
                  <a:gd name="T2" fmla="*/ 835 w 835"/>
                  <a:gd name="T3" fmla="*/ 0 h 63"/>
                  <a:gd name="T4" fmla="*/ 835 w 835"/>
                  <a:gd name="T5" fmla="*/ 0 h 63"/>
                  <a:gd name="T6" fmla="*/ 829 w 835"/>
                  <a:gd name="T7" fmla="*/ 6 h 63"/>
                  <a:gd name="T8" fmla="*/ 821 w 835"/>
                  <a:gd name="T9" fmla="*/ 9 h 63"/>
                  <a:gd name="T10" fmla="*/ 812 w 835"/>
                  <a:gd name="T11" fmla="*/ 11 h 63"/>
                  <a:gd name="T12" fmla="*/ 806 w 835"/>
                  <a:gd name="T13" fmla="*/ 11 h 63"/>
                  <a:gd name="T14" fmla="*/ 806 w 835"/>
                  <a:gd name="T15" fmla="*/ 11 h 63"/>
                  <a:gd name="T16" fmla="*/ 800 w 835"/>
                  <a:gd name="T17" fmla="*/ 13 h 63"/>
                  <a:gd name="T18" fmla="*/ 800 w 835"/>
                  <a:gd name="T19" fmla="*/ 14 h 63"/>
                  <a:gd name="T20" fmla="*/ 800 w 835"/>
                  <a:gd name="T21" fmla="*/ 17 h 63"/>
                  <a:gd name="T22" fmla="*/ 802 w 835"/>
                  <a:gd name="T23" fmla="*/ 21 h 63"/>
                  <a:gd name="T24" fmla="*/ 804 w 835"/>
                  <a:gd name="T25" fmla="*/ 26 h 63"/>
                  <a:gd name="T26" fmla="*/ 42 w 835"/>
                  <a:gd name="T27" fmla="*/ 63 h 63"/>
                  <a:gd name="T28" fmla="*/ 42 w 835"/>
                  <a:gd name="T29" fmla="*/ 63 h 63"/>
                  <a:gd name="T30" fmla="*/ 42 w 835"/>
                  <a:gd name="T31" fmla="*/ 60 h 63"/>
                  <a:gd name="T32" fmla="*/ 41 w 835"/>
                  <a:gd name="T33" fmla="*/ 60 h 63"/>
                  <a:gd name="T34" fmla="*/ 36 w 835"/>
                  <a:gd name="T35" fmla="*/ 59 h 63"/>
                  <a:gd name="T36" fmla="*/ 36 w 835"/>
                  <a:gd name="T37" fmla="*/ 59 h 63"/>
                  <a:gd name="T38" fmla="*/ 27 w 835"/>
                  <a:gd name="T39" fmla="*/ 57 h 63"/>
                  <a:gd name="T40" fmla="*/ 16 w 835"/>
                  <a:gd name="T41" fmla="*/ 53 h 63"/>
                  <a:gd name="T42" fmla="*/ 7 w 835"/>
                  <a:gd name="T43" fmla="*/ 48 h 63"/>
                  <a:gd name="T44" fmla="*/ 3 w 835"/>
                  <a:gd name="T45" fmla="*/ 44 h 63"/>
                  <a:gd name="T46" fmla="*/ 0 w 835"/>
                  <a:gd name="T47" fmla="*/ 40 h 63"/>
                  <a:gd name="T48" fmla="*/ 0 w 835"/>
                  <a:gd name="T49" fmla="*/ 4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35" h="63">
                    <a:moveTo>
                      <a:pt x="0" y="40"/>
                    </a:moveTo>
                    <a:lnTo>
                      <a:pt x="835" y="0"/>
                    </a:lnTo>
                    <a:lnTo>
                      <a:pt x="835" y="0"/>
                    </a:lnTo>
                    <a:lnTo>
                      <a:pt x="829" y="6"/>
                    </a:lnTo>
                    <a:lnTo>
                      <a:pt x="821" y="9"/>
                    </a:lnTo>
                    <a:lnTo>
                      <a:pt x="812" y="11"/>
                    </a:lnTo>
                    <a:lnTo>
                      <a:pt x="806" y="11"/>
                    </a:lnTo>
                    <a:lnTo>
                      <a:pt x="806" y="11"/>
                    </a:lnTo>
                    <a:lnTo>
                      <a:pt x="800" y="13"/>
                    </a:lnTo>
                    <a:lnTo>
                      <a:pt x="800" y="14"/>
                    </a:lnTo>
                    <a:lnTo>
                      <a:pt x="800" y="17"/>
                    </a:lnTo>
                    <a:lnTo>
                      <a:pt x="802" y="21"/>
                    </a:lnTo>
                    <a:lnTo>
                      <a:pt x="804" y="26"/>
                    </a:lnTo>
                    <a:lnTo>
                      <a:pt x="42" y="63"/>
                    </a:lnTo>
                    <a:lnTo>
                      <a:pt x="42" y="63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27" y="57"/>
                    </a:lnTo>
                    <a:lnTo>
                      <a:pt x="16" y="53"/>
                    </a:lnTo>
                    <a:lnTo>
                      <a:pt x="7" y="48"/>
                    </a:lnTo>
                    <a:lnTo>
                      <a:pt x="3" y="44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12"/>
              <p:cNvSpPr>
                <a:spLocks/>
              </p:cNvSpPr>
              <p:nvPr/>
            </p:nvSpPr>
            <p:spPr bwMode="auto">
              <a:xfrm>
                <a:off x="2216151" y="5529263"/>
                <a:ext cx="1268413" cy="96838"/>
              </a:xfrm>
              <a:custGeom>
                <a:avLst/>
                <a:gdLst>
                  <a:gd name="T0" fmla="*/ 0 w 799"/>
                  <a:gd name="T1" fmla="*/ 36 h 61"/>
                  <a:gd name="T2" fmla="*/ 795 w 799"/>
                  <a:gd name="T3" fmla="*/ 0 h 61"/>
                  <a:gd name="T4" fmla="*/ 795 w 799"/>
                  <a:gd name="T5" fmla="*/ 0 h 61"/>
                  <a:gd name="T6" fmla="*/ 794 w 799"/>
                  <a:gd name="T7" fmla="*/ 4 h 61"/>
                  <a:gd name="T8" fmla="*/ 795 w 799"/>
                  <a:gd name="T9" fmla="*/ 10 h 61"/>
                  <a:gd name="T10" fmla="*/ 799 w 799"/>
                  <a:gd name="T11" fmla="*/ 23 h 61"/>
                  <a:gd name="T12" fmla="*/ 11 w 799"/>
                  <a:gd name="T13" fmla="*/ 61 h 61"/>
                  <a:gd name="T14" fmla="*/ 11 w 799"/>
                  <a:gd name="T15" fmla="*/ 61 h 61"/>
                  <a:gd name="T16" fmla="*/ 13 w 799"/>
                  <a:gd name="T17" fmla="*/ 52 h 61"/>
                  <a:gd name="T18" fmla="*/ 13 w 799"/>
                  <a:gd name="T19" fmla="*/ 46 h 61"/>
                  <a:gd name="T20" fmla="*/ 11 w 799"/>
                  <a:gd name="T21" fmla="*/ 43 h 61"/>
                  <a:gd name="T22" fmla="*/ 10 w 799"/>
                  <a:gd name="T23" fmla="*/ 40 h 61"/>
                  <a:gd name="T24" fmla="*/ 6 w 799"/>
                  <a:gd name="T25" fmla="*/ 39 h 61"/>
                  <a:gd name="T26" fmla="*/ 0 w 799"/>
                  <a:gd name="T27" fmla="*/ 36 h 61"/>
                  <a:gd name="T28" fmla="*/ 0 w 799"/>
                  <a:gd name="T29" fmla="*/ 3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9" h="61">
                    <a:moveTo>
                      <a:pt x="0" y="36"/>
                    </a:moveTo>
                    <a:lnTo>
                      <a:pt x="795" y="0"/>
                    </a:lnTo>
                    <a:lnTo>
                      <a:pt x="795" y="0"/>
                    </a:lnTo>
                    <a:lnTo>
                      <a:pt x="794" y="4"/>
                    </a:lnTo>
                    <a:lnTo>
                      <a:pt x="795" y="10"/>
                    </a:lnTo>
                    <a:lnTo>
                      <a:pt x="799" y="23"/>
                    </a:lnTo>
                    <a:lnTo>
                      <a:pt x="11" y="61"/>
                    </a:lnTo>
                    <a:lnTo>
                      <a:pt x="11" y="61"/>
                    </a:lnTo>
                    <a:lnTo>
                      <a:pt x="13" y="52"/>
                    </a:lnTo>
                    <a:lnTo>
                      <a:pt x="13" y="46"/>
                    </a:lnTo>
                    <a:lnTo>
                      <a:pt x="11" y="43"/>
                    </a:lnTo>
                    <a:lnTo>
                      <a:pt x="10" y="40"/>
                    </a:lnTo>
                    <a:lnTo>
                      <a:pt x="6" y="39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13"/>
              <p:cNvSpPr>
                <a:spLocks/>
              </p:cNvSpPr>
              <p:nvPr/>
            </p:nvSpPr>
            <p:spPr bwMode="auto">
              <a:xfrm>
                <a:off x="2227263" y="5614988"/>
                <a:ext cx="1285875" cy="96838"/>
              </a:xfrm>
              <a:custGeom>
                <a:avLst/>
                <a:gdLst>
                  <a:gd name="T0" fmla="*/ 3 w 810"/>
                  <a:gd name="T1" fmla="*/ 36 h 61"/>
                  <a:gd name="T2" fmla="*/ 788 w 810"/>
                  <a:gd name="T3" fmla="*/ 0 h 61"/>
                  <a:gd name="T4" fmla="*/ 788 w 810"/>
                  <a:gd name="T5" fmla="*/ 0 h 61"/>
                  <a:gd name="T6" fmla="*/ 788 w 810"/>
                  <a:gd name="T7" fmla="*/ 5 h 61"/>
                  <a:gd name="T8" fmla="*/ 790 w 810"/>
                  <a:gd name="T9" fmla="*/ 11 h 61"/>
                  <a:gd name="T10" fmla="*/ 795 w 810"/>
                  <a:gd name="T11" fmla="*/ 16 h 61"/>
                  <a:gd name="T12" fmla="*/ 803 w 810"/>
                  <a:gd name="T13" fmla="*/ 20 h 61"/>
                  <a:gd name="T14" fmla="*/ 803 w 810"/>
                  <a:gd name="T15" fmla="*/ 20 h 61"/>
                  <a:gd name="T16" fmla="*/ 810 w 810"/>
                  <a:gd name="T17" fmla="*/ 23 h 61"/>
                  <a:gd name="T18" fmla="*/ 0 w 810"/>
                  <a:gd name="T19" fmla="*/ 61 h 61"/>
                  <a:gd name="T20" fmla="*/ 0 w 810"/>
                  <a:gd name="T21" fmla="*/ 61 h 61"/>
                  <a:gd name="T22" fmla="*/ 4 w 810"/>
                  <a:gd name="T23" fmla="*/ 55 h 61"/>
                  <a:gd name="T24" fmla="*/ 6 w 810"/>
                  <a:gd name="T25" fmla="*/ 50 h 61"/>
                  <a:gd name="T26" fmla="*/ 4 w 810"/>
                  <a:gd name="T27" fmla="*/ 43 h 61"/>
                  <a:gd name="T28" fmla="*/ 3 w 810"/>
                  <a:gd name="T29" fmla="*/ 36 h 61"/>
                  <a:gd name="T30" fmla="*/ 3 w 810"/>
                  <a:gd name="T31" fmla="*/ 3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10" h="61">
                    <a:moveTo>
                      <a:pt x="3" y="36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88" y="5"/>
                    </a:lnTo>
                    <a:lnTo>
                      <a:pt x="790" y="11"/>
                    </a:lnTo>
                    <a:lnTo>
                      <a:pt x="795" y="16"/>
                    </a:lnTo>
                    <a:lnTo>
                      <a:pt x="803" y="20"/>
                    </a:lnTo>
                    <a:lnTo>
                      <a:pt x="803" y="20"/>
                    </a:lnTo>
                    <a:lnTo>
                      <a:pt x="810" y="2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4" y="55"/>
                    </a:lnTo>
                    <a:lnTo>
                      <a:pt x="6" y="50"/>
                    </a:lnTo>
                    <a:lnTo>
                      <a:pt x="4" y="43"/>
                    </a:lnTo>
                    <a:lnTo>
                      <a:pt x="3" y="36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14"/>
              <p:cNvSpPr>
                <a:spLocks/>
              </p:cNvSpPr>
              <p:nvPr/>
            </p:nvSpPr>
            <p:spPr bwMode="auto">
              <a:xfrm>
                <a:off x="2219326" y="5713413"/>
                <a:ext cx="1262063" cy="96838"/>
              </a:xfrm>
              <a:custGeom>
                <a:avLst/>
                <a:gdLst>
                  <a:gd name="T0" fmla="*/ 0 w 795"/>
                  <a:gd name="T1" fmla="*/ 38 h 61"/>
                  <a:gd name="T2" fmla="*/ 788 w 795"/>
                  <a:gd name="T3" fmla="*/ 0 h 61"/>
                  <a:gd name="T4" fmla="*/ 788 w 795"/>
                  <a:gd name="T5" fmla="*/ 0 h 61"/>
                  <a:gd name="T6" fmla="*/ 792 w 795"/>
                  <a:gd name="T7" fmla="*/ 8 h 61"/>
                  <a:gd name="T8" fmla="*/ 795 w 795"/>
                  <a:gd name="T9" fmla="*/ 15 h 61"/>
                  <a:gd name="T10" fmla="*/ 795 w 795"/>
                  <a:gd name="T11" fmla="*/ 22 h 61"/>
                  <a:gd name="T12" fmla="*/ 795 w 795"/>
                  <a:gd name="T13" fmla="*/ 22 h 61"/>
                  <a:gd name="T14" fmla="*/ 795 w 795"/>
                  <a:gd name="T15" fmla="*/ 24 h 61"/>
                  <a:gd name="T16" fmla="*/ 9 w 795"/>
                  <a:gd name="T17" fmla="*/ 61 h 61"/>
                  <a:gd name="T18" fmla="*/ 9 w 795"/>
                  <a:gd name="T19" fmla="*/ 61 h 61"/>
                  <a:gd name="T20" fmla="*/ 11 w 795"/>
                  <a:gd name="T21" fmla="*/ 56 h 61"/>
                  <a:gd name="T22" fmla="*/ 13 w 795"/>
                  <a:gd name="T23" fmla="*/ 50 h 61"/>
                  <a:gd name="T24" fmla="*/ 17 w 795"/>
                  <a:gd name="T25" fmla="*/ 43 h 61"/>
                  <a:gd name="T26" fmla="*/ 17 w 795"/>
                  <a:gd name="T27" fmla="*/ 41 h 61"/>
                  <a:gd name="T28" fmla="*/ 15 w 795"/>
                  <a:gd name="T29" fmla="*/ 39 h 61"/>
                  <a:gd name="T30" fmla="*/ 9 w 795"/>
                  <a:gd name="T31" fmla="*/ 38 h 61"/>
                  <a:gd name="T32" fmla="*/ 0 w 795"/>
                  <a:gd name="T33" fmla="*/ 38 h 61"/>
                  <a:gd name="T34" fmla="*/ 0 w 795"/>
                  <a:gd name="T35" fmla="*/ 3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5" h="61">
                    <a:moveTo>
                      <a:pt x="0" y="38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92" y="8"/>
                    </a:lnTo>
                    <a:lnTo>
                      <a:pt x="795" y="15"/>
                    </a:lnTo>
                    <a:lnTo>
                      <a:pt x="795" y="22"/>
                    </a:lnTo>
                    <a:lnTo>
                      <a:pt x="795" y="22"/>
                    </a:lnTo>
                    <a:lnTo>
                      <a:pt x="795" y="24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11" y="56"/>
                    </a:lnTo>
                    <a:lnTo>
                      <a:pt x="13" y="50"/>
                    </a:lnTo>
                    <a:lnTo>
                      <a:pt x="17" y="43"/>
                    </a:lnTo>
                    <a:lnTo>
                      <a:pt x="17" y="41"/>
                    </a:lnTo>
                    <a:lnTo>
                      <a:pt x="15" y="39"/>
                    </a:lnTo>
                    <a:lnTo>
                      <a:pt x="9" y="38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15"/>
              <p:cNvSpPr>
                <a:spLocks/>
              </p:cNvSpPr>
              <p:nvPr/>
            </p:nvSpPr>
            <p:spPr bwMode="auto">
              <a:xfrm>
                <a:off x="2214563" y="5803900"/>
                <a:ext cx="1306513" cy="96838"/>
              </a:xfrm>
              <a:custGeom>
                <a:avLst/>
                <a:gdLst>
                  <a:gd name="T0" fmla="*/ 15 w 823"/>
                  <a:gd name="T1" fmla="*/ 36 h 61"/>
                  <a:gd name="T2" fmla="*/ 794 w 823"/>
                  <a:gd name="T3" fmla="*/ 0 h 61"/>
                  <a:gd name="T4" fmla="*/ 794 w 823"/>
                  <a:gd name="T5" fmla="*/ 0 h 61"/>
                  <a:gd name="T6" fmla="*/ 794 w 823"/>
                  <a:gd name="T7" fmla="*/ 4 h 61"/>
                  <a:gd name="T8" fmla="*/ 796 w 823"/>
                  <a:gd name="T9" fmla="*/ 7 h 61"/>
                  <a:gd name="T10" fmla="*/ 800 w 823"/>
                  <a:gd name="T11" fmla="*/ 11 h 61"/>
                  <a:gd name="T12" fmla="*/ 807 w 823"/>
                  <a:gd name="T13" fmla="*/ 13 h 61"/>
                  <a:gd name="T14" fmla="*/ 807 w 823"/>
                  <a:gd name="T15" fmla="*/ 13 h 61"/>
                  <a:gd name="T16" fmla="*/ 817 w 823"/>
                  <a:gd name="T17" fmla="*/ 18 h 61"/>
                  <a:gd name="T18" fmla="*/ 823 w 823"/>
                  <a:gd name="T19" fmla="*/ 22 h 61"/>
                  <a:gd name="T20" fmla="*/ 0 w 823"/>
                  <a:gd name="T21" fmla="*/ 61 h 61"/>
                  <a:gd name="T22" fmla="*/ 0 w 823"/>
                  <a:gd name="T23" fmla="*/ 61 h 61"/>
                  <a:gd name="T24" fmla="*/ 3 w 823"/>
                  <a:gd name="T25" fmla="*/ 59 h 61"/>
                  <a:gd name="T26" fmla="*/ 3 w 823"/>
                  <a:gd name="T27" fmla="*/ 59 h 61"/>
                  <a:gd name="T28" fmla="*/ 11 w 823"/>
                  <a:gd name="T29" fmla="*/ 55 h 61"/>
                  <a:gd name="T30" fmla="*/ 14 w 823"/>
                  <a:gd name="T31" fmla="*/ 53 h 61"/>
                  <a:gd name="T32" fmla="*/ 15 w 823"/>
                  <a:gd name="T33" fmla="*/ 50 h 61"/>
                  <a:gd name="T34" fmla="*/ 16 w 823"/>
                  <a:gd name="T35" fmla="*/ 43 h 61"/>
                  <a:gd name="T36" fmla="*/ 15 w 823"/>
                  <a:gd name="T37" fmla="*/ 36 h 61"/>
                  <a:gd name="T38" fmla="*/ 15 w 823"/>
                  <a:gd name="T39" fmla="*/ 3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3" h="61">
                    <a:moveTo>
                      <a:pt x="15" y="36"/>
                    </a:moveTo>
                    <a:lnTo>
                      <a:pt x="794" y="0"/>
                    </a:lnTo>
                    <a:lnTo>
                      <a:pt x="794" y="0"/>
                    </a:lnTo>
                    <a:lnTo>
                      <a:pt x="794" y="4"/>
                    </a:lnTo>
                    <a:lnTo>
                      <a:pt x="796" y="7"/>
                    </a:lnTo>
                    <a:lnTo>
                      <a:pt x="800" y="11"/>
                    </a:lnTo>
                    <a:lnTo>
                      <a:pt x="807" y="13"/>
                    </a:lnTo>
                    <a:lnTo>
                      <a:pt x="807" y="13"/>
                    </a:lnTo>
                    <a:lnTo>
                      <a:pt x="817" y="18"/>
                    </a:lnTo>
                    <a:lnTo>
                      <a:pt x="823" y="2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11" y="55"/>
                    </a:lnTo>
                    <a:lnTo>
                      <a:pt x="14" y="53"/>
                    </a:lnTo>
                    <a:lnTo>
                      <a:pt x="15" y="50"/>
                    </a:lnTo>
                    <a:lnTo>
                      <a:pt x="16" y="43"/>
                    </a:lnTo>
                    <a:lnTo>
                      <a:pt x="15" y="36"/>
                    </a:lnTo>
                    <a:lnTo>
                      <a:pt x="15" y="36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16"/>
              <p:cNvSpPr>
                <a:spLocks/>
              </p:cNvSpPr>
              <p:nvPr/>
            </p:nvSpPr>
            <p:spPr bwMode="auto">
              <a:xfrm>
                <a:off x="2227263" y="5895975"/>
                <a:ext cx="1250950" cy="96838"/>
              </a:xfrm>
              <a:custGeom>
                <a:avLst/>
                <a:gdLst>
                  <a:gd name="T0" fmla="*/ 0 w 788"/>
                  <a:gd name="T1" fmla="*/ 37 h 61"/>
                  <a:gd name="T2" fmla="*/ 786 w 788"/>
                  <a:gd name="T3" fmla="*/ 0 h 61"/>
                  <a:gd name="T4" fmla="*/ 786 w 788"/>
                  <a:gd name="T5" fmla="*/ 0 h 61"/>
                  <a:gd name="T6" fmla="*/ 784 w 788"/>
                  <a:gd name="T7" fmla="*/ 6 h 61"/>
                  <a:gd name="T8" fmla="*/ 786 w 788"/>
                  <a:gd name="T9" fmla="*/ 11 h 61"/>
                  <a:gd name="T10" fmla="*/ 788 w 788"/>
                  <a:gd name="T11" fmla="*/ 25 h 61"/>
                  <a:gd name="T12" fmla="*/ 7 w 788"/>
                  <a:gd name="T13" fmla="*/ 61 h 61"/>
                  <a:gd name="T14" fmla="*/ 7 w 788"/>
                  <a:gd name="T15" fmla="*/ 61 h 61"/>
                  <a:gd name="T16" fmla="*/ 8 w 788"/>
                  <a:gd name="T17" fmla="*/ 54 h 61"/>
                  <a:gd name="T18" fmla="*/ 8 w 788"/>
                  <a:gd name="T19" fmla="*/ 48 h 61"/>
                  <a:gd name="T20" fmla="*/ 6 w 788"/>
                  <a:gd name="T21" fmla="*/ 42 h 61"/>
                  <a:gd name="T22" fmla="*/ 0 w 788"/>
                  <a:gd name="T23" fmla="*/ 37 h 61"/>
                  <a:gd name="T24" fmla="*/ 0 w 788"/>
                  <a:gd name="T25" fmla="*/ 3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61">
                    <a:moveTo>
                      <a:pt x="0" y="37"/>
                    </a:moveTo>
                    <a:lnTo>
                      <a:pt x="786" y="0"/>
                    </a:lnTo>
                    <a:lnTo>
                      <a:pt x="786" y="0"/>
                    </a:lnTo>
                    <a:lnTo>
                      <a:pt x="784" y="6"/>
                    </a:lnTo>
                    <a:lnTo>
                      <a:pt x="786" y="11"/>
                    </a:lnTo>
                    <a:lnTo>
                      <a:pt x="788" y="25"/>
                    </a:lnTo>
                    <a:lnTo>
                      <a:pt x="7" y="61"/>
                    </a:lnTo>
                    <a:lnTo>
                      <a:pt x="7" y="61"/>
                    </a:lnTo>
                    <a:lnTo>
                      <a:pt x="8" y="54"/>
                    </a:lnTo>
                    <a:lnTo>
                      <a:pt x="8" y="48"/>
                    </a:lnTo>
                    <a:lnTo>
                      <a:pt x="6" y="42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17"/>
              <p:cNvSpPr>
                <a:spLocks/>
              </p:cNvSpPr>
              <p:nvPr/>
            </p:nvSpPr>
            <p:spPr bwMode="auto">
              <a:xfrm>
                <a:off x="2246313" y="6029325"/>
                <a:ext cx="1254125" cy="311150"/>
              </a:xfrm>
              <a:custGeom>
                <a:avLst/>
                <a:gdLst>
                  <a:gd name="T0" fmla="*/ 370 w 790"/>
                  <a:gd name="T1" fmla="*/ 196 h 196"/>
                  <a:gd name="T2" fmla="*/ 370 w 790"/>
                  <a:gd name="T3" fmla="*/ 196 h 196"/>
                  <a:gd name="T4" fmla="*/ 305 w 790"/>
                  <a:gd name="T5" fmla="*/ 195 h 196"/>
                  <a:gd name="T6" fmla="*/ 269 w 790"/>
                  <a:gd name="T7" fmla="*/ 194 h 196"/>
                  <a:gd name="T8" fmla="*/ 233 w 790"/>
                  <a:gd name="T9" fmla="*/ 191 h 196"/>
                  <a:gd name="T10" fmla="*/ 201 w 790"/>
                  <a:gd name="T11" fmla="*/ 187 h 196"/>
                  <a:gd name="T12" fmla="*/ 172 w 790"/>
                  <a:gd name="T13" fmla="*/ 182 h 196"/>
                  <a:gd name="T14" fmla="*/ 163 w 790"/>
                  <a:gd name="T15" fmla="*/ 179 h 196"/>
                  <a:gd name="T16" fmla="*/ 155 w 790"/>
                  <a:gd name="T17" fmla="*/ 176 h 196"/>
                  <a:gd name="T18" fmla="*/ 148 w 790"/>
                  <a:gd name="T19" fmla="*/ 172 h 196"/>
                  <a:gd name="T20" fmla="*/ 147 w 790"/>
                  <a:gd name="T21" fmla="*/ 168 h 196"/>
                  <a:gd name="T22" fmla="*/ 147 w 790"/>
                  <a:gd name="T23" fmla="*/ 168 h 196"/>
                  <a:gd name="T24" fmla="*/ 144 w 790"/>
                  <a:gd name="T25" fmla="*/ 160 h 196"/>
                  <a:gd name="T26" fmla="*/ 140 w 790"/>
                  <a:gd name="T27" fmla="*/ 153 h 196"/>
                  <a:gd name="T28" fmla="*/ 133 w 790"/>
                  <a:gd name="T29" fmla="*/ 145 h 196"/>
                  <a:gd name="T30" fmla="*/ 125 w 790"/>
                  <a:gd name="T31" fmla="*/ 138 h 196"/>
                  <a:gd name="T32" fmla="*/ 99 w 790"/>
                  <a:gd name="T33" fmla="*/ 121 h 196"/>
                  <a:gd name="T34" fmla="*/ 64 w 790"/>
                  <a:gd name="T35" fmla="*/ 99 h 196"/>
                  <a:gd name="T36" fmla="*/ 64 w 790"/>
                  <a:gd name="T37" fmla="*/ 99 h 196"/>
                  <a:gd name="T38" fmla="*/ 52 w 790"/>
                  <a:gd name="T39" fmla="*/ 92 h 196"/>
                  <a:gd name="T40" fmla="*/ 42 w 790"/>
                  <a:gd name="T41" fmla="*/ 84 h 196"/>
                  <a:gd name="T42" fmla="*/ 33 w 790"/>
                  <a:gd name="T43" fmla="*/ 76 h 196"/>
                  <a:gd name="T44" fmla="*/ 23 w 790"/>
                  <a:gd name="T45" fmla="*/ 68 h 196"/>
                  <a:gd name="T46" fmla="*/ 11 w 790"/>
                  <a:gd name="T47" fmla="*/ 53 h 196"/>
                  <a:gd name="T48" fmla="*/ 0 w 790"/>
                  <a:gd name="T49" fmla="*/ 37 h 196"/>
                  <a:gd name="T50" fmla="*/ 790 w 790"/>
                  <a:gd name="T51" fmla="*/ 0 h 196"/>
                  <a:gd name="T52" fmla="*/ 790 w 790"/>
                  <a:gd name="T53" fmla="*/ 0 h 196"/>
                  <a:gd name="T54" fmla="*/ 786 w 790"/>
                  <a:gd name="T55" fmla="*/ 12 h 196"/>
                  <a:gd name="T56" fmla="*/ 778 w 790"/>
                  <a:gd name="T57" fmla="*/ 24 h 196"/>
                  <a:gd name="T58" fmla="*/ 770 w 790"/>
                  <a:gd name="T59" fmla="*/ 38 h 196"/>
                  <a:gd name="T60" fmla="*/ 760 w 790"/>
                  <a:gd name="T61" fmla="*/ 50 h 196"/>
                  <a:gd name="T62" fmla="*/ 749 w 790"/>
                  <a:gd name="T63" fmla="*/ 62 h 196"/>
                  <a:gd name="T64" fmla="*/ 738 w 790"/>
                  <a:gd name="T65" fmla="*/ 76 h 196"/>
                  <a:gd name="T66" fmla="*/ 711 w 790"/>
                  <a:gd name="T67" fmla="*/ 99 h 196"/>
                  <a:gd name="T68" fmla="*/ 711 w 790"/>
                  <a:gd name="T69" fmla="*/ 99 h 196"/>
                  <a:gd name="T70" fmla="*/ 696 w 790"/>
                  <a:gd name="T71" fmla="*/ 111 h 196"/>
                  <a:gd name="T72" fmla="*/ 682 w 790"/>
                  <a:gd name="T73" fmla="*/ 122 h 196"/>
                  <a:gd name="T74" fmla="*/ 657 w 790"/>
                  <a:gd name="T75" fmla="*/ 138 h 196"/>
                  <a:gd name="T76" fmla="*/ 646 w 790"/>
                  <a:gd name="T77" fmla="*/ 146 h 196"/>
                  <a:gd name="T78" fmla="*/ 638 w 790"/>
                  <a:gd name="T79" fmla="*/ 153 h 196"/>
                  <a:gd name="T80" fmla="*/ 633 w 790"/>
                  <a:gd name="T81" fmla="*/ 160 h 196"/>
                  <a:gd name="T82" fmla="*/ 630 w 790"/>
                  <a:gd name="T83" fmla="*/ 168 h 196"/>
                  <a:gd name="T84" fmla="*/ 630 w 790"/>
                  <a:gd name="T85" fmla="*/ 168 h 196"/>
                  <a:gd name="T86" fmla="*/ 629 w 790"/>
                  <a:gd name="T87" fmla="*/ 169 h 196"/>
                  <a:gd name="T88" fmla="*/ 627 w 790"/>
                  <a:gd name="T89" fmla="*/ 172 h 196"/>
                  <a:gd name="T90" fmla="*/ 621 w 790"/>
                  <a:gd name="T91" fmla="*/ 176 h 196"/>
                  <a:gd name="T92" fmla="*/ 610 w 790"/>
                  <a:gd name="T93" fmla="*/ 179 h 196"/>
                  <a:gd name="T94" fmla="*/ 598 w 790"/>
                  <a:gd name="T95" fmla="*/ 182 h 196"/>
                  <a:gd name="T96" fmla="*/ 564 w 790"/>
                  <a:gd name="T97" fmla="*/ 187 h 196"/>
                  <a:gd name="T98" fmla="*/ 525 w 790"/>
                  <a:gd name="T99" fmla="*/ 191 h 196"/>
                  <a:gd name="T100" fmla="*/ 483 w 790"/>
                  <a:gd name="T101" fmla="*/ 194 h 196"/>
                  <a:gd name="T102" fmla="*/ 439 w 790"/>
                  <a:gd name="T103" fmla="*/ 195 h 196"/>
                  <a:gd name="T104" fmla="*/ 370 w 790"/>
                  <a:gd name="T105" fmla="*/ 196 h 196"/>
                  <a:gd name="T106" fmla="*/ 370 w 790"/>
                  <a:gd name="T107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90" h="196">
                    <a:moveTo>
                      <a:pt x="370" y="196"/>
                    </a:moveTo>
                    <a:lnTo>
                      <a:pt x="370" y="196"/>
                    </a:lnTo>
                    <a:lnTo>
                      <a:pt x="305" y="195"/>
                    </a:lnTo>
                    <a:lnTo>
                      <a:pt x="269" y="194"/>
                    </a:lnTo>
                    <a:lnTo>
                      <a:pt x="233" y="191"/>
                    </a:lnTo>
                    <a:lnTo>
                      <a:pt x="201" y="187"/>
                    </a:lnTo>
                    <a:lnTo>
                      <a:pt x="172" y="182"/>
                    </a:lnTo>
                    <a:lnTo>
                      <a:pt x="163" y="179"/>
                    </a:lnTo>
                    <a:lnTo>
                      <a:pt x="155" y="176"/>
                    </a:lnTo>
                    <a:lnTo>
                      <a:pt x="148" y="172"/>
                    </a:lnTo>
                    <a:lnTo>
                      <a:pt x="147" y="168"/>
                    </a:lnTo>
                    <a:lnTo>
                      <a:pt x="147" y="168"/>
                    </a:lnTo>
                    <a:lnTo>
                      <a:pt x="144" y="160"/>
                    </a:lnTo>
                    <a:lnTo>
                      <a:pt x="140" y="153"/>
                    </a:lnTo>
                    <a:lnTo>
                      <a:pt x="133" y="145"/>
                    </a:lnTo>
                    <a:lnTo>
                      <a:pt x="125" y="138"/>
                    </a:lnTo>
                    <a:lnTo>
                      <a:pt x="99" y="121"/>
                    </a:lnTo>
                    <a:lnTo>
                      <a:pt x="64" y="99"/>
                    </a:lnTo>
                    <a:lnTo>
                      <a:pt x="64" y="99"/>
                    </a:lnTo>
                    <a:lnTo>
                      <a:pt x="52" y="92"/>
                    </a:lnTo>
                    <a:lnTo>
                      <a:pt x="42" y="84"/>
                    </a:lnTo>
                    <a:lnTo>
                      <a:pt x="33" y="76"/>
                    </a:lnTo>
                    <a:lnTo>
                      <a:pt x="23" y="68"/>
                    </a:lnTo>
                    <a:lnTo>
                      <a:pt x="11" y="53"/>
                    </a:lnTo>
                    <a:lnTo>
                      <a:pt x="0" y="37"/>
                    </a:lnTo>
                    <a:lnTo>
                      <a:pt x="790" y="0"/>
                    </a:lnTo>
                    <a:lnTo>
                      <a:pt x="790" y="0"/>
                    </a:lnTo>
                    <a:lnTo>
                      <a:pt x="786" y="12"/>
                    </a:lnTo>
                    <a:lnTo>
                      <a:pt x="778" y="24"/>
                    </a:lnTo>
                    <a:lnTo>
                      <a:pt x="770" y="38"/>
                    </a:lnTo>
                    <a:lnTo>
                      <a:pt x="760" y="50"/>
                    </a:lnTo>
                    <a:lnTo>
                      <a:pt x="749" y="62"/>
                    </a:lnTo>
                    <a:lnTo>
                      <a:pt x="738" y="76"/>
                    </a:lnTo>
                    <a:lnTo>
                      <a:pt x="711" y="99"/>
                    </a:lnTo>
                    <a:lnTo>
                      <a:pt x="711" y="99"/>
                    </a:lnTo>
                    <a:lnTo>
                      <a:pt x="696" y="111"/>
                    </a:lnTo>
                    <a:lnTo>
                      <a:pt x="682" y="122"/>
                    </a:lnTo>
                    <a:lnTo>
                      <a:pt x="657" y="138"/>
                    </a:lnTo>
                    <a:lnTo>
                      <a:pt x="646" y="146"/>
                    </a:lnTo>
                    <a:lnTo>
                      <a:pt x="638" y="153"/>
                    </a:lnTo>
                    <a:lnTo>
                      <a:pt x="633" y="160"/>
                    </a:lnTo>
                    <a:lnTo>
                      <a:pt x="630" y="168"/>
                    </a:lnTo>
                    <a:lnTo>
                      <a:pt x="630" y="168"/>
                    </a:lnTo>
                    <a:lnTo>
                      <a:pt x="629" y="169"/>
                    </a:lnTo>
                    <a:lnTo>
                      <a:pt x="627" y="172"/>
                    </a:lnTo>
                    <a:lnTo>
                      <a:pt x="621" y="176"/>
                    </a:lnTo>
                    <a:lnTo>
                      <a:pt x="610" y="179"/>
                    </a:lnTo>
                    <a:lnTo>
                      <a:pt x="598" y="182"/>
                    </a:lnTo>
                    <a:lnTo>
                      <a:pt x="564" y="187"/>
                    </a:lnTo>
                    <a:lnTo>
                      <a:pt x="525" y="191"/>
                    </a:lnTo>
                    <a:lnTo>
                      <a:pt x="483" y="194"/>
                    </a:lnTo>
                    <a:lnTo>
                      <a:pt x="439" y="195"/>
                    </a:lnTo>
                    <a:lnTo>
                      <a:pt x="370" y="196"/>
                    </a:lnTo>
                    <a:lnTo>
                      <a:pt x="370" y="196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18"/>
              <p:cNvSpPr>
                <a:spLocks/>
              </p:cNvSpPr>
              <p:nvPr/>
            </p:nvSpPr>
            <p:spPr bwMode="auto">
              <a:xfrm>
                <a:off x="2470151" y="6061075"/>
                <a:ext cx="361950" cy="279400"/>
              </a:xfrm>
              <a:custGeom>
                <a:avLst/>
                <a:gdLst>
                  <a:gd name="T0" fmla="*/ 82 w 228"/>
                  <a:gd name="T1" fmla="*/ 170 h 176"/>
                  <a:gd name="T2" fmla="*/ 82 w 228"/>
                  <a:gd name="T3" fmla="*/ 170 h 176"/>
                  <a:gd name="T4" fmla="*/ 73 w 228"/>
                  <a:gd name="T5" fmla="*/ 149 h 176"/>
                  <a:gd name="T6" fmla="*/ 65 w 228"/>
                  <a:gd name="T7" fmla="*/ 130 h 176"/>
                  <a:gd name="T8" fmla="*/ 52 w 228"/>
                  <a:gd name="T9" fmla="*/ 109 h 176"/>
                  <a:gd name="T10" fmla="*/ 34 w 228"/>
                  <a:gd name="T11" fmla="*/ 80 h 176"/>
                  <a:gd name="T12" fmla="*/ 34 w 228"/>
                  <a:gd name="T13" fmla="*/ 80 h 176"/>
                  <a:gd name="T14" fmla="*/ 25 w 228"/>
                  <a:gd name="T15" fmla="*/ 64 h 176"/>
                  <a:gd name="T16" fmla="*/ 15 w 228"/>
                  <a:gd name="T17" fmla="*/ 46 h 176"/>
                  <a:gd name="T18" fmla="*/ 0 w 228"/>
                  <a:gd name="T19" fmla="*/ 10 h 176"/>
                  <a:gd name="T20" fmla="*/ 225 w 228"/>
                  <a:gd name="T21" fmla="*/ 0 h 176"/>
                  <a:gd name="T22" fmla="*/ 225 w 228"/>
                  <a:gd name="T23" fmla="*/ 0 h 176"/>
                  <a:gd name="T24" fmla="*/ 228 w 228"/>
                  <a:gd name="T25" fmla="*/ 41 h 176"/>
                  <a:gd name="T26" fmla="*/ 228 w 228"/>
                  <a:gd name="T27" fmla="*/ 80 h 176"/>
                  <a:gd name="T28" fmla="*/ 228 w 228"/>
                  <a:gd name="T29" fmla="*/ 80 h 176"/>
                  <a:gd name="T30" fmla="*/ 226 w 228"/>
                  <a:gd name="T31" fmla="*/ 110 h 176"/>
                  <a:gd name="T32" fmla="*/ 224 w 228"/>
                  <a:gd name="T33" fmla="*/ 133 h 176"/>
                  <a:gd name="T34" fmla="*/ 224 w 228"/>
                  <a:gd name="T35" fmla="*/ 152 h 176"/>
                  <a:gd name="T36" fmla="*/ 224 w 228"/>
                  <a:gd name="T37" fmla="*/ 162 h 176"/>
                  <a:gd name="T38" fmla="*/ 226 w 228"/>
                  <a:gd name="T39" fmla="*/ 172 h 176"/>
                  <a:gd name="T40" fmla="*/ 226 w 228"/>
                  <a:gd name="T41" fmla="*/ 172 h 176"/>
                  <a:gd name="T42" fmla="*/ 226 w 228"/>
                  <a:gd name="T43" fmla="*/ 176 h 176"/>
                  <a:gd name="T44" fmla="*/ 226 w 228"/>
                  <a:gd name="T45" fmla="*/ 176 h 176"/>
                  <a:gd name="T46" fmla="*/ 157 w 228"/>
                  <a:gd name="T47" fmla="*/ 175 h 176"/>
                  <a:gd name="T48" fmla="*/ 118 w 228"/>
                  <a:gd name="T49" fmla="*/ 172 h 176"/>
                  <a:gd name="T50" fmla="*/ 82 w 228"/>
                  <a:gd name="T51" fmla="*/ 170 h 176"/>
                  <a:gd name="T52" fmla="*/ 82 w 228"/>
                  <a:gd name="T53" fmla="*/ 17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8" h="176">
                    <a:moveTo>
                      <a:pt x="82" y="170"/>
                    </a:moveTo>
                    <a:lnTo>
                      <a:pt x="82" y="170"/>
                    </a:lnTo>
                    <a:lnTo>
                      <a:pt x="73" y="149"/>
                    </a:lnTo>
                    <a:lnTo>
                      <a:pt x="65" y="130"/>
                    </a:lnTo>
                    <a:lnTo>
                      <a:pt x="52" y="109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25" y="64"/>
                    </a:lnTo>
                    <a:lnTo>
                      <a:pt x="15" y="46"/>
                    </a:lnTo>
                    <a:lnTo>
                      <a:pt x="0" y="10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228" y="41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226" y="110"/>
                    </a:lnTo>
                    <a:lnTo>
                      <a:pt x="224" y="133"/>
                    </a:lnTo>
                    <a:lnTo>
                      <a:pt x="224" y="152"/>
                    </a:lnTo>
                    <a:lnTo>
                      <a:pt x="224" y="162"/>
                    </a:lnTo>
                    <a:lnTo>
                      <a:pt x="226" y="172"/>
                    </a:lnTo>
                    <a:lnTo>
                      <a:pt x="226" y="172"/>
                    </a:lnTo>
                    <a:lnTo>
                      <a:pt x="226" y="176"/>
                    </a:lnTo>
                    <a:lnTo>
                      <a:pt x="226" y="176"/>
                    </a:lnTo>
                    <a:lnTo>
                      <a:pt x="157" y="175"/>
                    </a:lnTo>
                    <a:lnTo>
                      <a:pt x="118" y="172"/>
                    </a:lnTo>
                    <a:lnTo>
                      <a:pt x="82" y="170"/>
                    </a:lnTo>
                    <a:lnTo>
                      <a:pt x="82" y="170"/>
                    </a:lnTo>
                    <a:close/>
                  </a:path>
                </a:pathLst>
              </a:custGeom>
              <a:solidFill>
                <a:srgbClr val="939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19"/>
              <p:cNvSpPr>
                <a:spLocks/>
              </p:cNvSpPr>
              <p:nvPr/>
            </p:nvSpPr>
            <p:spPr bwMode="auto">
              <a:xfrm>
                <a:off x="3044826" y="5083175"/>
                <a:ext cx="512763" cy="271463"/>
              </a:xfrm>
              <a:custGeom>
                <a:avLst/>
                <a:gdLst>
                  <a:gd name="T0" fmla="*/ 0 w 323"/>
                  <a:gd name="T1" fmla="*/ 0 h 171"/>
                  <a:gd name="T2" fmla="*/ 323 w 323"/>
                  <a:gd name="T3" fmla="*/ 0 h 171"/>
                  <a:gd name="T4" fmla="*/ 306 w 323"/>
                  <a:gd name="T5" fmla="*/ 140 h 171"/>
                  <a:gd name="T6" fmla="*/ 306 w 323"/>
                  <a:gd name="T7" fmla="*/ 140 h 171"/>
                  <a:gd name="T8" fmla="*/ 305 w 323"/>
                  <a:gd name="T9" fmla="*/ 147 h 171"/>
                  <a:gd name="T10" fmla="*/ 302 w 323"/>
                  <a:gd name="T11" fmla="*/ 152 h 171"/>
                  <a:gd name="T12" fmla="*/ 296 w 323"/>
                  <a:gd name="T13" fmla="*/ 157 h 171"/>
                  <a:gd name="T14" fmla="*/ 291 w 323"/>
                  <a:gd name="T15" fmla="*/ 161 h 171"/>
                  <a:gd name="T16" fmla="*/ 286 w 323"/>
                  <a:gd name="T17" fmla="*/ 164 h 171"/>
                  <a:gd name="T18" fmla="*/ 279 w 323"/>
                  <a:gd name="T19" fmla="*/ 167 h 171"/>
                  <a:gd name="T20" fmla="*/ 272 w 323"/>
                  <a:gd name="T21" fmla="*/ 168 h 171"/>
                  <a:gd name="T22" fmla="*/ 267 w 323"/>
                  <a:gd name="T23" fmla="*/ 168 h 171"/>
                  <a:gd name="T24" fmla="*/ 0 w 323"/>
                  <a:gd name="T25" fmla="*/ 171 h 171"/>
                  <a:gd name="T26" fmla="*/ 0 w 323"/>
                  <a:gd name="T2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3" h="171">
                    <a:moveTo>
                      <a:pt x="0" y="0"/>
                    </a:moveTo>
                    <a:lnTo>
                      <a:pt x="323" y="0"/>
                    </a:lnTo>
                    <a:lnTo>
                      <a:pt x="306" y="140"/>
                    </a:lnTo>
                    <a:lnTo>
                      <a:pt x="306" y="140"/>
                    </a:lnTo>
                    <a:lnTo>
                      <a:pt x="305" y="147"/>
                    </a:lnTo>
                    <a:lnTo>
                      <a:pt x="302" y="152"/>
                    </a:lnTo>
                    <a:lnTo>
                      <a:pt x="296" y="157"/>
                    </a:lnTo>
                    <a:lnTo>
                      <a:pt x="291" y="161"/>
                    </a:lnTo>
                    <a:lnTo>
                      <a:pt x="286" y="164"/>
                    </a:lnTo>
                    <a:lnTo>
                      <a:pt x="279" y="167"/>
                    </a:lnTo>
                    <a:lnTo>
                      <a:pt x="272" y="168"/>
                    </a:lnTo>
                    <a:lnTo>
                      <a:pt x="267" y="168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20"/>
              <p:cNvSpPr>
                <a:spLocks/>
              </p:cNvSpPr>
              <p:nvPr/>
            </p:nvSpPr>
            <p:spPr bwMode="auto">
              <a:xfrm>
                <a:off x="3049588" y="5083175"/>
                <a:ext cx="508000" cy="269875"/>
              </a:xfrm>
              <a:custGeom>
                <a:avLst/>
                <a:gdLst>
                  <a:gd name="T0" fmla="*/ 0 w 320"/>
                  <a:gd name="T1" fmla="*/ 0 h 170"/>
                  <a:gd name="T2" fmla="*/ 0 w 320"/>
                  <a:gd name="T3" fmla="*/ 0 h 170"/>
                  <a:gd name="T4" fmla="*/ 320 w 320"/>
                  <a:gd name="T5" fmla="*/ 0 h 170"/>
                  <a:gd name="T6" fmla="*/ 320 w 320"/>
                  <a:gd name="T7" fmla="*/ 0 h 170"/>
                  <a:gd name="T8" fmla="*/ 303 w 320"/>
                  <a:gd name="T9" fmla="*/ 140 h 170"/>
                  <a:gd name="T10" fmla="*/ 303 w 320"/>
                  <a:gd name="T11" fmla="*/ 140 h 170"/>
                  <a:gd name="T12" fmla="*/ 302 w 320"/>
                  <a:gd name="T13" fmla="*/ 147 h 170"/>
                  <a:gd name="T14" fmla="*/ 299 w 320"/>
                  <a:gd name="T15" fmla="*/ 152 h 170"/>
                  <a:gd name="T16" fmla="*/ 293 w 320"/>
                  <a:gd name="T17" fmla="*/ 157 h 170"/>
                  <a:gd name="T18" fmla="*/ 288 w 320"/>
                  <a:gd name="T19" fmla="*/ 161 h 170"/>
                  <a:gd name="T20" fmla="*/ 283 w 320"/>
                  <a:gd name="T21" fmla="*/ 164 h 170"/>
                  <a:gd name="T22" fmla="*/ 276 w 320"/>
                  <a:gd name="T23" fmla="*/ 167 h 170"/>
                  <a:gd name="T24" fmla="*/ 269 w 320"/>
                  <a:gd name="T25" fmla="*/ 168 h 170"/>
                  <a:gd name="T26" fmla="*/ 264 w 320"/>
                  <a:gd name="T27" fmla="*/ 168 h 170"/>
                  <a:gd name="T28" fmla="*/ 264 w 320"/>
                  <a:gd name="T29" fmla="*/ 168 h 170"/>
                  <a:gd name="T30" fmla="*/ 1 w 320"/>
                  <a:gd name="T31" fmla="*/ 170 h 170"/>
                  <a:gd name="T32" fmla="*/ 1 w 320"/>
                  <a:gd name="T33" fmla="*/ 170 h 170"/>
                  <a:gd name="T34" fmla="*/ 0 w 320"/>
                  <a:gd name="T35" fmla="*/ 0 h 170"/>
                  <a:gd name="T36" fmla="*/ 0 w 320"/>
                  <a:gd name="T3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0" h="170">
                    <a:moveTo>
                      <a:pt x="0" y="0"/>
                    </a:moveTo>
                    <a:lnTo>
                      <a:pt x="0" y="0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303" y="140"/>
                    </a:lnTo>
                    <a:lnTo>
                      <a:pt x="303" y="140"/>
                    </a:lnTo>
                    <a:lnTo>
                      <a:pt x="302" y="147"/>
                    </a:lnTo>
                    <a:lnTo>
                      <a:pt x="299" y="152"/>
                    </a:lnTo>
                    <a:lnTo>
                      <a:pt x="293" y="157"/>
                    </a:lnTo>
                    <a:lnTo>
                      <a:pt x="288" y="161"/>
                    </a:lnTo>
                    <a:lnTo>
                      <a:pt x="283" y="164"/>
                    </a:lnTo>
                    <a:lnTo>
                      <a:pt x="276" y="167"/>
                    </a:lnTo>
                    <a:lnTo>
                      <a:pt x="269" y="168"/>
                    </a:lnTo>
                    <a:lnTo>
                      <a:pt x="264" y="168"/>
                    </a:lnTo>
                    <a:lnTo>
                      <a:pt x="264" y="168"/>
                    </a:lnTo>
                    <a:lnTo>
                      <a:pt x="1" y="170"/>
                    </a:lnTo>
                    <a:lnTo>
                      <a:pt x="1" y="1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94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21"/>
              <p:cNvSpPr>
                <a:spLocks/>
              </p:cNvSpPr>
              <p:nvPr/>
            </p:nvSpPr>
            <p:spPr bwMode="auto">
              <a:xfrm>
                <a:off x="3055938" y="5083175"/>
                <a:ext cx="501650" cy="269875"/>
              </a:xfrm>
              <a:custGeom>
                <a:avLst/>
                <a:gdLst>
                  <a:gd name="T0" fmla="*/ 0 w 316"/>
                  <a:gd name="T1" fmla="*/ 0 h 170"/>
                  <a:gd name="T2" fmla="*/ 0 w 316"/>
                  <a:gd name="T3" fmla="*/ 0 h 170"/>
                  <a:gd name="T4" fmla="*/ 316 w 316"/>
                  <a:gd name="T5" fmla="*/ 0 h 170"/>
                  <a:gd name="T6" fmla="*/ 316 w 316"/>
                  <a:gd name="T7" fmla="*/ 0 h 170"/>
                  <a:gd name="T8" fmla="*/ 299 w 316"/>
                  <a:gd name="T9" fmla="*/ 140 h 170"/>
                  <a:gd name="T10" fmla="*/ 299 w 316"/>
                  <a:gd name="T11" fmla="*/ 140 h 170"/>
                  <a:gd name="T12" fmla="*/ 298 w 316"/>
                  <a:gd name="T13" fmla="*/ 147 h 170"/>
                  <a:gd name="T14" fmla="*/ 295 w 316"/>
                  <a:gd name="T15" fmla="*/ 152 h 170"/>
                  <a:gd name="T16" fmla="*/ 289 w 316"/>
                  <a:gd name="T17" fmla="*/ 156 h 170"/>
                  <a:gd name="T18" fmla="*/ 284 w 316"/>
                  <a:gd name="T19" fmla="*/ 160 h 170"/>
                  <a:gd name="T20" fmla="*/ 279 w 316"/>
                  <a:gd name="T21" fmla="*/ 164 h 170"/>
                  <a:gd name="T22" fmla="*/ 272 w 316"/>
                  <a:gd name="T23" fmla="*/ 167 h 170"/>
                  <a:gd name="T24" fmla="*/ 266 w 316"/>
                  <a:gd name="T25" fmla="*/ 168 h 170"/>
                  <a:gd name="T26" fmla="*/ 260 w 316"/>
                  <a:gd name="T27" fmla="*/ 168 h 170"/>
                  <a:gd name="T28" fmla="*/ 260 w 316"/>
                  <a:gd name="T29" fmla="*/ 168 h 170"/>
                  <a:gd name="T30" fmla="*/ 1 w 316"/>
                  <a:gd name="T31" fmla="*/ 170 h 170"/>
                  <a:gd name="T32" fmla="*/ 1 w 316"/>
                  <a:gd name="T33" fmla="*/ 170 h 170"/>
                  <a:gd name="T34" fmla="*/ 0 w 316"/>
                  <a:gd name="T35" fmla="*/ 0 h 170"/>
                  <a:gd name="T36" fmla="*/ 0 w 316"/>
                  <a:gd name="T3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6" h="170">
                    <a:moveTo>
                      <a:pt x="0" y="0"/>
                    </a:moveTo>
                    <a:lnTo>
                      <a:pt x="0" y="0"/>
                    </a:lnTo>
                    <a:lnTo>
                      <a:pt x="316" y="0"/>
                    </a:lnTo>
                    <a:lnTo>
                      <a:pt x="316" y="0"/>
                    </a:lnTo>
                    <a:lnTo>
                      <a:pt x="299" y="140"/>
                    </a:lnTo>
                    <a:lnTo>
                      <a:pt x="299" y="140"/>
                    </a:lnTo>
                    <a:lnTo>
                      <a:pt x="298" y="147"/>
                    </a:lnTo>
                    <a:lnTo>
                      <a:pt x="295" y="152"/>
                    </a:lnTo>
                    <a:lnTo>
                      <a:pt x="289" y="156"/>
                    </a:lnTo>
                    <a:lnTo>
                      <a:pt x="284" y="160"/>
                    </a:lnTo>
                    <a:lnTo>
                      <a:pt x="279" y="164"/>
                    </a:lnTo>
                    <a:lnTo>
                      <a:pt x="272" y="167"/>
                    </a:lnTo>
                    <a:lnTo>
                      <a:pt x="266" y="168"/>
                    </a:lnTo>
                    <a:lnTo>
                      <a:pt x="260" y="168"/>
                    </a:lnTo>
                    <a:lnTo>
                      <a:pt x="260" y="168"/>
                    </a:lnTo>
                    <a:lnTo>
                      <a:pt x="1" y="170"/>
                    </a:lnTo>
                    <a:lnTo>
                      <a:pt x="1" y="1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94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22"/>
              <p:cNvSpPr>
                <a:spLocks/>
              </p:cNvSpPr>
              <p:nvPr/>
            </p:nvSpPr>
            <p:spPr bwMode="auto">
              <a:xfrm>
                <a:off x="3062288" y="5083175"/>
                <a:ext cx="495300" cy="266700"/>
              </a:xfrm>
              <a:custGeom>
                <a:avLst/>
                <a:gdLst>
                  <a:gd name="T0" fmla="*/ 0 w 312"/>
                  <a:gd name="T1" fmla="*/ 0 h 168"/>
                  <a:gd name="T2" fmla="*/ 0 w 312"/>
                  <a:gd name="T3" fmla="*/ 0 h 168"/>
                  <a:gd name="T4" fmla="*/ 312 w 312"/>
                  <a:gd name="T5" fmla="*/ 0 h 168"/>
                  <a:gd name="T6" fmla="*/ 312 w 312"/>
                  <a:gd name="T7" fmla="*/ 0 h 168"/>
                  <a:gd name="T8" fmla="*/ 295 w 312"/>
                  <a:gd name="T9" fmla="*/ 140 h 168"/>
                  <a:gd name="T10" fmla="*/ 295 w 312"/>
                  <a:gd name="T11" fmla="*/ 140 h 168"/>
                  <a:gd name="T12" fmla="*/ 294 w 312"/>
                  <a:gd name="T13" fmla="*/ 147 h 168"/>
                  <a:gd name="T14" fmla="*/ 291 w 312"/>
                  <a:gd name="T15" fmla="*/ 152 h 168"/>
                  <a:gd name="T16" fmla="*/ 285 w 312"/>
                  <a:gd name="T17" fmla="*/ 156 h 168"/>
                  <a:gd name="T18" fmla="*/ 280 w 312"/>
                  <a:gd name="T19" fmla="*/ 160 h 168"/>
                  <a:gd name="T20" fmla="*/ 275 w 312"/>
                  <a:gd name="T21" fmla="*/ 164 h 168"/>
                  <a:gd name="T22" fmla="*/ 269 w 312"/>
                  <a:gd name="T23" fmla="*/ 167 h 168"/>
                  <a:gd name="T24" fmla="*/ 262 w 312"/>
                  <a:gd name="T25" fmla="*/ 168 h 168"/>
                  <a:gd name="T26" fmla="*/ 257 w 312"/>
                  <a:gd name="T27" fmla="*/ 168 h 168"/>
                  <a:gd name="T28" fmla="*/ 257 w 312"/>
                  <a:gd name="T29" fmla="*/ 168 h 168"/>
                  <a:gd name="T30" fmla="*/ 0 w 312"/>
                  <a:gd name="T31" fmla="*/ 168 h 168"/>
                  <a:gd name="T32" fmla="*/ 0 w 312"/>
                  <a:gd name="T33" fmla="*/ 168 h 168"/>
                  <a:gd name="T34" fmla="*/ 0 w 312"/>
                  <a:gd name="T35" fmla="*/ 0 h 168"/>
                  <a:gd name="T36" fmla="*/ 0 w 312"/>
                  <a:gd name="T3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2" h="168">
                    <a:moveTo>
                      <a:pt x="0" y="0"/>
                    </a:moveTo>
                    <a:lnTo>
                      <a:pt x="0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295" y="140"/>
                    </a:lnTo>
                    <a:lnTo>
                      <a:pt x="295" y="140"/>
                    </a:lnTo>
                    <a:lnTo>
                      <a:pt x="294" y="147"/>
                    </a:lnTo>
                    <a:lnTo>
                      <a:pt x="291" y="152"/>
                    </a:lnTo>
                    <a:lnTo>
                      <a:pt x="285" y="156"/>
                    </a:lnTo>
                    <a:lnTo>
                      <a:pt x="280" y="160"/>
                    </a:lnTo>
                    <a:lnTo>
                      <a:pt x="275" y="164"/>
                    </a:lnTo>
                    <a:lnTo>
                      <a:pt x="269" y="167"/>
                    </a:lnTo>
                    <a:lnTo>
                      <a:pt x="262" y="168"/>
                    </a:lnTo>
                    <a:lnTo>
                      <a:pt x="257" y="168"/>
                    </a:lnTo>
                    <a:lnTo>
                      <a:pt x="257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9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23"/>
              <p:cNvSpPr>
                <a:spLocks/>
              </p:cNvSpPr>
              <p:nvPr/>
            </p:nvSpPr>
            <p:spPr bwMode="auto">
              <a:xfrm>
                <a:off x="3068638" y="5083175"/>
                <a:ext cx="488950" cy="266700"/>
              </a:xfrm>
              <a:custGeom>
                <a:avLst/>
                <a:gdLst>
                  <a:gd name="T0" fmla="*/ 0 w 308"/>
                  <a:gd name="T1" fmla="*/ 0 h 168"/>
                  <a:gd name="T2" fmla="*/ 0 w 308"/>
                  <a:gd name="T3" fmla="*/ 0 h 168"/>
                  <a:gd name="T4" fmla="*/ 308 w 308"/>
                  <a:gd name="T5" fmla="*/ 0 h 168"/>
                  <a:gd name="T6" fmla="*/ 308 w 308"/>
                  <a:gd name="T7" fmla="*/ 0 h 168"/>
                  <a:gd name="T8" fmla="*/ 291 w 308"/>
                  <a:gd name="T9" fmla="*/ 140 h 168"/>
                  <a:gd name="T10" fmla="*/ 291 w 308"/>
                  <a:gd name="T11" fmla="*/ 140 h 168"/>
                  <a:gd name="T12" fmla="*/ 290 w 308"/>
                  <a:gd name="T13" fmla="*/ 147 h 168"/>
                  <a:gd name="T14" fmla="*/ 287 w 308"/>
                  <a:gd name="T15" fmla="*/ 152 h 168"/>
                  <a:gd name="T16" fmla="*/ 281 w 308"/>
                  <a:gd name="T17" fmla="*/ 156 h 168"/>
                  <a:gd name="T18" fmla="*/ 277 w 308"/>
                  <a:gd name="T19" fmla="*/ 160 h 168"/>
                  <a:gd name="T20" fmla="*/ 271 w 308"/>
                  <a:gd name="T21" fmla="*/ 164 h 168"/>
                  <a:gd name="T22" fmla="*/ 265 w 308"/>
                  <a:gd name="T23" fmla="*/ 166 h 168"/>
                  <a:gd name="T24" fmla="*/ 258 w 308"/>
                  <a:gd name="T25" fmla="*/ 168 h 168"/>
                  <a:gd name="T26" fmla="*/ 253 w 308"/>
                  <a:gd name="T27" fmla="*/ 168 h 168"/>
                  <a:gd name="T28" fmla="*/ 253 w 308"/>
                  <a:gd name="T29" fmla="*/ 168 h 168"/>
                  <a:gd name="T30" fmla="*/ 0 w 308"/>
                  <a:gd name="T31" fmla="*/ 167 h 168"/>
                  <a:gd name="T32" fmla="*/ 0 w 308"/>
                  <a:gd name="T33" fmla="*/ 167 h 168"/>
                  <a:gd name="T34" fmla="*/ 0 w 308"/>
                  <a:gd name="T35" fmla="*/ 0 h 168"/>
                  <a:gd name="T36" fmla="*/ 0 w 308"/>
                  <a:gd name="T3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8" h="168">
                    <a:moveTo>
                      <a:pt x="0" y="0"/>
                    </a:moveTo>
                    <a:lnTo>
                      <a:pt x="0" y="0"/>
                    </a:lnTo>
                    <a:lnTo>
                      <a:pt x="308" y="0"/>
                    </a:lnTo>
                    <a:lnTo>
                      <a:pt x="308" y="0"/>
                    </a:lnTo>
                    <a:lnTo>
                      <a:pt x="291" y="140"/>
                    </a:lnTo>
                    <a:lnTo>
                      <a:pt x="291" y="140"/>
                    </a:lnTo>
                    <a:lnTo>
                      <a:pt x="290" y="147"/>
                    </a:lnTo>
                    <a:lnTo>
                      <a:pt x="287" y="152"/>
                    </a:lnTo>
                    <a:lnTo>
                      <a:pt x="281" y="156"/>
                    </a:lnTo>
                    <a:lnTo>
                      <a:pt x="277" y="160"/>
                    </a:lnTo>
                    <a:lnTo>
                      <a:pt x="271" y="164"/>
                    </a:lnTo>
                    <a:lnTo>
                      <a:pt x="265" y="166"/>
                    </a:lnTo>
                    <a:lnTo>
                      <a:pt x="258" y="168"/>
                    </a:lnTo>
                    <a:lnTo>
                      <a:pt x="253" y="168"/>
                    </a:lnTo>
                    <a:lnTo>
                      <a:pt x="253" y="168"/>
                    </a:lnTo>
                    <a:lnTo>
                      <a:pt x="0" y="167"/>
                    </a:lnTo>
                    <a:lnTo>
                      <a:pt x="0" y="1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9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4"/>
              <p:cNvSpPr>
                <a:spLocks/>
              </p:cNvSpPr>
              <p:nvPr/>
            </p:nvSpPr>
            <p:spPr bwMode="auto">
              <a:xfrm>
                <a:off x="3074988" y="5083175"/>
                <a:ext cx="482600" cy="266700"/>
              </a:xfrm>
              <a:custGeom>
                <a:avLst/>
                <a:gdLst>
                  <a:gd name="T0" fmla="*/ 0 w 304"/>
                  <a:gd name="T1" fmla="*/ 0 h 168"/>
                  <a:gd name="T2" fmla="*/ 0 w 304"/>
                  <a:gd name="T3" fmla="*/ 0 h 168"/>
                  <a:gd name="T4" fmla="*/ 304 w 304"/>
                  <a:gd name="T5" fmla="*/ 0 h 168"/>
                  <a:gd name="T6" fmla="*/ 304 w 304"/>
                  <a:gd name="T7" fmla="*/ 0 h 168"/>
                  <a:gd name="T8" fmla="*/ 287 w 304"/>
                  <a:gd name="T9" fmla="*/ 140 h 168"/>
                  <a:gd name="T10" fmla="*/ 287 w 304"/>
                  <a:gd name="T11" fmla="*/ 140 h 168"/>
                  <a:gd name="T12" fmla="*/ 286 w 304"/>
                  <a:gd name="T13" fmla="*/ 147 h 168"/>
                  <a:gd name="T14" fmla="*/ 283 w 304"/>
                  <a:gd name="T15" fmla="*/ 152 h 168"/>
                  <a:gd name="T16" fmla="*/ 279 w 304"/>
                  <a:gd name="T17" fmla="*/ 156 h 168"/>
                  <a:gd name="T18" fmla="*/ 273 w 304"/>
                  <a:gd name="T19" fmla="*/ 160 h 168"/>
                  <a:gd name="T20" fmla="*/ 267 w 304"/>
                  <a:gd name="T21" fmla="*/ 164 h 168"/>
                  <a:gd name="T22" fmla="*/ 261 w 304"/>
                  <a:gd name="T23" fmla="*/ 166 h 168"/>
                  <a:gd name="T24" fmla="*/ 254 w 304"/>
                  <a:gd name="T25" fmla="*/ 167 h 168"/>
                  <a:gd name="T26" fmla="*/ 249 w 304"/>
                  <a:gd name="T27" fmla="*/ 168 h 168"/>
                  <a:gd name="T28" fmla="*/ 249 w 304"/>
                  <a:gd name="T29" fmla="*/ 168 h 168"/>
                  <a:gd name="T30" fmla="*/ 0 w 304"/>
                  <a:gd name="T31" fmla="*/ 166 h 168"/>
                  <a:gd name="T32" fmla="*/ 0 w 304"/>
                  <a:gd name="T33" fmla="*/ 166 h 168"/>
                  <a:gd name="T34" fmla="*/ 0 w 304"/>
                  <a:gd name="T35" fmla="*/ 0 h 168"/>
                  <a:gd name="T36" fmla="*/ 0 w 304"/>
                  <a:gd name="T3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4" h="168">
                    <a:moveTo>
                      <a:pt x="0" y="0"/>
                    </a:moveTo>
                    <a:lnTo>
                      <a:pt x="0" y="0"/>
                    </a:lnTo>
                    <a:lnTo>
                      <a:pt x="304" y="0"/>
                    </a:lnTo>
                    <a:lnTo>
                      <a:pt x="304" y="0"/>
                    </a:lnTo>
                    <a:lnTo>
                      <a:pt x="287" y="140"/>
                    </a:lnTo>
                    <a:lnTo>
                      <a:pt x="287" y="140"/>
                    </a:lnTo>
                    <a:lnTo>
                      <a:pt x="286" y="147"/>
                    </a:lnTo>
                    <a:lnTo>
                      <a:pt x="283" y="152"/>
                    </a:lnTo>
                    <a:lnTo>
                      <a:pt x="279" y="156"/>
                    </a:lnTo>
                    <a:lnTo>
                      <a:pt x="273" y="160"/>
                    </a:lnTo>
                    <a:lnTo>
                      <a:pt x="267" y="164"/>
                    </a:lnTo>
                    <a:lnTo>
                      <a:pt x="261" y="166"/>
                    </a:lnTo>
                    <a:lnTo>
                      <a:pt x="254" y="167"/>
                    </a:lnTo>
                    <a:lnTo>
                      <a:pt x="249" y="168"/>
                    </a:lnTo>
                    <a:lnTo>
                      <a:pt x="249" y="168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5"/>
              <p:cNvSpPr>
                <a:spLocks/>
              </p:cNvSpPr>
              <p:nvPr/>
            </p:nvSpPr>
            <p:spPr bwMode="auto">
              <a:xfrm>
                <a:off x="3081338" y="5083175"/>
                <a:ext cx="476250" cy="266700"/>
              </a:xfrm>
              <a:custGeom>
                <a:avLst/>
                <a:gdLst>
                  <a:gd name="T0" fmla="*/ 0 w 300"/>
                  <a:gd name="T1" fmla="*/ 0 h 168"/>
                  <a:gd name="T2" fmla="*/ 0 w 300"/>
                  <a:gd name="T3" fmla="*/ 0 h 168"/>
                  <a:gd name="T4" fmla="*/ 300 w 300"/>
                  <a:gd name="T5" fmla="*/ 0 h 168"/>
                  <a:gd name="T6" fmla="*/ 300 w 300"/>
                  <a:gd name="T7" fmla="*/ 0 h 168"/>
                  <a:gd name="T8" fmla="*/ 283 w 300"/>
                  <a:gd name="T9" fmla="*/ 140 h 168"/>
                  <a:gd name="T10" fmla="*/ 283 w 300"/>
                  <a:gd name="T11" fmla="*/ 140 h 168"/>
                  <a:gd name="T12" fmla="*/ 282 w 300"/>
                  <a:gd name="T13" fmla="*/ 147 h 168"/>
                  <a:gd name="T14" fmla="*/ 279 w 300"/>
                  <a:gd name="T15" fmla="*/ 152 h 168"/>
                  <a:gd name="T16" fmla="*/ 275 w 300"/>
                  <a:gd name="T17" fmla="*/ 156 h 168"/>
                  <a:gd name="T18" fmla="*/ 269 w 300"/>
                  <a:gd name="T19" fmla="*/ 160 h 168"/>
                  <a:gd name="T20" fmla="*/ 264 w 300"/>
                  <a:gd name="T21" fmla="*/ 163 h 168"/>
                  <a:gd name="T22" fmla="*/ 257 w 300"/>
                  <a:gd name="T23" fmla="*/ 166 h 168"/>
                  <a:gd name="T24" fmla="*/ 252 w 300"/>
                  <a:gd name="T25" fmla="*/ 167 h 168"/>
                  <a:gd name="T26" fmla="*/ 245 w 300"/>
                  <a:gd name="T27" fmla="*/ 168 h 168"/>
                  <a:gd name="T28" fmla="*/ 245 w 300"/>
                  <a:gd name="T29" fmla="*/ 168 h 168"/>
                  <a:gd name="T30" fmla="*/ 0 w 300"/>
                  <a:gd name="T31" fmla="*/ 164 h 168"/>
                  <a:gd name="T32" fmla="*/ 0 w 300"/>
                  <a:gd name="T33" fmla="*/ 164 h 168"/>
                  <a:gd name="T34" fmla="*/ 0 w 300"/>
                  <a:gd name="T35" fmla="*/ 0 h 168"/>
                  <a:gd name="T36" fmla="*/ 0 w 300"/>
                  <a:gd name="T3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0" h="168">
                    <a:moveTo>
                      <a:pt x="0" y="0"/>
                    </a:moveTo>
                    <a:lnTo>
                      <a:pt x="0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283" y="140"/>
                    </a:lnTo>
                    <a:lnTo>
                      <a:pt x="283" y="140"/>
                    </a:lnTo>
                    <a:lnTo>
                      <a:pt x="282" y="147"/>
                    </a:lnTo>
                    <a:lnTo>
                      <a:pt x="279" y="152"/>
                    </a:lnTo>
                    <a:lnTo>
                      <a:pt x="275" y="156"/>
                    </a:lnTo>
                    <a:lnTo>
                      <a:pt x="269" y="160"/>
                    </a:lnTo>
                    <a:lnTo>
                      <a:pt x="264" y="163"/>
                    </a:lnTo>
                    <a:lnTo>
                      <a:pt x="257" y="166"/>
                    </a:lnTo>
                    <a:lnTo>
                      <a:pt x="252" y="167"/>
                    </a:lnTo>
                    <a:lnTo>
                      <a:pt x="245" y="168"/>
                    </a:lnTo>
                    <a:lnTo>
                      <a:pt x="245" y="168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97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6"/>
              <p:cNvSpPr>
                <a:spLocks/>
              </p:cNvSpPr>
              <p:nvPr/>
            </p:nvSpPr>
            <p:spPr bwMode="auto">
              <a:xfrm>
                <a:off x="3086101" y="5083175"/>
                <a:ext cx="471488" cy="266700"/>
              </a:xfrm>
              <a:custGeom>
                <a:avLst/>
                <a:gdLst>
                  <a:gd name="T0" fmla="*/ 0 w 297"/>
                  <a:gd name="T1" fmla="*/ 0 h 168"/>
                  <a:gd name="T2" fmla="*/ 0 w 297"/>
                  <a:gd name="T3" fmla="*/ 0 h 168"/>
                  <a:gd name="T4" fmla="*/ 297 w 297"/>
                  <a:gd name="T5" fmla="*/ 0 h 168"/>
                  <a:gd name="T6" fmla="*/ 297 w 297"/>
                  <a:gd name="T7" fmla="*/ 0 h 168"/>
                  <a:gd name="T8" fmla="*/ 280 w 297"/>
                  <a:gd name="T9" fmla="*/ 140 h 168"/>
                  <a:gd name="T10" fmla="*/ 280 w 297"/>
                  <a:gd name="T11" fmla="*/ 140 h 168"/>
                  <a:gd name="T12" fmla="*/ 279 w 297"/>
                  <a:gd name="T13" fmla="*/ 147 h 168"/>
                  <a:gd name="T14" fmla="*/ 276 w 297"/>
                  <a:gd name="T15" fmla="*/ 152 h 168"/>
                  <a:gd name="T16" fmla="*/ 272 w 297"/>
                  <a:gd name="T17" fmla="*/ 156 h 168"/>
                  <a:gd name="T18" fmla="*/ 266 w 297"/>
                  <a:gd name="T19" fmla="*/ 160 h 168"/>
                  <a:gd name="T20" fmla="*/ 261 w 297"/>
                  <a:gd name="T21" fmla="*/ 163 h 168"/>
                  <a:gd name="T22" fmla="*/ 254 w 297"/>
                  <a:gd name="T23" fmla="*/ 166 h 168"/>
                  <a:gd name="T24" fmla="*/ 249 w 297"/>
                  <a:gd name="T25" fmla="*/ 167 h 168"/>
                  <a:gd name="T26" fmla="*/ 243 w 297"/>
                  <a:gd name="T27" fmla="*/ 168 h 168"/>
                  <a:gd name="T28" fmla="*/ 243 w 297"/>
                  <a:gd name="T29" fmla="*/ 168 h 168"/>
                  <a:gd name="T30" fmla="*/ 1 w 297"/>
                  <a:gd name="T31" fmla="*/ 163 h 168"/>
                  <a:gd name="T32" fmla="*/ 1 w 297"/>
                  <a:gd name="T33" fmla="*/ 163 h 168"/>
                  <a:gd name="T34" fmla="*/ 0 w 297"/>
                  <a:gd name="T35" fmla="*/ 0 h 168"/>
                  <a:gd name="T36" fmla="*/ 0 w 297"/>
                  <a:gd name="T3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7" h="168">
                    <a:moveTo>
                      <a:pt x="0" y="0"/>
                    </a:moveTo>
                    <a:lnTo>
                      <a:pt x="0" y="0"/>
                    </a:lnTo>
                    <a:lnTo>
                      <a:pt x="297" y="0"/>
                    </a:lnTo>
                    <a:lnTo>
                      <a:pt x="297" y="0"/>
                    </a:lnTo>
                    <a:lnTo>
                      <a:pt x="280" y="140"/>
                    </a:lnTo>
                    <a:lnTo>
                      <a:pt x="280" y="140"/>
                    </a:lnTo>
                    <a:lnTo>
                      <a:pt x="279" y="147"/>
                    </a:lnTo>
                    <a:lnTo>
                      <a:pt x="276" y="152"/>
                    </a:lnTo>
                    <a:lnTo>
                      <a:pt x="272" y="156"/>
                    </a:lnTo>
                    <a:lnTo>
                      <a:pt x="266" y="160"/>
                    </a:lnTo>
                    <a:lnTo>
                      <a:pt x="261" y="163"/>
                    </a:lnTo>
                    <a:lnTo>
                      <a:pt x="254" y="166"/>
                    </a:lnTo>
                    <a:lnTo>
                      <a:pt x="249" y="167"/>
                    </a:lnTo>
                    <a:lnTo>
                      <a:pt x="243" y="168"/>
                    </a:lnTo>
                    <a:lnTo>
                      <a:pt x="243" y="168"/>
                    </a:lnTo>
                    <a:lnTo>
                      <a:pt x="1" y="163"/>
                    </a:lnTo>
                    <a:lnTo>
                      <a:pt x="1" y="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97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7"/>
              <p:cNvSpPr>
                <a:spLocks/>
              </p:cNvSpPr>
              <p:nvPr/>
            </p:nvSpPr>
            <p:spPr bwMode="auto">
              <a:xfrm>
                <a:off x="3092451" y="5083175"/>
                <a:ext cx="465138" cy="266700"/>
              </a:xfrm>
              <a:custGeom>
                <a:avLst/>
                <a:gdLst>
                  <a:gd name="T0" fmla="*/ 0 w 293"/>
                  <a:gd name="T1" fmla="*/ 0 h 168"/>
                  <a:gd name="T2" fmla="*/ 0 w 293"/>
                  <a:gd name="T3" fmla="*/ 0 h 168"/>
                  <a:gd name="T4" fmla="*/ 293 w 293"/>
                  <a:gd name="T5" fmla="*/ 0 h 168"/>
                  <a:gd name="T6" fmla="*/ 293 w 293"/>
                  <a:gd name="T7" fmla="*/ 0 h 168"/>
                  <a:gd name="T8" fmla="*/ 276 w 293"/>
                  <a:gd name="T9" fmla="*/ 140 h 168"/>
                  <a:gd name="T10" fmla="*/ 276 w 293"/>
                  <a:gd name="T11" fmla="*/ 140 h 168"/>
                  <a:gd name="T12" fmla="*/ 275 w 293"/>
                  <a:gd name="T13" fmla="*/ 147 h 168"/>
                  <a:gd name="T14" fmla="*/ 272 w 293"/>
                  <a:gd name="T15" fmla="*/ 152 h 168"/>
                  <a:gd name="T16" fmla="*/ 268 w 293"/>
                  <a:gd name="T17" fmla="*/ 156 h 168"/>
                  <a:gd name="T18" fmla="*/ 262 w 293"/>
                  <a:gd name="T19" fmla="*/ 160 h 168"/>
                  <a:gd name="T20" fmla="*/ 257 w 293"/>
                  <a:gd name="T21" fmla="*/ 163 h 168"/>
                  <a:gd name="T22" fmla="*/ 250 w 293"/>
                  <a:gd name="T23" fmla="*/ 166 h 168"/>
                  <a:gd name="T24" fmla="*/ 245 w 293"/>
                  <a:gd name="T25" fmla="*/ 167 h 168"/>
                  <a:gd name="T26" fmla="*/ 239 w 293"/>
                  <a:gd name="T27" fmla="*/ 168 h 168"/>
                  <a:gd name="T28" fmla="*/ 239 w 293"/>
                  <a:gd name="T29" fmla="*/ 168 h 168"/>
                  <a:gd name="T30" fmla="*/ 0 w 293"/>
                  <a:gd name="T31" fmla="*/ 163 h 168"/>
                  <a:gd name="T32" fmla="*/ 0 w 293"/>
                  <a:gd name="T33" fmla="*/ 163 h 168"/>
                  <a:gd name="T34" fmla="*/ 0 w 293"/>
                  <a:gd name="T35" fmla="*/ 0 h 168"/>
                  <a:gd name="T36" fmla="*/ 0 w 293"/>
                  <a:gd name="T3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3" h="168">
                    <a:moveTo>
                      <a:pt x="0" y="0"/>
                    </a:moveTo>
                    <a:lnTo>
                      <a:pt x="0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76" y="140"/>
                    </a:lnTo>
                    <a:lnTo>
                      <a:pt x="276" y="140"/>
                    </a:lnTo>
                    <a:lnTo>
                      <a:pt x="275" y="147"/>
                    </a:lnTo>
                    <a:lnTo>
                      <a:pt x="272" y="152"/>
                    </a:lnTo>
                    <a:lnTo>
                      <a:pt x="268" y="156"/>
                    </a:lnTo>
                    <a:lnTo>
                      <a:pt x="262" y="160"/>
                    </a:lnTo>
                    <a:lnTo>
                      <a:pt x="257" y="163"/>
                    </a:lnTo>
                    <a:lnTo>
                      <a:pt x="250" y="166"/>
                    </a:lnTo>
                    <a:lnTo>
                      <a:pt x="245" y="167"/>
                    </a:lnTo>
                    <a:lnTo>
                      <a:pt x="239" y="168"/>
                    </a:lnTo>
                    <a:lnTo>
                      <a:pt x="239" y="16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98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8"/>
              <p:cNvSpPr>
                <a:spLocks/>
              </p:cNvSpPr>
              <p:nvPr/>
            </p:nvSpPr>
            <p:spPr bwMode="auto">
              <a:xfrm>
                <a:off x="3098801" y="5083175"/>
                <a:ext cx="458788" cy="266700"/>
              </a:xfrm>
              <a:custGeom>
                <a:avLst/>
                <a:gdLst>
                  <a:gd name="T0" fmla="*/ 0 w 289"/>
                  <a:gd name="T1" fmla="*/ 0 h 168"/>
                  <a:gd name="T2" fmla="*/ 0 w 289"/>
                  <a:gd name="T3" fmla="*/ 0 h 168"/>
                  <a:gd name="T4" fmla="*/ 289 w 289"/>
                  <a:gd name="T5" fmla="*/ 0 h 168"/>
                  <a:gd name="T6" fmla="*/ 289 w 289"/>
                  <a:gd name="T7" fmla="*/ 0 h 168"/>
                  <a:gd name="T8" fmla="*/ 272 w 289"/>
                  <a:gd name="T9" fmla="*/ 140 h 168"/>
                  <a:gd name="T10" fmla="*/ 272 w 289"/>
                  <a:gd name="T11" fmla="*/ 140 h 168"/>
                  <a:gd name="T12" fmla="*/ 271 w 289"/>
                  <a:gd name="T13" fmla="*/ 147 h 168"/>
                  <a:gd name="T14" fmla="*/ 268 w 289"/>
                  <a:gd name="T15" fmla="*/ 151 h 168"/>
                  <a:gd name="T16" fmla="*/ 264 w 289"/>
                  <a:gd name="T17" fmla="*/ 156 h 168"/>
                  <a:gd name="T18" fmla="*/ 258 w 289"/>
                  <a:gd name="T19" fmla="*/ 160 h 168"/>
                  <a:gd name="T20" fmla="*/ 253 w 289"/>
                  <a:gd name="T21" fmla="*/ 163 h 168"/>
                  <a:gd name="T22" fmla="*/ 248 w 289"/>
                  <a:gd name="T23" fmla="*/ 166 h 168"/>
                  <a:gd name="T24" fmla="*/ 235 w 289"/>
                  <a:gd name="T25" fmla="*/ 168 h 168"/>
                  <a:gd name="T26" fmla="*/ 235 w 289"/>
                  <a:gd name="T27" fmla="*/ 168 h 168"/>
                  <a:gd name="T28" fmla="*/ 0 w 289"/>
                  <a:gd name="T29" fmla="*/ 161 h 168"/>
                  <a:gd name="T30" fmla="*/ 0 w 289"/>
                  <a:gd name="T31" fmla="*/ 161 h 168"/>
                  <a:gd name="T32" fmla="*/ 0 w 289"/>
                  <a:gd name="T33" fmla="*/ 0 h 168"/>
                  <a:gd name="T34" fmla="*/ 0 w 289"/>
                  <a:gd name="T35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9" h="168">
                    <a:moveTo>
                      <a:pt x="0" y="0"/>
                    </a:moveTo>
                    <a:lnTo>
                      <a:pt x="0" y="0"/>
                    </a:lnTo>
                    <a:lnTo>
                      <a:pt x="289" y="0"/>
                    </a:lnTo>
                    <a:lnTo>
                      <a:pt x="289" y="0"/>
                    </a:lnTo>
                    <a:lnTo>
                      <a:pt x="272" y="140"/>
                    </a:lnTo>
                    <a:lnTo>
                      <a:pt x="272" y="140"/>
                    </a:lnTo>
                    <a:lnTo>
                      <a:pt x="271" y="147"/>
                    </a:lnTo>
                    <a:lnTo>
                      <a:pt x="268" y="151"/>
                    </a:lnTo>
                    <a:lnTo>
                      <a:pt x="264" y="156"/>
                    </a:lnTo>
                    <a:lnTo>
                      <a:pt x="258" y="160"/>
                    </a:lnTo>
                    <a:lnTo>
                      <a:pt x="253" y="163"/>
                    </a:lnTo>
                    <a:lnTo>
                      <a:pt x="248" y="166"/>
                    </a:lnTo>
                    <a:lnTo>
                      <a:pt x="235" y="168"/>
                    </a:lnTo>
                    <a:lnTo>
                      <a:pt x="235" y="168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9"/>
              <p:cNvSpPr>
                <a:spLocks/>
              </p:cNvSpPr>
              <p:nvPr/>
            </p:nvSpPr>
            <p:spPr bwMode="auto">
              <a:xfrm>
                <a:off x="3105151" y="5083175"/>
                <a:ext cx="452438" cy="265113"/>
              </a:xfrm>
              <a:custGeom>
                <a:avLst/>
                <a:gdLst>
                  <a:gd name="T0" fmla="*/ 0 w 285"/>
                  <a:gd name="T1" fmla="*/ 0 h 167"/>
                  <a:gd name="T2" fmla="*/ 0 w 285"/>
                  <a:gd name="T3" fmla="*/ 0 h 167"/>
                  <a:gd name="T4" fmla="*/ 285 w 285"/>
                  <a:gd name="T5" fmla="*/ 0 h 167"/>
                  <a:gd name="T6" fmla="*/ 285 w 285"/>
                  <a:gd name="T7" fmla="*/ 0 h 167"/>
                  <a:gd name="T8" fmla="*/ 268 w 285"/>
                  <a:gd name="T9" fmla="*/ 140 h 167"/>
                  <a:gd name="T10" fmla="*/ 268 w 285"/>
                  <a:gd name="T11" fmla="*/ 140 h 167"/>
                  <a:gd name="T12" fmla="*/ 267 w 285"/>
                  <a:gd name="T13" fmla="*/ 147 h 167"/>
                  <a:gd name="T14" fmla="*/ 264 w 285"/>
                  <a:gd name="T15" fmla="*/ 151 h 167"/>
                  <a:gd name="T16" fmla="*/ 260 w 285"/>
                  <a:gd name="T17" fmla="*/ 156 h 167"/>
                  <a:gd name="T18" fmla="*/ 254 w 285"/>
                  <a:gd name="T19" fmla="*/ 160 h 167"/>
                  <a:gd name="T20" fmla="*/ 249 w 285"/>
                  <a:gd name="T21" fmla="*/ 163 h 167"/>
                  <a:gd name="T22" fmla="*/ 244 w 285"/>
                  <a:gd name="T23" fmla="*/ 166 h 167"/>
                  <a:gd name="T24" fmla="*/ 231 w 285"/>
                  <a:gd name="T25" fmla="*/ 167 h 167"/>
                  <a:gd name="T26" fmla="*/ 231 w 285"/>
                  <a:gd name="T27" fmla="*/ 167 h 167"/>
                  <a:gd name="T28" fmla="*/ 0 w 285"/>
                  <a:gd name="T29" fmla="*/ 160 h 167"/>
                  <a:gd name="T30" fmla="*/ 0 w 285"/>
                  <a:gd name="T31" fmla="*/ 160 h 167"/>
                  <a:gd name="T32" fmla="*/ 0 w 285"/>
                  <a:gd name="T33" fmla="*/ 0 h 167"/>
                  <a:gd name="T34" fmla="*/ 0 w 285"/>
                  <a:gd name="T3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5" h="167">
                    <a:moveTo>
                      <a:pt x="0" y="0"/>
                    </a:moveTo>
                    <a:lnTo>
                      <a:pt x="0" y="0"/>
                    </a:lnTo>
                    <a:lnTo>
                      <a:pt x="285" y="0"/>
                    </a:lnTo>
                    <a:lnTo>
                      <a:pt x="285" y="0"/>
                    </a:lnTo>
                    <a:lnTo>
                      <a:pt x="268" y="140"/>
                    </a:lnTo>
                    <a:lnTo>
                      <a:pt x="268" y="140"/>
                    </a:lnTo>
                    <a:lnTo>
                      <a:pt x="267" y="147"/>
                    </a:lnTo>
                    <a:lnTo>
                      <a:pt x="264" y="151"/>
                    </a:lnTo>
                    <a:lnTo>
                      <a:pt x="260" y="156"/>
                    </a:lnTo>
                    <a:lnTo>
                      <a:pt x="254" y="160"/>
                    </a:lnTo>
                    <a:lnTo>
                      <a:pt x="249" y="163"/>
                    </a:lnTo>
                    <a:lnTo>
                      <a:pt x="244" y="166"/>
                    </a:lnTo>
                    <a:lnTo>
                      <a:pt x="231" y="167"/>
                    </a:lnTo>
                    <a:lnTo>
                      <a:pt x="231" y="167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30"/>
              <p:cNvSpPr>
                <a:spLocks/>
              </p:cNvSpPr>
              <p:nvPr/>
            </p:nvSpPr>
            <p:spPr bwMode="auto">
              <a:xfrm>
                <a:off x="3111501" y="5083175"/>
                <a:ext cx="446088" cy="265113"/>
              </a:xfrm>
              <a:custGeom>
                <a:avLst/>
                <a:gdLst>
                  <a:gd name="T0" fmla="*/ 0 w 281"/>
                  <a:gd name="T1" fmla="*/ 0 h 167"/>
                  <a:gd name="T2" fmla="*/ 0 w 281"/>
                  <a:gd name="T3" fmla="*/ 0 h 167"/>
                  <a:gd name="T4" fmla="*/ 281 w 281"/>
                  <a:gd name="T5" fmla="*/ 0 h 167"/>
                  <a:gd name="T6" fmla="*/ 281 w 281"/>
                  <a:gd name="T7" fmla="*/ 0 h 167"/>
                  <a:gd name="T8" fmla="*/ 264 w 281"/>
                  <a:gd name="T9" fmla="*/ 140 h 167"/>
                  <a:gd name="T10" fmla="*/ 264 w 281"/>
                  <a:gd name="T11" fmla="*/ 140 h 167"/>
                  <a:gd name="T12" fmla="*/ 263 w 281"/>
                  <a:gd name="T13" fmla="*/ 145 h 167"/>
                  <a:gd name="T14" fmla="*/ 260 w 281"/>
                  <a:gd name="T15" fmla="*/ 151 h 167"/>
                  <a:gd name="T16" fmla="*/ 256 w 281"/>
                  <a:gd name="T17" fmla="*/ 156 h 167"/>
                  <a:gd name="T18" fmla="*/ 250 w 281"/>
                  <a:gd name="T19" fmla="*/ 160 h 167"/>
                  <a:gd name="T20" fmla="*/ 245 w 281"/>
                  <a:gd name="T21" fmla="*/ 163 h 167"/>
                  <a:gd name="T22" fmla="*/ 240 w 281"/>
                  <a:gd name="T23" fmla="*/ 166 h 167"/>
                  <a:gd name="T24" fmla="*/ 229 w 281"/>
                  <a:gd name="T25" fmla="*/ 167 h 167"/>
                  <a:gd name="T26" fmla="*/ 229 w 281"/>
                  <a:gd name="T27" fmla="*/ 167 h 167"/>
                  <a:gd name="T28" fmla="*/ 0 w 281"/>
                  <a:gd name="T29" fmla="*/ 159 h 167"/>
                  <a:gd name="T30" fmla="*/ 0 w 281"/>
                  <a:gd name="T31" fmla="*/ 159 h 167"/>
                  <a:gd name="T32" fmla="*/ 0 w 281"/>
                  <a:gd name="T33" fmla="*/ 0 h 167"/>
                  <a:gd name="T34" fmla="*/ 0 w 281"/>
                  <a:gd name="T3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1" h="167">
                    <a:moveTo>
                      <a:pt x="0" y="0"/>
                    </a:moveTo>
                    <a:lnTo>
                      <a:pt x="0" y="0"/>
                    </a:lnTo>
                    <a:lnTo>
                      <a:pt x="281" y="0"/>
                    </a:lnTo>
                    <a:lnTo>
                      <a:pt x="281" y="0"/>
                    </a:lnTo>
                    <a:lnTo>
                      <a:pt x="264" y="140"/>
                    </a:lnTo>
                    <a:lnTo>
                      <a:pt x="264" y="140"/>
                    </a:lnTo>
                    <a:lnTo>
                      <a:pt x="263" y="145"/>
                    </a:lnTo>
                    <a:lnTo>
                      <a:pt x="260" y="151"/>
                    </a:lnTo>
                    <a:lnTo>
                      <a:pt x="256" y="156"/>
                    </a:lnTo>
                    <a:lnTo>
                      <a:pt x="250" y="160"/>
                    </a:lnTo>
                    <a:lnTo>
                      <a:pt x="245" y="163"/>
                    </a:lnTo>
                    <a:lnTo>
                      <a:pt x="240" y="166"/>
                    </a:lnTo>
                    <a:lnTo>
                      <a:pt x="229" y="167"/>
                    </a:lnTo>
                    <a:lnTo>
                      <a:pt x="229" y="167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31"/>
              <p:cNvSpPr>
                <a:spLocks/>
              </p:cNvSpPr>
              <p:nvPr/>
            </p:nvSpPr>
            <p:spPr bwMode="auto">
              <a:xfrm>
                <a:off x="3116263" y="5083175"/>
                <a:ext cx="441325" cy="265113"/>
              </a:xfrm>
              <a:custGeom>
                <a:avLst/>
                <a:gdLst>
                  <a:gd name="T0" fmla="*/ 1 w 278"/>
                  <a:gd name="T1" fmla="*/ 0 h 167"/>
                  <a:gd name="T2" fmla="*/ 1 w 278"/>
                  <a:gd name="T3" fmla="*/ 0 h 167"/>
                  <a:gd name="T4" fmla="*/ 278 w 278"/>
                  <a:gd name="T5" fmla="*/ 0 h 167"/>
                  <a:gd name="T6" fmla="*/ 278 w 278"/>
                  <a:gd name="T7" fmla="*/ 0 h 167"/>
                  <a:gd name="T8" fmla="*/ 261 w 278"/>
                  <a:gd name="T9" fmla="*/ 140 h 167"/>
                  <a:gd name="T10" fmla="*/ 261 w 278"/>
                  <a:gd name="T11" fmla="*/ 140 h 167"/>
                  <a:gd name="T12" fmla="*/ 260 w 278"/>
                  <a:gd name="T13" fmla="*/ 145 h 167"/>
                  <a:gd name="T14" fmla="*/ 257 w 278"/>
                  <a:gd name="T15" fmla="*/ 151 h 167"/>
                  <a:gd name="T16" fmla="*/ 253 w 278"/>
                  <a:gd name="T17" fmla="*/ 156 h 167"/>
                  <a:gd name="T18" fmla="*/ 247 w 278"/>
                  <a:gd name="T19" fmla="*/ 159 h 167"/>
                  <a:gd name="T20" fmla="*/ 242 w 278"/>
                  <a:gd name="T21" fmla="*/ 163 h 167"/>
                  <a:gd name="T22" fmla="*/ 237 w 278"/>
                  <a:gd name="T23" fmla="*/ 166 h 167"/>
                  <a:gd name="T24" fmla="*/ 226 w 278"/>
                  <a:gd name="T25" fmla="*/ 167 h 167"/>
                  <a:gd name="T26" fmla="*/ 226 w 278"/>
                  <a:gd name="T27" fmla="*/ 167 h 167"/>
                  <a:gd name="T28" fmla="*/ 0 w 278"/>
                  <a:gd name="T29" fmla="*/ 157 h 167"/>
                  <a:gd name="T30" fmla="*/ 0 w 278"/>
                  <a:gd name="T31" fmla="*/ 157 h 167"/>
                  <a:gd name="T32" fmla="*/ 1 w 278"/>
                  <a:gd name="T33" fmla="*/ 0 h 167"/>
                  <a:gd name="T34" fmla="*/ 1 w 278"/>
                  <a:gd name="T3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8" h="167">
                    <a:moveTo>
                      <a:pt x="1" y="0"/>
                    </a:moveTo>
                    <a:lnTo>
                      <a:pt x="1" y="0"/>
                    </a:lnTo>
                    <a:lnTo>
                      <a:pt x="278" y="0"/>
                    </a:lnTo>
                    <a:lnTo>
                      <a:pt x="278" y="0"/>
                    </a:lnTo>
                    <a:lnTo>
                      <a:pt x="261" y="140"/>
                    </a:lnTo>
                    <a:lnTo>
                      <a:pt x="261" y="140"/>
                    </a:lnTo>
                    <a:lnTo>
                      <a:pt x="260" y="145"/>
                    </a:lnTo>
                    <a:lnTo>
                      <a:pt x="257" y="151"/>
                    </a:lnTo>
                    <a:lnTo>
                      <a:pt x="253" y="156"/>
                    </a:lnTo>
                    <a:lnTo>
                      <a:pt x="247" y="159"/>
                    </a:lnTo>
                    <a:lnTo>
                      <a:pt x="242" y="163"/>
                    </a:lnTo>
                    <a:lnTo>
                      <a:pt x="237" y="166"/>
                    </a:lnTo>
                    <a:lnTo>
                      <a:pt x="226" y="167"/>
                    </a:lnTo>
                    <a:lnTo>
                      <a:pt x="226" y="16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A9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32"/>
              <p:cNvSpPr>
                <a:spLocks/>
              </p:cNvSpPr>
              <p:nvPr/>
            </p:nvSpPr>
            <p:spPr bwMode="auto">
              <a:xfrm>
                <a:off x="3122613" y="5083175"/>
                <a:ext cx="434975" cy="265113"/>
              </a:xfrm>
              <a:custGeom>
                <a:avLst/>
                <a:gdLst>
                  <a:gd name="T0" fmla="*/ 1 w 274"/>
                  <a:gd name="T1" fmla="*/ 0 h 167"/>
                  <a:gd name="T2" fmla="*/ 1 w 274"/>
                  <a:gd name="T3" fmla="*/ 0 h 167"/>
                  <a:gd name="T4" fmla="*/ 274 w 274"/>
                  <a:gd name="T5" fmla="*/ 0 h 167"/>
                  <a:gd name="T6" fmla="*/ 274 w 274"/>
                  <a:gd name="T7" fmla="*/ 0 h 167"/>
                  <a:gd name="T8" fmla="*/ 257 w 274"/>
                  <a:gd name="T9" fmla="*/ 140 h 167"/>
                  <a:gd name="T10" fmla="*/ 257 w 274"/>
                  <a:gd name="T11" fmla="*/ 140 h 167"/>
                  <a:gd name="T12" fmla="*/ 256 w 274"/>
                  <a:gd name="T13" fmla="*/ 145 h 167"/>
                  <a:gd name="T14" fmla="*/ 253 w 274"/>
                  <a:gd name="T15" fmla="*/ 151 h 167"/>
                  <a:gd name="T16" fmla="*/ 249 w 274"/>
                  <a:gd name="T17" fmla="*/ 156 h 167"/>
                  <a:gd name="T18" fmla="*/ 245 w 274"/>
                  <a:gd name="T19" fmla="*/ 159 h 167"/>
                  <a:gd name="T20" fmla="*/ 239 w 274"/>
                  <a:gd name="T21" fmla="*/ 163 h 167"/>
                  <a:gd name="T22" fmla="*/ 233 w 274"/>
                  <a:gd name="T23" fmla="*/ 164 h 167"/>
                  <a:gd name="T24" fmla="*/ 222 w 274"/>
                  <a:gd name="T25" fmla="*/ 167 h 167"/>
                  <a:gd name="T26" fmla="*/ 222 w 274"/>
                  <a:gd name="T27" fmla="*/ 167 h 167"/>
                  <a:gd name="T28" fmla="*/ 0 w 274"/>
                  <a:gd name="T29" fmla="*/ 156 h 167"/>
                  <a:gd name="T30" fmla="*/ 0 w 274"/>
                  <a:gd name="T31" fmla="*/ 156 h 167"/>
                  <a:gd name="T32" fmla="*/ 1 w 274"/>
                  <a:gd name="T33" fmla="*/ 0 h 167"/>
                  <a:gd name="T34" fmla="*/ 1 w 274"/>
                  <a:gd name="T3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4" h="167">
                    <a:moveTo>
                      <a:pt x="1" y="0"/>
                    </a:moveTo>
                    <a:lnTo>
                      <a:pt x="1" y="0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57" y="140"/>
                    </a:lnTo>
                    <a:lnTo>
                      <a:pt x="257" y="140"/>
                    </a:lnTo>
                    <a:lnTo>
                      <a:pt x="256" y="145"/>
                    </a:lnTo>
                    <a:lnTo>
                      <a:pt x="253" y="151"/>
                    </a:lnTo>
                    <a:lnTo>
                      <a:pt x="249" y="156"/>
                    </a:lnTo>
                    <a:lnTo>
                      <a:pt x="245" y="159"/>
                    </a:lnTo>
                    <a:lnTo>
                      <a:pt x="239" y="163"/>
                    </a:lnTo>
                    <a:lnTo>
                      <a:pt x="233" y="164"/>
                    </a:lnTo>
                    <a:lnTo>
                      <a:pt x="222" y="167"/>
                    </a:lnTo>
                    <a:lnTo>
                      <a:pt x="222" y="16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B9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33"/>
              <p:cNvSpPr>
                <a:spLocks/>
              </p:cNvSpPr>
              <p:nvPr/>
            </p:nvSpPr>
            <p:spPr bwMode="auto">
              <a:xfrm>
                <a:off x="3128963" y="5083175"/>
                <a:ext cx="428625" cy="265113"/>
              </a:xfrm>
              <a:custGeom>
                <a:avLst/>
                <a:gdLst>
                  <a:gd name="T0" fmla="*/ 0 w 270"/>
                  <a:gd name="T1" fmla="*/ 0 h 167"/>
                  <a:gd name="T2" fmla="*/ 0 w 270"/>
                  <a:gd name="T3" fmla="*/ 0 h 167"/>
                  <a:gd name="T4" fmla="*/ 270 w 270"/>
                  <a:gd name="T5" fmla="*/ 0 h 167"/>
                  <a:gd name="T6" fmla="*/ 270 w 270"/>
                  <a:gd name="T7" fmla="*/ 0 h 167"/>
                  <a:gd name="T8" fmla="*/ 253 w 270"/>
                  <a:gd name="T9" fmla="*/ 140 h 167"/>
                  <a:gd name="T10" fmla="*/ 253 w 270"/>
                  <a:gd name="T11" fmla="*/ 140 h 167"/>
                  <a:gd name="T12" fmla="*/ 252 w 270"/>
                  <a:gd name="T13" fmla="*/ 145 h 167"/>
                  <a:gd name="T14" fmla="*/ 249 w 270"/>
                  <a:gd name="T15" fmla="*/ 151 h 167"/>
                  <a:gd name="T16" fmla="*/ 245 w 270"/>
                  <a:gd name="T17" fmla="*/ 155 h 167"/>
                  <a:gd name="T18" fmla="*/ 241 w 270"/>
                  <a:gd name="T19" fmla="*/ 159 h 167"/>
                  <a:gd name="T20" fmla="*/ 235 w 270"/>
                  <a:gd name="T21" fmla="*/ 163 h 167"/>
                  <a:gd name="T22" fmla="*/ 230 w 270"/>
                  <a:gd name="T23" fmla="*/ 164 h 167"/>
                  <a:gd name="T24" fmla="*/ 219 w 270"/>
                  <a:gd name="T25" fmla="*/ 167 h 167"/>
                  <a:gd name="T26" fmla="*/ 219 w 270"/>
                  <a:gd name="T27" fmla="*/ 167 h 167"/>
                  <a:gd name="T28" fmla="*/ 0 w 270"/>
                  <a:gd name="T29" fmla="*/ 156 h 167"/>
                  <a:gd name="T30" fmla="*/ 0 w 270"/>
                  <a:gd name="T31" fmla="*/ 156 h 167"/>
                  <a:gd name="T32" fmla="*/ 0 w 270"/>
                  <a:gd name="T33" fmla="*/ 0 h 167"/>
                  <a:gd name="T34" fmla="*/ 0 w 270"/>
                  <a:gd name="T3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0" h="167">
                    <a:moveTo>
                      <a:pt x="0" y="0"/>
                    </a:moveTo>
                    <a:lnTo>
                      <a:pt x="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53" y="140"/>
                    </a:lnTo>
                    <a:lnTo>
                      <a:pt x="253" y="140"/>
                    </a:lnTo>
                    <a:lnTo>
                      <a:pt x="252" y="145"/>
                    </a:lnTo>
                    <a:lnTo>
                      <a:pt x="249" y="151"/>
                    </a:lnTo>
                    <a:lnTo>
                      <a:pt x="245" y="155"/>
                    </a:lnTo>
                    <a:lnTo>
                      <a:pt x="241" y="159"/>
                    </a:lnTo>
                    <a:lnTo>
                      <a:pt x="235" y="163"/>
                    </a:lnTo>
                    <a:lnTo>
                      <a:pt x="230" y="164"/>
                    </a:lnTo>
                    <a:lnTo>
                      <a:pt x="219" y="167"/>
                    </a:lnTo>
                    <a:lnTo>
                      <a:pt x="219" y="16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34"/>
              <p:cNvSpPr>
                <a:spLocks/>
              </p:cNvSpPr>
              <p:nvPr/>
            </p:nvSpPr>
            <p:spPr bwMode="auto">
              <a:xfrm>
                <a:off x="3135313" y="5083175"/>
                <a:ext cx="422275" cy="265113"/>
              </a:xfrm>
              <a:custGeom>
                <a:avLst/>
                <a:gdLst>
                  <a:gd name="T0" fmla="*/ 0 w 266"/>
                  <a:gd name="T1" fmla="*/ 0 h 167"/>
                  <a:gd name="T2" fmla="*/ 0 w 266"/>
                  <a:gd name="T3" fmla="*/ 0 h 167"/>
                  <a:gd name="T4" fmla="*/ 266 w 266"/>
                  <a:gd name="T5" fmla="*/ 0 h 167"/>
                  <a:gd name="T6" fmla="*/ 266 w 266"/>
                  <a:gd name="T7" fmla="*/ 0 h 167"/>
                  <a:gd name="T8" fmla="*/ 249 w 266"/>
                  <a:gd name="T9" fmla="*/ 140 h 167"/>
                  <a:gd name="T10" fmla="*/ 249 w 266"/>
                  <a:gd name="T11" fmla="*/ 140 h 167"/>
                  <a:gd name="T12" fmla="*/ 248 w 266"/>
                  <a:gd name="T13" fmla="*/ 145 h 167"/>
                  <a:gd name="T14" fmla="*/ 245 w 266"/>
                  <a:gd name="T15" fmla="*/ 151 h 167"/>
                  <a:gd name="T16" fmla="*/ 241 w 266"/>
                  <a:gd name="T17" fmla="*/ 155 h 167"/>
                  <a:gd name="T18" fmla="*/ 237 w 266"/>
                  <a:gd name="T19" fmla="*/ 159 h 167"/>
                  <a:gd name="T20" fmla="*/ 226 w 266"/>
                  <a:gd name="T21" fmla="*/ 164 h 167"/>
                  <a:gd name="T22" fmla="*/ 215 w 266"/>
                  <a:gd name="T23" fmla="*/ 167 h 167"/>
                  <a:gd name="T24" fmla="*/ 215 w 266"/>
                  <a:gd name="T25" fmla="*/ 167 h 167"/>
                  <a:gd name="T26" fmla="*/ 0 w 266"/>
                  <a:gd name="T27" fmla="*/ 155 h 167"/>
                  <a:gd name="T28" fmla="*/ 0 w 266"/>
                  <a:gd name="T29" fmla="*/ 155 h 167"/>
                  <a:gd name="T30" fmla="*/ 0 w 266"/>
                  <a:gd name="T31" fmla="*/ 0 h 167"/>
                  <a:gd name="T32" fmla="*/ 0 w 266"/>
                  <a:gd name="T3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6" h="167">
                    <a:moveTo>
                      <a:pt x="0" y="0"/>
                    </a:moveTo>
                    <a:lnTo>
                      <a:pt x="0" y="0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49" y="140"/>
                    </a:lnTo>
                    <a:lnTo>
                      <a:pt x="249" y="140"/>
                    </a:lnTo>
                    <a:lnTo>
                      <a:pt x="248" y="145"/>
                    </a:lnTo>
                    <a:lnTo>
                      <a:pt x="245" y="151"/>
                    </a:lnTo>
                    <a:lnTo>
                      <a:pt x="241" y="155"/>
                    </a:lnTo>
                    <a:lnTo>
                      <a:pt x="237" y="159"/>
                    </a:lnTo>
                    <a:lnTo>
                      <a:pt x="226" y="164"/>
                    </a:lnTo>
                    <a:lnTo>
                      <a:pt x="215" y="167"/>
                    </a:lnTo>
                    <a:lnTo>
                      <a:pt x="215" y="167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35"/>
              <p:cNvSpPr>
                <a:spLocks/>
              </p:cNvSpPr>
              <p:nvPr/>
            </p:nvSpPr>
            <p:spPr bwMode="auto">
              <a:xfrm>
                <a:off x="3138488" y="5083175"/>
                <a:ext cx="419100" cy="265113"/>
              </a:xfrm>
              <a:custGeom>
                <a:avLst/>
                <a:gdLst>
                  <a:gd name="T0" fmla="*/ 2 w 264"/>
                  <a:gd name="T1" fmla="*/ 0 h 167"/>
                  <a:gd name="T2" fmla="*/ 2 w 264"/>
                  <a:gd name="T3" fmla="*/ 0 h 167"/>
                  <a:gd name="T4" fmla="*/ 264 w 264"/>
                  <a:gd name="T5" fmla="*/ 0 h 167"/>
                  <a:gd name="T6" fmla="*/ 264 w 264"/>
                  <a:gd name="T7" fmla="*/ 0 h 167"/>
                  <a:gd name="T8" fmla="*/ 247 w 264"/>
                  <a:gd name="T9" fmla="*/ 140 h 167"/>
                  <a:gd name="T10" fmla="*/ 247 w 264"/>
                  <a:gd name="T11" fmla="*/ 140 h 167"/>
                  <a:gd name="T12" fmla="*/ 246 w 264"/>
                  <a:gd name="T13" fmla="*/ 145 h 167"/>
                  <a:gd name="T14" fmla="*/ 243 w 264"/>
                  <a:gd name="T15" fmla="*/ 151 h 167"/>
                  <a:gd name="T16" fmla="*/ 239 w 264"/>
                  <a:gd name="T17" fmla="*/ 155 h 167"/>
                  <a:gd name="T18" fmla="*/ 235 w 264"/>
                  <a:gd name="T19" fmla="*/ 159 h 167"/>
                  <a:gd name="T20" fmla="*/ 224 w 264"/>
                  <a:gd name="T21" fmla="*/ 164 h 167"/>
                  <a:gd name="T22" fmla="*/ 213 w 264"/>
                  <a:gd name="T23" fmla="*/ 167 h 167"/>
                  <a:gd name="T24" fmla="*/ 213 w 264"/>
                  <a:gd name="T25" fmla="*/ 167 h 167"/>
                  <a:gd name="T26" fmla="*/ 0 w 264"/>
                  <a:gd name="T27" fmla="*/ 153 h 167"/>
                  <a:gd name="T28" fmla="*/ 0 w 264"/>
                  <a:gd name="T29" fmla="*/ 153 h 167"/>
                  <a:gd name="T30" fmla="*/ 2 w 264"/>
                  <a:gd name="T31" fmla="*/ 0 h 167"/>
                  <a:gd name="T32" fmla="*/ 2 w 264"/>
                  <a:gd name="T3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4" h="167">
                    <a:moveTo>
                      <a:pt x="2" y="0"/>
                    </a:moveTo>
                    <a:lnTo>
                      <a:pt x="2" y="0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47" y="140"/>
                    </a:lnTo>
                    <a:lnTo>
                      <a:pt x="247" y="140"/>
                    </a:lnTo>
                    <a:lnTo>
                      <a:pt x="246" y="145"/>
                    </a:lnTo>
                    <a:lnTo>
                      <a:pt x="243" y="151"/>
                    </a:lnTo>
                    <a:lnTo>
                      <a:pt x="239" y="155"/>
                    </a:lnTo>
                    <a:lnTo>
                      <a:pt x="235" y="159"/>
                    </a:lnTo>
                    <a:lnTo>
                      <a:pt x="224" y="164"/>
                    </a:lnTo>
                    <a:lnTo>
                      <a:pt x="213" y="167"/>
                    </a:lnTo>
                    <a:lnTo>
                      <a:pt x="213" y="167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D9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36"/>
              <p:cNvSpPr>
                <a:spLocks/>
              </p:cNvSpPr>
              <p:nvPr/>
            </p:nvSpPr>
            <p:spPr bwMode="auto">
              <a:xfrm>
                <a:off x="3144838" y="5083175"/>
                <a:ext cx="412750" cy="265113"/>
              </a:xfrm>
              <a:custGeom>
                <a:avLst/>
                <a:gdLst>
                  <a:gd name="T0" fmla="*/ 2 w 260"/>
                  <a:gd name="T1" fmla="*/ 0 h 167"/>
                  <a:gd name="T2" fmla="*/ 2 w 260"/>
                  <a:gd name="T3" fmla="*/ 0 h 167"/>
                  <a:gd name="T4" fmla="*/ 260 w 260"/>
                  <a:gd name="T5" fmla="*/ 0 h 167"/>
                  <a:gd name="T6" fmla="*/ 260 w 260"/>
                  <a:gd name="T7" fmla="*/ 0 h 167"/>
                  <a:gd name="T8" fmla="*/ 243 w 260"/>
                  <a:gd name="T9" fmla="*/ 140 h 167"/>
                  <a:gd name="T10" fmla="*/ 243 w 260"/>
                  <a:gd name="T11" fmla="*/ 140 h 167"/>
                  <a:gd name="T12" fmla="*/ 242 w 260"/>
                  <a:gd name="T13" fmla="*/ 145 h 167"/>
                  <a:gd name="T14" fmla="*/ 239 w 260"/>
                  <a:gd name="T15" fmla="*/ 151 h 167"/>
                  <a:gd name="T16" fmla="*/ 235 w 260"/>
                  <a:gd name="T17" fmla="*/ 155 h 167"/>
                  <a:gd name="T18" fmla="*/ 231 w 260"/>
                  <a:gd name="T19" fmla="*/ 159 h 167"/>
                  <a:gd name="T20" fmla="*/ 220 w 260"/>
                  <a:gd name="T21" fmla="*/ 164 h 167"/>
                  <a:gd name="T22" fmla="*/ 209 w 260"/>
                  <a:gd name="T23" fmla="*/ 167 h 167"/>
                  <a:gd name="T24" fmla="*/ 209 w 260"/>
                  <a:gd name="T25" fmla="*/ 167 h 167"/>
                  <a:gd name="T26" fmla="*/ 0 w 260"/>
                  <a:gd name="T27" fmla="*/ 152 h 167"/>
                  <a:gd name="T28" fmla="*/ 0 w 260"/>
                  <a:gd name="T29" fmla="*/ 152 h 167"/>
                  <a:gd name="T30" fmla="*/ 2 w 260"/>
                  <a:gd name="T31" fmla="*/ 0 h 167"/>
                  <a:gd name="T32" fmla="*/ 2 w 260"/>
                  <a:gd name="T3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0" h="167">
                    <a:moveTo>
                      <a:pt x="2" y="0"/>
                    </a:moveTo>
                    <a:lnTo>
                      <a:pt x="2" y="0"/>
                    </a:lnTo>
                    <a:lnTo>
                      <a:pt x="260" y="0"/>
                    </a:lnTo>
                    <a:lnTo>
                      <a:pt x="260" y="0"/>
                    </a:lnTo>
                    <a:lnTo>
                      <a:pt x="243" y="140"/>
                    </a:lnTo>
                    <a:lnTo>
                      <a:pt x="243" y="140"/>
                    </a:lnTo>
                    <a:lnTo>
                      <a:pt x="242" y="145"/>
                    </a:lnTo>
                    <a:lnTo>
                      <a:pt x="239" y="151"/>
                    </a:lnTo>
                    <a:lnTo>
                      <a:pt x="235" y="155"/>
                    </a:lnTo>
                    <a:lnTo>
                      <a:pt x="231" y="159"/>
                    </a:lnTo>
                    <a:lnTo>
                      <a:pt x="220" y="164"/>
                    </a:lnTo>
                    <a:lnTo>
                      <a:pt x="209" y="167"/>
                    </a:lnTo>
                    <a:lnTo>
                      <a:pt x="209" y="167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D9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37"/>
              <p:cNvSpPr>
                <a:spLocks/>
              </p:cNvSpPr>
              <p:nvPr/>
            </p:nvSpPr>
            <p:spPr bwMode="auto">
              <a:xfrm>
                <a:off x="3152776" y="5083175"/>
                <a:ext cx="404813" cy="265113"/>
              </a:xfrm>
              <a:custGeom>
                <a:avLst/>
                <a:gdLst>
                  <a:gd name="T0" fmla="*/ 1 w 255"/>
                  <a:gd name="T1" fmla="*/ 0 h 167"/>
                  <a:gd name="T2" fmla="*/ 1 w 255"/>
                  <a:gd name="T3" fmla="*/ 0 h 167"/>
                  <a:gd name="T4" fmla="*/ 255 w 255"/>
                  <a:gd name="T5" fmla="*/ 0 h 167"/>
                  <a:gd name="T6" fmla="*/ 255 w 255"/>
                  <a:gd name="T7" fmla="*/ 0 h 167"/>
                  <a:gd name="T8" fmla="*/ 238 w 255"/>
                  <a:gd name="T9" fmla="*/ 140 h 167"/>
                  <a:gd name="T10" fmla="*/ 238 w 255"/>
                  <a:gd name="T11" fmla="*/ 140 h 167"/>
                  <a:gd name="T12" fmla="*/ 237 w 255"/>
                  <a:gd name="T13" fmla="*/ 145 h 167"/>
                  <a:gd name="T14" fmla="*/ 234 w 255"/>
                  <a:gd name="T15" fmla="*/ 151 h 167"/>
                  <a:gd name="T16" fmla="*/ 230 w 255"/>
                  <a:gd name="T17" fmla="*/ 155 h 167"/>
                  <a:gd name="T18" fmla="*/ 226 w 255"/>
                  <a:gd name="T19" fmla="*/ 159 h 167"/>
                  <a:gd name="T20" fmla="*/ 215 w 255"/>
                  <a:gd name="T21" fmla="*/ 164 h 167"/>
                  <a:gd name="T22" fmla="*/ 205 w 255"/>
                  <a:gd name="T23" fmla="*/ 167 h 167"/>
                  <a:gd name="T24" fmla="*/ 205 w 255"/>
                  <a:gd name="T25" fmla="*/ 167 h 167"/>
                  <a:gd name="T26" fmla="*/ 0 w 255"/>
                  <a:gd name="T27" fmla="*/ 151 h 167"/>
                  <a:gd name="T28" fmla="*/ 0 w 255"/>
                  <a:gd name="T29" fmla="*/ 151 h 167"/>
                  <a:gd name="T30" fmla="*/ 1 w 255"/>
                  <a:gd name="T31" fmla="*/ 0 h 167"/>
                  <a:gd name="T32" fmla="*/ 1 w 255"/>
                  <a:gd name="T3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5" h="167">
                    <a:moveTo>
                      <a:pt x="1" y="0"/>
                    </a:moveTo>
                    <a:lnTo>
                      <a:pt x="1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38" y="140"/>
                    </a:lnTo>
                    <a:lnTo>
                      <a:pt x="238" y="140"/>
                    </a:lnTo>
                    <a:lnTo>
                      <a:pt x="237" y="145"/>
                    </a:lnTo>
                    <a:lnTo>
                      <a:pt x="234" y="151"/>
                    </a:lnTo>
                    <a:lnTo>
                      <a:pt x="230" y="155"/>
                    </a:lnTo>
                    <a:lnTo>
                      <a:pt x="226" y="159"/>
                    </a:lnTo>
                    <a:lnTo>
                      <a:pt x="215" y="164"/>
                    </a:lnTo>
                    <a:lnTo>
                      <a:pt x="205" y="167"/>
                    </a:lnTo>
                    <a:lnTo>
                      <a:pt x="205" y="167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E9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38"/>
              <p:cNvSpPr>
                <a:spLocks/>
              </p:cNvSpPr>
              <p:nvPr/>
            </p:nvSpPr>
            <p:spPr bwMode="auto">
              <a:xfrm>
                <a:off x="3159126" y="5083175"/>
                <a:ext cx="398463" cy="265113"/>
              </a:xfrm>
              <a:custGeom>
                <a:avLst/>
                <a:gdLst>
                  <a:gd name="T0" fmla="*/ 1 w 251"/>
                  <a:gd name="T1" fmla="*/ 0 h 167"/>
                  <a:gd name="T2" fmla="*/ 1 w 251"/>
                  <a:gd name="T3" fmla="*/ 0 h 167"/>
                  <a:gd name="T4" fmla="*/ 251 w 251"/>
                  <a:gd name="T5" fmla="*/ 0 h 167"/>
                  <a:gd name="T6" fmla="*/ 251 w 251"/>
                  <a:gd name="T7" fmla="*/ 0 h 167"/>
                  <a:gd name="T8" fmla="*/ 234 w 251"/>
                  <a:gd name="T9" fmla="*/ 140 h 167"/>
                  <a:gd name="T10" fmla="*/ 234 w 251"/>
                  <a:gd name="T11" fmla="*/ 140 h 167"/>
                  <a:gd name="T12" fmla="*/ 233 w 251"/>
                  <a:gd name="T13" fmla="*/ 145 h 167"/>
                  <a:gd name="T14" fmla="*/ 230 w 251"/>
                  <a:gd name="T15" fmla="*/ 151 h 167"/>
                  <a:gd name="T16" fmla="*/ 226 w 251"/>
                  <a:gd name="T17" fmla="*/ 155 h 167"/>
                  <a:gd name="T18" fmla="*/ 222 w 251"/>
                  <a:gd name="T19" fmla="*/ 159 h 167"/>
                  <a:gd name="T20" fmla="*/ 212 w 251"/>
                  <a:gd name="T21" fmla="*/ 164 h 167"/>
                  <a:gd name="T22" fmla="*/ 201 w 251"/>
                  <a:gd name="T23" fmla="*/ 167 h 167"/>
                  <a:gd name="T24" fmla="*/ 201 w 251"/>
                  <a:gd name="T25" fmla="*/ 167 h 167"/>
                  <a:gd name="T26" fmla="*/ 0 w 251"/>
                  <a:gd name="T27" fmla="*/ 149 h 167"/>
                  <a:gd name="T28" fmla="*/ 0 w 251"/>
                  <a:gd name="T29" fmla="*/ 149 h 167"/>
                  <a:gd name="T30" fmla="*/ 1 w 251"/>
                  <a:gd name="T31" fmla="*/ 0 h 167"/>
                  <a:gd name="T32" fmla="*/ 1 w 251"/>
                  <a:gd name="T3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1" h="167">
                    <a:moveTo>
                      <a:pt x="1" y="0"/>
                    </a:moveTo>
                    <a:lnTo>
                      <a:pt x="1" y="0"/>
                    </a:lnTo>
                    <a:lnTo>
                      <a:pt x="251" y="0"/>
                    </a:lnTo>
                    <a:lnTo>
                      <a:pt x="251" y="0"/>
                    </a:lnTo>
                    <a:lnTo>
                      <a:pt x="234" y="140"/>
                    </a:lnTo>
                    <a:lnTo>
                      <a:pt x="234" y="140"/>
                    </a:lnTo>
                    <a:lnTo>
                      <a:pt x="233" y="145"/>
                    </a:lnTo>
                    <a:lnTo>
                      <a:pt x="230" y="151"/>
                    </a:lnTo>
                    <a:lnTo>
                      <a:pt x="226" y="155"/>
                    </a:lnTo>
                    <a:lnTo>
                      <a:pt x="222" y="159"/>
                    </a:lnTo>
                    <a:lnTo>
                      <a:pt x="212" y="164"/>
                    </a:lnTo>
                    <a:lnTo>
                      <a:pt x="201" y="167"/>
                    </a:lnTo>
                    <a:lnTo>
                      <a:pt x="201" y="167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F9F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39"/>
              <p:cNvSpPr>
                <a:spLocks/>
              </p:cNvSpPr>
              <p:nvPr/>
            </p:nvSpPr>
            <p:spPr bwMode="auto">
              <a:xfrm>
                <a:off x="3162301" y="5083175"/>
                <a:ext cx="395288" cy="263525"/>
              </a:xfrm>
              <a:custGeom>
                <a:avLst/>
                <a:gdLst>
                  <a:gd name="T0" fmla="*/ 2 w 249"/>
                  <a:gd name="T1" fmla="*/ 0 h 166"/>
                  <a:gd name="T2" fmla="*/ 2 w 249"/>
                  <a:gd name="T3" fmla="*/ 0 h 166"/>
                  <a:gd name="T4" fmla="*/ 249 w 249"/>
                  <a:gd name="T5" fmla="*/ 0 h 166"/>
                  <a:gd name="T6" fmla="*/ 249 w 249"/>
                  <a:gd name="T7" fmla="*/ 0 h 166"/>
                  <a:gd name="T8" fmla="*/ 232 w 249"/>
                  <a:gd name="T9" fmla="*/ 140 h 166"/>
                  <a:gd name="T10" fmla="*/ 232 w 249"/>
                  <a:gd name="T11" fmla="*/ 140 h 166"/>
                  <a:gd name="T12" fmla="*/ 231 w 249"/>
                  <a:gd name="T13" fmla="*/ 145 h 166"/>
                  <a:gd name="T14" fmla="*/ 228 w 249"/>
                  <a:gd name="T15" fmla="*/ 151 h 166"/>
                  <a:gd name="T16" fmla="*/ 225 w 249"/>
                  <a:gd name="T17" fmla="*/ 155 h 166"/>
                  <a:gd name="T18" fmla="*/ 220 w 249"/>
                  <a:gd name="T19" fmla="*/ 159 h 166"/>
                  <a:gd name="T20" fmla="*/ 210 w 249"/>
                  <a:gd name="T21" fmla="*/ 164 h 166"/>
                  <a:gd name="T22" fmla="*/ 199 w 249"/>
                  <a:gd name="T23" fmla="*/ 166 h 166"/>
                  <a:gd name="T24" fmla="*/ 199 w 249"/>
                  <a:gd name="T25" fmla="*/ 166 h 166"/>
                  <a:gd name="T26" fmla="*/ 0 w 249"/>
                  <a:gd name="T27" fmla="*/ 148 h 166"/>
                  <a:gd name="T28" fmla="*/ 0 w 249"/>
                  <a:gd name="T29" fmla="*/ 148 h 166"/>
                  <a:gd name="T30" fmla="*/ 2 w 249"/>
                  <a:gd name="T31" fmla="*/ 0 h 166"/>
                  <a:gd name="T32" fmla="*/ 2 w 249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9" h="166">
                    <a:moveTo>
                      <a:pt x="2" y="0"/>
                    </a:moveTo>
                    <a:lnTo>
                      <a:pt x="2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32" y="140"/>
                    </a:lnTo>
                    <a:lnTo>
                      <a:pt x="232" y="140"/>
                    </a:lnTo>
                    <a:lnTo>
                      <a:pt x="231" y="145"/>
                    </a:lnTo>
                    <a:lnTo>
                      <a:pt x="228" y="151"/>
                    </a:lnTo>
                    <a:lnTo>
                      <a:pt x="225" y="155"/>
                    </a:lnTo>
                    <a:lnTo>
                      <a:pt x="220" y="159"/>
                    </a:lnTo>
                    <a:lnTo>
                      <a:pt x="210" y="164"/>
                    </a:lnTo>
                    <a:lnTo>
                      <a:pt x="199" y="166"/>
                    </a:lnTo>
                    <a:lnTo>
                      <a:pt x="199" y="166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F9F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40"/>
              <p:cNvSpPr>
                <a:spLocks/>
              </p:cNvSpPr>
              <p:nvPr/>
            </p:nvSpPr>
            <p:spPr bwMode="auto">
              <a:xfrm>
                <a:off x="3168651" y="5083175"/>
                <a:ext cx="388938" cy="263525"/>
              </a:xfrm>
              <a:custGeom>
                <a:avLst/>
                <a:gdLst>
                  <a:gd name="T0" fmla="*/ 2 w 245"/>
                  <a:gd name="T1" fmla="*/ 0 h 166"/>
                  <a:gd name="T2" fmla="*/ 2 w 245"/>
                  <a:gd name="T3" fmla="*/ 0 h 166"/>
                  <a:gd name="T4" fmla="*/ 245 w 245"/>
                  <a:gd name="T5" fmla="*/ 0 h 166"/>
                  <a:gd name="T6" fmla="*/ 245 w 245"/>
                  <a:gd name="T7" fmla="*/ 0 h 166"/>
                  <a:gd name="T8" fmla="*/ 228 w 245"/>
                  <a:gd name="T9" fmla="*/ 140 h 166"/>
                  <a:gd name="T10" fmla="*/ 228 w 245"/>
                  <a:gd name="T11" fmla="*/ 140 h 166"/>
                  <a:gd name="T12" fmla="*/ 227 w 245"/>
                  <a:gd name="T13" fmla="*/ 145 h 166"/>
                  <a:gd name="T14" fmla="*/ 224 w 245"/>
                  <a:gd name="T15" fmla="*/ 151 h 166"/>
                  <a:gd name="T16" fmla="*/ 221 w 245"/>
                  <a:gd name="T17" fmla="*/ 155 h 166"/>
                  <a:gd name="T18" fmla="*/ 216 w 245"/>
                  <a:gd name="T19" fmla="*/ 159 h 166"/>
                  <a:gd name="T20" fmla="*/ 206 w 245"/>
                  <a:gd name="T21" fmla="*/ 163 h 166"/>
                  <a:gd name="T22" fmla="*/ 195 w 245"/>
                  <a:gd name="T23" fmla="*/ 166 h 166"/>
                  <a:gd name="T24" fmla="*/ 195 w 245"/>
                  <a:gd name="T25" fmla="*/ 166 h 166"/>
                  <a:gd name="T26" fmla="*/ 0 w 245"/>
                  <a:gd name="T27" fmla="*/ 148 h 166"/>
                  <a:gd name="T28" fmla="*/ 0 w 245"/>
                  <a:gd name="T29" fmla="*/ 148 h 166"/>
                  <a:gd name="T30" fmla="*/ 2 w 245"/>
                  <a:gd name="T31" fmla="*/ 0 h 166"/>
                  <a:gd name="T32" fmla="*/ 2 w 245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5" h="166">
                    <a:moveTo>
                      <a:pt x="2" y="0"/>
                    </a:moveTo>
                    <a:lnTo>
                      <a:pt x="2" y="0"/>
                    </a:lnTo>
                    <a:lnTo>
                      <a:pt x="245" y="0"/>
                    </a:lnTo>
                    <a:lnTo>
                      <a:pt x="245" y="0"/>
                    </a:lnTo>
                    <a:lnTo>
                      <a:pt x="228" y="140"/>
                    </a:lnTo>
                    <a:lnTo>
                      <a:pt x="228" y="140"/>
                    </a:lnTo>
                    <a:lnTo>
                      <a:pt x="227" y="145"/>
                    </a:lnTo>
                    <a:lnTo>
                      <a:pt x="224" y="151"/>
                    </a:lnTo>
                    <a:lnTo>
                      <a:pt x="221" y="155"/>
                    </a:lnTo>
                    <a:lnTo>
                      <a:pt x="216" y="159"/>
                    </a:lnTo>
                    <a:lnTo>
                      <a:pt x="206" y="163"/>
                    </a:lnTo>
                    <a:lnTo>
                      <a:pt x="195" y="166"/>
                    </a:lnTo>
                    <a:lnTo>
                      <a:pt x="195" y="166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A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41"/>
              <p:cNvSpPr>
                <a:spLocks/>
              </p:cNvSpPr>
              <p:nvPr/>
            </p:nvSpPr>
            <p:spPr bwMode="auto">
              <a:xfrm>
                <a:off x="3175001" y="5083175"/>
                <a:ext cx="382588" cy="263525"/>
              </a:xfrm>
              <a:custGeom>
                <a:avLst/>
                <a:gdLst>
                  <a:gd name="T0" fmla="*/ 2 w 241"/>
                  <a:gd name="T1" fmla="*/ 0 h 166"/>
                  <a:gd name="T2" fmla="*/ 2 w 241"/>
                  <a:gd name="T3" fmla="*/ 0 h 166"/>
                  <a:gd name="T4" fmla="*/ 241 w 241"/>
                  <a:gd name="T5" fmla="*/ 0 h 166"/>
                  <a:gd name="T6" fmla="*/ 241 w 241"/>
                  <a:gd name="T7" fmla="*/ 0 h 166"/>
                  <a:gd name="T8" fmla="*/ 224 w 241"/>
                  <a:gd name="T9" fmla="*/ 140 h 166"/>
                  <a:gd name="T10" fmla="*/ 224 w 241"/>
                  <a:gd name="T11" fmla="*/ 140 h 166"/>
                  <a:gd name="T12" fmla="*/ 223 w 241"/>
                  <a:gd name="T13" fmla="*/ 145 h 166"/>
                  <a:gd name="T14" fmla="*/ 220 w 241"/>
                  <a:gd name="T15" fmla="*/ 151 h 166"/>
                  <a:gd name="T16" fmla="*/ 217 w 241"/>
                  <a:gd name="T17" fmla="*/ 155 h 166"/>
                  <a:gd name="T18" fmla="*/ 212 w 241"/>
                  <a:gd name="T19" fmla="*/ 157 h 166"/>
                  <a:gd name="T20" fmla="*/ 202 w 241"/>
                  <a:gd name="T21" fmla="*/ 163 h 166"/>
                  <a:gd name="T22" fmla="*/ 193 w 241"/>
                  <a:gd name="T23" fmla="*/ 166 h 166"/>
                  <a:gd name="T24" fmla="*/ 193 w 241"/>
                  <a:gd name="T25" fmla="*/ 166 h 166"/>
                  <a:gd name="T26" fmla="*/ 0 w 241"/>
                  <a:gd name="T27" fmla="*/ 147 h 166"/>
                  <a:gd name="T28" fmla="*/ 0 w 241"/>
                  <a:gd name="T29" fmla="*/ 147 h 166"/>
                  <a:gd name="T30" fmla="*/ 2 w 241"/>
                  <a:gd name="T31" fmla="*/ 0 h 166"/>
                  <a:gd name="T32" fmla="*/ 2 w 241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1" h="166">
                    <a:moveTo>
                      <a:pt x="2" y="0"/>
                    </a:moveTo>
                    <a:lnTo>
                      <a:pt x="2" y="0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24" y="140"/>
                    </a:lnTo>
                    <a:lnTo>
                      <a:pt x="224" y="140"/>
                    </a:lnTo>
                    <a:lnTo>
                      <a:pt x="223" y="145"/>
                    </a:lnTo>
                    <a:lnTo>
                      <a:pt x="220" y="151"/>
                    </a:lnTo>
                    <a:lnTo>
                      <a:pt x="217" y="155"/>
                    </a:lnTo>
                    <a:lnTo>
                      <a:pt x="212" y="157"/>
                    </a:lnTo>
                    <a:lnTo>
                      <a:pt x="202" y="163"/>
                    </a:lnTo>
                    <a:lnTo>
                      <a:pt x="193" y="166"/>
                    </a:lnTo>
                    <a:lnTo>
                      <a:pt x="193" y="166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1A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42"/>
              <p:cNvSpPr>
                <a:spLocks/>
              </p:cNvSpPr>
              <p:nvPr/>
            </p:nvSpPr>
            <p:spPr bwMode="auto">
              <a:xfrm>
                <a:off x="3182938" y="5083175"/>
                <a:ext cx="374650" cy="263525"/>
              </a:xfrm>
              <a:custGeom>
                <a:avLst/>
                <a:gdLst>
                  <a:gd name="T0" fmla="*/ 1 w 236"/>
                  <a:gd name="T1" fmla="*/ 0 h 166"/>
                  <a:gd name="T2" fmla="*/ 1 w 236"/>
                  <a:gd name="T3" fmla="*/ 0 h 166"/>
                  <a:gd name="T4" fmla="*/ 236 w 236"/>
                  <a:gd name="T5" fmla="*/ 0 h 166"/>
                  <a:gd name="T6" fmla="*/ 236 w 236"/>
                  <a:gd name="T7" fmla="*/ 0 h 166"/>
                  <a:gd name="T8" fmla="*/ 219 w 236"/>
                  <a:gd name="T9" fmla="*/ 140 h 166"/>
                  <a:gd name="T10" fmla="*/ 219 w 236"/>
                  <a:gd name="T11" fmla="*/ 140 h 166"/>
                  <a:gd name="T12" fmla="*/ 218 w 236"/>
                  <a:gd name="T13" fmla="*/ 145 h 166"/>
                  <a:gd name="T14" fmla="*/ 215 w 236"/>
                  <a:gd name="T15" fmla="*/ 151 h 166"/>
                  <a:gd name="T16" fmla="*/ 212 w 236"/>
                  <a:gd name="T17" fmla="*/ 155 h 166"/>
                  <a:gd name="T18" fmla="*/ 208 w 236"/>
                  <a:gd name="T19" fmla="*/ 157 h 166"/>
                  <a:gd name="T20" fmla="*/ 197 w 236"/>
                  <a:gd name="T21" fmla="*/ 163 h 166"/>
                  <a:gd name="T22" fmla="*/ 188 w 236"/>
                  <a:gd name="T23" fmla="*/ 166 h 166"/>
                  <a:gd name="T24" fmla="*/ 188 w 236"/>
                  <a:gd name="T25" fmla="*/ 166 h 166"/>
                  <a:gd name="T26" fmla="*/ 0 w 236"/>
                  <a:gd name="T27" fmla="*/ 145 h 166"/>
                  <a:gd name="T28" fmla="*/ 0 w 236"/>
                  <a:gd name="T29" fmla="*/ 145 h 166"/>
                  <a:gd name="T30" fmla="*/ 1 w 236"/>
                  <a:gd name="T31" fmla="*/ 0 h 166"/>
                  <a:gd name="T32" fmla="*/ 1 w 236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6" h="166">
                    <a:moveTo>
                      <a:pt x="1" y="0"/>
                    </a:moveTo>
                    <a:lnTo>
                      <a:pt x="1" y="0"/>
                    </a:lnTo>
                    <a:lnTo>
                      <a:pt x="236" y="0"/>
                    </a:lnTo>
                    <a:lnTo>
                      <a:pt x="236" y="0"/>
                    </a:lnTo>
                    <a:lnTo>
                      <a:pt x="219" y="140"/>
                    </a:lnTo>
                    <a:lnTo>
                      <a:pt x="219" y="140"/>
                    </a:lnTo>
                    <a:lnTo>
                      <a:pt x="218" y="145"/>
                    </a:lnTo>
                    <a:lnTo>
                      <a:pt x="215" y="151"/>
                    </a:lnTo>
                    <a:lnTo>
                      <a:pt x="212" y="155"/>
                    </a:lnTo>
                    <a:lnTo>
                      <a:pt x="208" y="157"/>
                    </a:lnTo>
                    <a:lnTo>
                      <a:pt x="197" y="163"/>
                    </a:lnTo>
                    <a:lnTo>
                      <a:pt x="188" y="166"/>
                    </a:lnTo>
                    <a:lnTo>
                      <a:pt x="188" y="166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1A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43"/>
              <p:cNvSpPr>
                <a:spLocks/>
              </p:cNvSpPr>
              <p:nvPr/>
            </p:nvSpPr>
            <p:spPr bwMode="auto">
              <a:xfrm>
                <a:off x="3189288" y="5083175"/>
                <a:ext cx="368300" cy="263525"/>
              </a:xfrm>
              <a:custGeom>
                <a:avLst/>
                <a:gdLst>
                  <a:gd name="T0" fmla="*/ 1 w 232"/>
                  <a:gd name="T1" fmla="*/ 0 h 166"/>
                  <a:gd name="T2" fmla="*/ 1 w 232"/>
                  <a:gd name="T3" fmla="*/ 0 h 166"/>
                  <a:gd name="T4" fmla="*/ 232 w 232"/>
                  <a:gd name="T5" fmla="*/ 0 h 166"/>
                  <a:gd name="T6" fmla="*/ 232 w 232"/>
                  <a:gd name="T7" fmla="*/ 0 h 166"/>
                  <a:gd name="T8" fmla="*/ 215 w 232"/>
                  <a:gd name="T9" fmla="*/ 140 h 166"/>
                  <a:gd name="T10" fmla="*/ 215 w 232"/>
                  <a:gd name="T11" fmla="*/ 140 h 166"/>
                  <a:gd name="T12" fmla="*/ 214 w 232"/>
                  <a:gd name="T13" fmla="*/ 145 h 166"/>
                  <a:gd name="T14" fmla="*/ 211 w 232"/>
                  <a:gd name="T15" fmla="*/ 151 h 166"/>
                  <a:gd name="T16" fmla="*/ 208 w 232"/>
                  <a:gd name="T17" fmla="*/ 155 h 166"/>
                  <a:gd name="T18" fmla="*/ 204 w 232"/>
                  <a:gd name="T19" fmla="*/ 157 h 166"/>
                  <a:gd name="T20" fmla="*/ 195 w 232"/>
                  <a:gd name="T21" fmla="*/ 163 h 166"/>
                  <a:gd name="T22" fmla="*/ 184 w 232"/>
                  <a:gd name="T23" fmla="*/ 166 h 166"/>
                  <a:gd name="T24" fmla="*/ 184 w 232"/>
                  <a:gd name="T25" fmla="*/ 166 h 166"/>
                  <a:gd name="T26" fmla="*/ 0 w 232"/>
                  <a:gd name="T27" fmla="*/ 144 h 166"/>
                  <a:gd name="T28" fmla="*/ 0 w 232"/>
                  <a:gd name="T29" fmla="*/ 144 h 166"/>
                  <a:gd name="T30" fmla="*/ 1 w 232"/>
                  <a:gd name="T31" fmla="*/ 0 h 166"/>
                  <a:gd name="T32" fmla="*/ 1 w 232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2" h="166">
                    <a:moveTo>
                      <a:pt x="1" y="0"/>
                    </a:moveTo>
                    <a:lnTo>
                      <a:pt x="1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15" y="140"/>
                    </a:lnTo>
                    <a:lnTo>
                      <a:pt x="215" y="140"/>
                    </a:lnTo>
                    <a:lnTo>
                      <a:pt x="214" y="145"/>
                    </a:lnTo>
                    <a:lnTo>
                      <a:pt x="211" y="151"/>
                    </a:lnTo>
                    <a:lnTo>
                      <a:pt x="208" y="155"/>
                    </a:lnTo>
                    <a:lnTo>
                      <a:pt x="204" y="157"/>
                    </a:lnTo>
                    <a:lnTo>
                      <a:pt x="195" y="163"/>
                    </a:lnTo>
                    <a:lnTo>
                      <a:pt x="184" y="166"/>
                    </a:lnTo>
                    <a:lnTo>
                      <a:pt x="184" y="16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2A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44"/>
              <p:cNvSpPr>
                <a:spLocks/>
              </p:cNvSpPr>
              <p:nvPr/>
            </p:nvSpPr>
            <p:spPr bwMode="auto">
              <a:xfrm>
                <a:off x="3192463" y="5083175"/>
                <a:ext cx="365125" cy="263525"/>
              </a:xfrm>
              <a:custGeom>
                <a:avLst/>
                <a:gdLst>
                  <a:gd name="T0" fmla="*/ 3 w 230"/>
                  <a:gd name="T1" fmla="*/ 0 h 166"/>
                  <a:gd name="T2" fmla="*/ 3 w 230"/>
                  <a:gd name="T3" fmla="*/ 0 h 166"/>
                  <a:gd name="T4" fmla="*/ 230 w 230"/>
                  <a:gd name="T5" fmla="*/ 0 h 166"/>
                  <a:gd name="T6" fmla="*/ 230 w 230"/>
                  <a:gd name="T7" fmla="*/ 0 h 166"/>
                  <a:gd name="T8" fmla="*/ 213 w 230"/>
                  <a:gd name="T9" fmla="*/ 140 h 166"/>
                  <a:gd name="T10" fmla="*/ 213 w 230"/>
                  <a:gd name="T11" fmla="*/ 140 h 166"/>
                  <a:gd name="T12" fmla="*/ 212 w 230"/>
                  <a:gd name="T13" fmla="*/ 145 h 166"/>
                  <a:gd name="T14" fmla="*/ 209 w 230"/>
                  <a:gd name="T15" fmla="*/ 149 h 166"/>
                  <a:gd name="T16" fmla="*/ 206 w 230"/>
                  <a:gd name="T17" fmla="*/ 153 h 166"/>
                  <a:gd name="T18" fmla="*/ 202 w 230"/>
                  <a:gd name="T19" fmla="*/ 157 h 166"/>
                  <a:gd name="T20" fmla="*/ 193 w 230"/>
                  <a:gd name="T21" fmla="*/ 163 h 166"/>
                  <a:gd name="T22" fmla="*/ 183 w 230"/>
                  <a:gd name="T23" fmla="*/ 166 h 166"/>
                  <a:gd name="T24" fmla="*/ 183 w 230"/>
                  <a:gd name="T25" fmla="*/ 166 h 166"/>
                  <a:gd name="T26" fmla="*/ 0 w 230"/>
                  <a:gd name="T27" fmla="*/ 143 h 166"/>
                  <a:gd name="T28" fmla="*/ 0 w 230"/>
                  <a:gd name="T29" fmla="*/ 143 h 166"/>
                  <a:gd name="T30" fmla="*/ 3 w 230"/>
                  <a:gd name="T31" fmla="*/ 0 h 166"/>
                  <a:gd name="T32" fmla="*/ 3 w 230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0" h="166">
                    <a:moveTo>
                      <a:pt x="3" y="0"/>
                    </a:moveTo>
                    <a:lnTo>
                      <a:pt x="3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13" y="140"/>
                    </a:lnTo>
                    <a:lnTo>
                      <a:pt x="213" y="140"/>
                    </a:lnTo>
                    <a:lnTo>
                      <a:pt x="212" y="145"/>
                    </a:lnTo>
                    <a:lnTo>
                      <a:pt x="209" y="149"/>
                    </a:lnTo>
                    <a:lnTo>
                      <a:pt x="206" y="153"/>
                    </a:lnTo>
                    <a:lnTo>
                      <a:pt x="202" y="157"/>
                    </a:lnTo>
                    <a:lnTo>
                      <a:pt x="193" y="163"/>
                    </a:lnTo>
                    <a:lnTo>
                      <a:pt x="183" y="166"/>
                    </a:lnTo>
                    <a:lnTo>
                      <a:pt x="183" y="166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2A2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45"/>
              <p:cNvSpPr>
                <a:spLocks/>
              </p:cNvSpPr>
              <p:nvPr/>
            </p:nvSpPr>
            <p:spPr bwMode="auto">
              <a:xfrm>
                <a:off x="3198813" y="5083175"/>
                <a:ext cx="358775" cy="263525"/>
              </a:xfrm>
              <a:custGeom>
                <a:avLst/>
                <a:gdLst>
                  <a:gd name="T0" fmla="*/ 3 w 226"/>
                  <a:gd name="T1" fmla="*/ 0 h 166"/>
                  <a:gd name="T2" fmla="*/ 3 w 226"/>
                  <a:gd name="T3" fmla="*/ 0 h 166"/>
                  <a:gd name="T4" fmla="*/ 226 w 226"/>
                  <a:gd name="T5" fmla="*/ 0 h 166"/>
                  <a:gd name="T6" fmla="*/ 226 w 226"/>
                  <a:gd name="T7" fmla="*/ 0 h 166"/>
                  <a:gd name="T8" fmla="*/ 209 w 226"/>
                  <a:gd name="T9" fmla="*/ 140 h 166"/>
                  <a:gd name="T10" fmla="*/ 209 w 226"/>
                  <a:gd name="T11" fmla="*/ 140 h 166"/>
                  <a:gd name="T12" fmla="*/ 208 w 226"/>
                  <a:gd name="T13" fmla="*/ 145 h 166"/>
                  <a:gd name="T14" fmla="*/ 205 w 226"/>
                  <a:gd name="T15" fmla="*/ 149 h 166"/>
                  <a:gd name="T16" fmla="*/ 202 w 226"/>
                  <a:gd name="T17" fmla="*/ 153 h 166"/>
                  <a:gd name="T18" fmla="*/ 198 w 226"/>
                  <a:gd name="T19" fmla="*/ 157 h 166"/>
                  <a:gd name="T20" fmla="*/ 189 w 226"/>
                  <a:gd name="T21" fmla="*/ 163 h 166"/>
                  <a:gd name="T22" fmla="*/ 179 w 226"/>
                  <a:gd name="T23" fmla="*/ 166 h 166"/>
                  <a:gd name="T24" fmla="*/ 179 w 226"/>
                  <a:gd name="T25" fmla="*/ 166 h 166"/>
                  <a:gd name="T26" fmla="*/ 0 w 226"/>
                  <a:gd name="T27" fmla="*/ 141 h 166"/>
                  <a:gd name="T28" fmla="*/ 0 w 226"/>
                  <a:gd name="T29" fmla="*/ 141 h 166"/>
                  <a:gd name="T30" fmla="*/ 3 w 226"/>
                  <a:gd name="T31" fmla="*/ 0 h 166"/>
                  <a:gd name="T32" fmla="*/ 3 w 226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6" h="166">
                    <a:moveTo>
                      <a:pt x="3" y="0"/>
                    </a:moveTo>
                    <a:lnTo>
                      <a:pt x="3" y="0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09" y="140"/>
                    </a:lnTo>
                    <a:lnTo>
                      <a:pt x="209" y="140"/>
                    </a:lnTo>
                    <a:lnTo>
                      <a:pt x="208" y="145"/>
                    </a:lnTo>
                    <a:lnTo>
                      <a:pt x="205" y="149"/>
                    </a:lnTo>
                    <a:lnTo>
                      <a:pt x="202" y="153"/>
                    </a:lnTo>
                    <a:lnTo>
                      <a:pt x="198" y="157"/>
                    </a:lnTo>
                    <a:lnTo>
                      <a:pt x="189" y="163"/>
                    </a:lnTo>
                    <a:lnTo>
                      <a:pt x="179" y="166"/>
                    </a:lnTo>
                    <a:lnTo>
                      <a:pt x="179" y="16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A3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46"/>
              <p:cNvSpPr>
                <a:spLocks/>
              </p:cNvSpPr>
              <p:nvPr/>
            </p:nvSpPr>
            <p:spPr bwMode="auto">
              <a:xfrm>
                <a:off x="3205163" y="5083175"/>
                <a:ext cx="352425" cy="263525"/>
              </a:xfrm>
              <a:custGeom>
                <a:avLst/>
                <a:gdLst>
                  <a:gd name="T0" fmla="*/ 2 w 222"/>
                  <a:gd name="T1" fmla="*/ 0 h 166"/>
                  <a:gd name="T2" fmla="*/ 2 w 222"/>
                  <a:gd name="T3" fmla="*/ 0 h 166"/>
                  <a:gd name="T4" fmla="*/ 222 w 222"/>
                  <a:gd name="T5" fmla="*/ 0 h 166"/>
                  <a:gd name="T6" fmla="*/ 222 w 222"/>
                  <a:gd name="T7" fmla="*/ 0 h 166"/>
                  <a:gd name="T8" fmla="*/ 205 w 222"/>
                  <a:gd name="T9" fmla="*/ 140 h 166"/>
                  <a:gd name="T10" fmla="*/ 205 w 222"/>
                  <a:gd name="T11" fmla="*/ 140 h 166"/>
                  <a:gd name="T12" fmla="*/ 204 w 222"/>
                  <a:gd name="T13" fmla="*/ 145 h 166"/>
                  <a:gd name="T14" fmla="*/ 201 w 222"/>
                  <a:gd name="T15" fmla="*/ 149 h 166"/>
                  <a:gd name="T16" fmla="*/ 198 w 222"/>
                  <a:gd name="T17" fmla="*/ 153 h 166"/>
                  <a:gd name="T18" fmla="*/ 194 w 222"/>
                  <a:gd name="T19" fmla="*/ 157 h 166"/>
                  <a:gd name="T20" fmla="*/ 185 w 222"/>
                  <a:gd name="T21" fmla="*/ 163 h 166"/>
                  <a:gd name="T22" fmla="*/ 175 w 222"/>
                  <a:gd name="T23" fmla="*/ 166 h 166"/>
                  <a:gd name="T24" fmla="*/ 175 w 222"/>
                  <a:gd name="T25" fmla="*/ 166 h 166"/>
                  <a:gd name="T26" fmla="*/ 0 w 222"/>
                  <a:gd name="T27" fmla="*/ 141 h 166"/>
                  <a:gd name="T28" fmla="*/ 0 w 222"/>
                  <a:gd name="T29" fmla="*/ 141 h 166"/>
                  <a:gd name="T30" fmla="*/ 2 w 222"/>
                  <a:gd name="T31" fmla="*/ 0 h 166"/>
                  <a:gd name="T32" fmla="*/ 2 w 222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2" h="166">
                    <a:moveTo>
                      <a:pt x="2" y="0"/>
                    </a:moveTo>
                    <a:lnTo>
                      <a:pt x="2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05" y="140"/>
                    </a:lnTo>
                    <a:lnTo>
                      <a:pt x="205" y="140"/>
                    </a:lnTo>
                    <a:lnTo>
                      <a:pt x="204" y="145"/>
                    </a:lnTo>
                    <a:lnTo>
                      <a:pt x="201" y="149"/>
                    </a:lnTo>
                    <a:lnTo>
                      <a:pt x="198" y="153"/>
                    </a:lnTo>
                    <a:lnTo>
                      <a:pt x="194" y="157"/>
                    </a:lnTo>
                    <a:lnTo>
                      <a:pt x="185" y="163"/>
                    </a:lnTo>
                    <a:lnTo>
                      <a:pt x="175" y="166"/>
                    </a:lnTo>
                    <a:lnTo>
                      <a:pt x="175" y="16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4A4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47"/>
              <p:cNvSpPr>
                <a:spLocks/>
              </p:cNvSpPr>
              <p:nvPr/>
            </p:nvSpPr>
            <p:spPr bwMode="auto">
              <a:xfrm>
                <a:off x="3211513" y="5083175"/>
                <a:ext cx="346075" cy="263525"/>
              </a:xfrm>
              <a:custGeom>
                <a:avLst/>
                <a:gdLst>
                  <a:gd name="T0" fmla="*/ 2 w 218"/>
                  <a:gd name="T1" fmla="*/ 0 h 166"/>
                  <a:gd name="T2" fmla="*/ 2 w 218"/>
                  <a:gd name="T3" fmla="*/ 0 h 166"/>
                  <a:gd name="T4" fmla="*/ 218 w 218"/>
                  <a:gd name="T5" fmla="*/ 0 h 166"/>
                  <a:gd name="T6" fmla="*/ 218 w 218"/>
                  <a:gd name="T7" fmla="*/ 0 h 166"/>
                  <a:gd name="T8" fmla="*/ 201 w 218"/>
                  <a:gd name="T9" fmla="*/ 140 h 166"/>
                  <a:gd name="T10" fmla="*/ 201 w 218"/>
                  <a:gd name="T11" fmla="*/ 140 h 166"/>
                  <a:gd name="T12" fmla="*/ 200 w 218"/>
                  <a:gd name="T13" fmla="*/ 145 h 166"/>
                  <a:gd name="T14" fmla="*/ 197 w 218"/>
                  <a:gd name="T15" fmla="*/ 149 h 166"/>
                  <a:gd name="T16" fmla="*/ 194 w 218"/>
                  <a:gd name="T17" fmla="*/ 153 h 166"/>
                  <a:gd name="T18" fmla="*/ 190 w 218"/>
                  <a:gd name="T19" fmla="*/ 157 h 166"/>
                  <a:gd name="T20" fmla="*/ 181 w 218"/>
                  <a:gd name="T21" fmla="*/ 163 h 166"/>
                  <a:gd name="T22" fmla="*/ 171 w 218"/>
                  <a:gd name="T23" fmla="*/ 166 h 166"/>
                  <a:gd name="T24" fmla="*/ 171 w 218"/>
                  <a:gd name="T25" fmla="*/ 166 h 166"/>
                  <a:gd name="T26" fmla="*/ 0 w 218"/>
                  <a:gd name="T27" fmla="*/ 140 h 166"/>
                  <a:gd name="T28" fmla="*/ 0 w 218"/>
                  <a:gd name="T29" fmla="*/ 140 h 166"/>
                  <a:gd name="T30" fmla="*/ 2 w 218"/>
                  <a:gd name="T31" fmla="*/ 0 h 166"/>
                  <a:gd name="T32" fmla="*/ 2 w 218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8" h="166">
                    <a:moveTo>
                      <a:pt x="2" y="0"/>
                    </a:moveTo>
                    <a:lnTo>
                      <a:pt x="2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01" y="140"/>
                    </a:lnTo>
                    <a:lnTo>
                      <a:pt x="201" y="140"/>
                    </a:lnTo>
                    <a:lnTo>
                      <a:pt x="200" y="145"/>
                    </a:lnTo>
                    <a:lnTo>
                      <a:pt x="197" y="149"/>
                    </a:lnTo>
                    <a:lnTo>
                      <a:pt x="194" y="153"/>
                    </a:lnTo>
                    <a:lnTo>
                      <a:pt x="190" y="157"/>
                    </a:lnTo>
                    <a:lnTo>
                      <a:pt x="181" y="163"/>
                    </a:lnTo>
                    <a:lnTo>
                      <a:pt x="171" y="166"/>
                    </a:lnTo>
                    <a:lnTo>
                      <a:pt x="171" y="16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4A4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48"/>
              <p:cNvSpPr>
                <a:spLocks/>
              </p:cNvSpPr>
              <p:nvPr/>
            </p:nvSpPr>
            <p:spPr bwMode="auto">
              <a:xfrm>
                <a:off x="3216276" y="5083175"/>
                <a:ext cx="341313" cy="260350"/>
              </a:xfrm>
              <a:custGeom>
                <a:avLst/>
                <a:gdLst>
                  <a:gd name="T0" fmla="*/ 3 w 215"/>
                  <a:gd name="T1" fmla="*/ 0 h 164"/>
                  <a:gd name="T2" fmla="*/ 3 w 215"/>
                  <a:gd name="T3" fmla="*/ 0 h 164"/>
                  <a:gd name="T4" fmla="*/ 215 w 215"/>
                  <a:gd name="T5" fmla="*/ 0 h 164"/>
                  <a:gd name="T6" fmla="*/ 215 w 215"/>
                  <a:gd name="T7" fmla="*/ 0 h 164"/>
                  <a:gd name="T8" fmla="*/ 198 w 215"/>
                  <a:gd name="T9" fmla="*/ 140 h 164"/>
                  <a:gd name="T10" fmla="*/ 198 w 215"/>
                  <a:gd name="T11" fmla="*/ 140 h 164"/>
                  <a:gd name="T12" fmla="*/ 197 w 215"/>
                  <a:gd name="T13" fmla="*/ 145 h 164"/>
                  <a:gd name="T14" fmla="*/ 195 w 215"/>
                  <a:gd name="T15" fmla="*/ 149 h 164"/>
                  <a:gd name="T16" fmla="*/ 191 w 215"/>
                  <a:gd name="T17" fmla="*/ 153 h 164"/>
                  <a:gd name="T18" fmla="*/ 187 w 215"/>
                  <a:gd name="T19" fmla="*/ 157 h 164"/>
                  <a:gd name="T20" fmla="*/ 178 w 215"/>
                  <a:gd name="T21" fmla="*/ 163 h 164"/>
                  <a:gd name="T22" fmla="*/ 169 w 215"/>
                  <a:gd name="T23" fmla="*/ 164 h 164"/>
                  <a:gd name="T24" fmla="*/ 169 w 215"/>
                  <a:gd name="T25" fmla="*/ 164 h 164"/>
                  <a:gd name="T26" fmla="*/ 0 w 215"/>
                  <a:gd name="T27" fmla="*/ 138 h 164"/>
                  <a:gd name="T28" fmla="*/ 0 w 215"/>
                  <a:gd name="T29" fmla="*/ 138 h 164"/>
                  <a:gd name="T30" fmla="*/ 3 w 215"/>
                  <a:gd name="T31" fmla="*/ 0 h 164"/>
                  <a:gd name="T32" fmla="*/ 3 w 215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5" h="164">
                    <a:moveTo>
                      <a:pt x="3" y="0"/>
                    </a:moveTo>
                    <a:lnTo>
                      <a:pt x="3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198" y="140"/>
                    </a:lnTo>
                    <a:lnTo>
                      <a:pt x="198" y="140"/>
                    </a:lnTo>
                    <a:lnTo>
                      <a:pt x="197" y="145"/>
                    </a:lnTo>
                    <a:lnTo>
                      <a:pt x="195" y="149"/>
                    </a:lnTo>
                    <a:lnTo>
                      <a:pt x="191" y="153"/>
                    </a:lnTo>
                    <a:lnTo>
                      <a:pt x="187" y="157"/>
                    </a:lnTo>
                    <a:lnTo>
                      <a:pt x="178" y="163"/>
                    </a:lnTo>
                    <a:lnTo>
                      <a:pt x="169" y="164"/>
                    </a:lnTo>
                    <a:lnTo>
                      <a:pt x="169" y="16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5A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49"/>
              <p:cNvSpPr>
                <a:spLocks/>
              </p:cNvSpPr>
              <p:nvPr/>
            </p:nvSpPr>
            <p:spPr bwMode="auto">
              <a:xfrm>
                <a:off x="3222626" y="5083175"/>
                <a:ext cx="334963" cy="260350"/>
              </a:xfrm>
              <a:custGeom>
                <a:avLst/>
                <a:gdLst>
                  <a:gd name="T0" fmla="*/ 3 w 211"/>
                  <a:gd name="T1" fmla="*/ 0 h 164"/>
                  <a:gd name="T2" fmla="*/ 3 w 211"/>
                  <a:gd name="T3" fmla="*/ 0 h 164"/>
                  <a:gd name="T4" fmla="*/ 211 w 211"/>
                  <a:gd name="T5" fmla="*/ 0 h 164"/>
                  <a:gd name="T6" fmla="*/ 211 w 211"/>
                  <a:gd name="T7" fmla="*/ 0 h 164"/>
                  <a:gd name="T8" fmla="*/ 194 w 211"/>
                  <a:gd name="T9" fmla="*/ 140 h 164"/>
                  <a:gd name="T10" fmla="*/ 194 w 211"/>
                  <a:gd name="T11" fmla="*/ 140 h 164"/>
                  <a:gd name="T12" fmla="*/ 193 w 211"/>
                  <a:gd name="T13" fmla="*/ 145 h 164"/>
                  <a:gd name="T14" fmla="*/ 191 w 211"/>
                  <a:gd name="T15" fmla="*/ 149 h 164"/>
                  <a:gd name="T16" fmla="*/ 187 w 211"/>
                  <a:gd name="T17" fmla="*/ 153 h 164"/>
                  <a:gd name="T18" fmla="*/ 183 w 211"/>
                  <a:gd name="T19" fmla="*/ 157 h 164"/>
                  <a:gd name="T20" fmla="*/ 175 w 211"/>
                  <a:gd name="T21" fmla="*/ 161 h 164"/>
                  <a:gd name="T22" fmla="*/ 165 w 211"/>
                  <a:gd name="T23" fmla="*/ 164 h 164"/>
                  <a:gd name="T24" fmla="*/ 165 w 211"/>
                  <a:gd name="T25" fmla="*/ 164 h 164"/>
                  <a:gd name="T26" fmla="*/ 0 w 211"/>
                  <a:gd name="T27" fmla="*/ 137 h 164"/>
                  <a:gd name="T28" fmla="*/ 0 w 211"/>
                  <a:gd name="T29" fmla="*/ 137 h 164"/>
                  <a:gd name="T30" fmla="*/ 3 w 211"/>
                  <a:gd name="T31" fmla="*/ 0 h 164"/>
                  <a:gd name="T32" fmla="*/ 3 w 211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1" h="164">
                    <a:moveTo>
                      <a:pt x="3" y="0"/>
                    </a:moveTo>
                    <a:lnTo>
                      <a:pt x="3" y="0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194" y="140"/>
                    </a:lnTo>
                    <a:lnTo>
                      <a:pt x="194" y="140"/>
                    </a:lnTo>
                    <a:lnTo>
                      <a:pt x="193" y="145"/>
                    </a:lnTo>
                    <a:lnTo>
                      <a:pt x="191" y="149"/>
                    </a:lnTo>
                    <a:lnTo>
                      <a:pt x="187" y="153"/>
                    </a:lnTo>
                    <a:lnTo>
                      <a:pt x="183" y="157"/>
                    </a:lnTo>
                    <a:lnTo>
                      <a:pt x="175" y="161"/>
                    </a:lnTo>
                    <a:lnTo>
                      <a:pt x="165" y="164"/>
                    </a:lnTo>
                    <a:lnTo>
                      <a:pt x="165" y="164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6A6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50"/>
              <p:cNvSpPr>
                <a:spLocks/>
              </p:cNvSpPr>
              <p:nvPr/>
            </p:nvSpPr>
            <p:spPr bwMode="auto">
              <a:xfrm>
                <a:off x="3228976" y="5083175"/>
                <a:ext cx="328613" cy="260350"/>
              </a:xfrm>
              <a:custGeom>
                <a:avLst/>
                <a:gdLst>
                  <a:gd name="T0" fmla="*/ 3 w 207"/>
                  <a:gd name="T1" fmla="*/ 0 h 164"/>
                  <a:gd name="T2" fmla="*/ 3 w 207"/>
                  <a:gd name="T3" fmla="*/ 0 h 164"/>
                  <a:gd name="T4" fmla="*/ 207 w 207"/>
                  <a:gd name="T5" fmla="*/ 0 h 164"/>
                  <a:gd name="T6" fmla="*/ 207 w 207"/>
                  <a:gd name="T7" fmla="*/ 0 h 164"/>
                  <a:gd name="T8" fmla="*/ 190 w 207"/>
                  <a:gd name="T9" fmla="*/ 140 h 164"/>
                  <a:gd name="T10" fmla="*/ 190 w 207"/>
                  <a:gd name="T11" fmla="*/ 140 h 164"/>
                  <a:gd name="T12" fmla="*/ 189 w 207"/>
                  <a:gd name="T13" fmla="*/ 145 h 164"/>
                  <a:gd name="T14" fmla="*/ 187 w 207"/>
                  <a:gd name="T15" fmla="*/ 149 h 164"/>
                  <a:gd name="T16" fmla="*/ 183 w 207"/>
                  <a:gd name="T17" fmla="*/ 153 h 164"/>
                  <a:gd name="T18" fmla="*/ 179 w 207"/>
                  <a:gd name="T19" fmla="*/ 156 h 164"/>
                  <a:gd name="T20" fmla="*/ 171 w 207"/>
                  <a:gd name="T21" fmla="*/ 161 h 164"/>
                  <a:gd name="T22" fmla="*/ 161 w 207"/>
                  <a:gd name="T23" fmla="*/ 164 h 164"/>
                  <a:gd name="T24" fmla="*/ 161 w 207"/>
                  <a:gd name="T25" fmla="*/ 164 h 164"/>
                  <a:gd name="T26" fmla="*/ 0 w 207"/>
                  <a:gd name="T27" fmla="*/ 136 h 164"/>
                  <a:gd name="T28" fmla="*/ 0 w 207"/>
                  <a:gd name="T29" fmla="*/ 136 h 164"/>
                  <a:gd name="T30" fmla="*/ 3 w 207"/>
                  <a:gd name="T31" fmla="*/ 0 h 164"/>
                  <a:gd name="T32" fmla="*/ 3 w 207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7" h="164">
                    <a:moveTo>
                      <a:pt x="3" y="0"/>
                    </a:moveTo>
                    <a:lnTo>
                      <a:pt x="3" y="0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190" y="140"/>
                    </a:lnTo>
                    <a:lnTo>
                      <a:pt x="190" y="140"/>
                    </a:lnTo>
                    <a:lnTo>
                      <a:pt x="189" y="145"/>
                    </a:lnTo>
                    <a:lnTo>
                      <a:pt x="187" y="149"/>
                    </a:lnTo>
                    <a:lnTo>
                      <a:pt x="183" y="153"/>
                    </a:lnTo>
                    <a:lnTo>
                      <a:pt x="179" y="156"/>
                    </a:lnTo>
                    <a:lnTo>
                      <a:pt x="171" y="161"/>
                    </a:lnTo>
                    <a:lnTo>
                      <a:pt x="161" y="164"/>
                    </a:lnTo>
                    <a:lnTo>
                      <a:pt x="161" y="164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6A6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51"/>
              <p:cNvSpPr>
                <a:spLocks/>
              </p:cNvSpPr>
              <p:nvPr/>
            </p:nvSpPr>
            <p:spPr bwMode="auto">
              <a:xfrm>
                <a:off x="3235326" y="5083175"/>
                <a:ext cx="322263" cy="260350"/>
              </a:xfrm>
              <a:custGeom>
                <a:avLst/>
                <a:gdLst>
                  <a:gd name="T0" fmla="*/ 3 w 203"/>
                  <a:gd name="T1" fmla="*/ 0 h 164"/>
                  <a:gd name="T2" fmla="*/ 3 w 203"/>
                  <a:gd name="T3" fmla="*/ 0 h 164"/>
                  <a:gd name="T4" fmla="*/ 203 w 203"/>
                  <a:gd name="T5" fmla="*/ 0 h 164"/>
                  <a:gd name="T6" fmla="*/ 203 w 203"/>
                  <a:gd name="T7" fmla="*/ 0 h 164"/>
                  <a:gd name="T8" fmla="*/ 186 w 203"/>
                  <a:gd name="T9" fmla="*/ 140 h 164"/>
                  <a:gd name="T10" fmla="*/ 186 w 203"/>
                  <a:gd name="T11" fmla="*/ 140 h 164"/>
                  <a:gd name="T12" fmla="*/ 185 w 203"/>
                  <a:gd name="T13" fmla="*/ 145 h 164"/>
                  <a:gd name="T14" fmla="*/ 183 w 203"/>
                  <a:gd name="T15" fmla="*/ 149 h 164"/>
                  <a:gd name="T16" fmla="*/ 179 w 203"/>
                  <a:gd name="T17" fmla="*/ 153 h 164"/>
                  <a:gd name="T18" fmla="*/ 176 w 203"/>
                  <a:gd name="T19" fmla="*/ 156 h 164"/>
                  <a:gd name="T20" fmla="*/ 167 w 203"/>
                  <a:gd name="T21" fmla="*/ 161 h 164"/>
                  <a:gd name="T22" fmla="*/ 157 w 203"/>
                  <a:gd name="T23" fmla="*/ 164 h 164"/>
                  <a:gd name="T24" fmla="*/ 157 w 203"/>
                  <a:gd name="T25" fmla="*/ 164 h 164"/>
                  <a:gd name="T26" fmla="*/ 0 w 203"/>
                  <a:gd name="T27" fmla="*/ 134 h 164"/>
                  <a:gd name="T28" fmla="*/ 0 w 203"/>
                  <a:gd name="T29" fmla="*/ 134 h 164"/>
                  <a:gd name="T30" fmla="*/ 3 w 203"/>
                  <a:gd name="T31" fmla="*/ 0 h 164"/>
                  <a:gd name="T32" fmla="*/ 3 w 203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3" h="164">
                    <a:moveTo>
                      <a:pt x="3" y="0"/>
                    </a:moveTo>
                    <a:lnTo>
                      <a:pt x="3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86" y="140"/>
                    </a:lnTo>
                    <a:lnTo>
                      <a:pt x="186" y="140"/>
                    </a:lnTo>
                    <a:lnTo>
                      <a:pt x="185" y="145"/>
                    </a:lnTo>
                    <a:lnTo>
                      <a:pt x="183" y="149"/>
                    </a:lnTo>
                    <a:lnTo>
                      <a:pt x="179" y="153"/>
                    </a:lnTo>
                    <a:lnTo>
                      <a:pt x="176" y="156"/>
                    </a:lnTo>
                    <a:lnTo>
                      <a:pt x="167" y="161"/>
                    </a:lnTo>
                    <a:lnTo>
                      <a:pt x="157" y="164"/>
                    </a:lnTo>
                    <a:lnTo>
                      <a:pt x="157" y="16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7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52"/>
              <p:cNvSpPr>
                <a:spLocks/>
              </p:cNvSpPr>
              <p:nvPr/>
            </p:nvSpPr>
            <p:spPr bwMode="auto">
              <a:xfrm>
                <a:off x="3240088" y="5083175"/>
                <a:ext cx="317500" cy="260350"/>
              </a:xfrm>
              <a:custGeom>
                <a:avLst/>
                <a:gdLst>
                  <a:gd name="T0" fmla="*/ 3 w 200"/>
                  <a:gd name="T1" fmla="*/ 0 h 164"/>
                  <a:gd name="T2" fmla="*/ 3 w 200"/>
                  <a:gd name="T3" fmla="*/ 0 h 164"/>
                  <a:gd name="T4" fmla="*/ 200 w 200"/>
                  <a:gd name="T5" fmla="*/ 0 h 164"/>
                  <a:gd name="T6" fmla="*/ 200 w 200"/>
                  <a:gd name="T7" fmla="*/ 0 h 164"/>
                  <a:gd name="T8" fmla="*/ 183 w 200"/>
                  <a:gd name="T9" fmla="*/ 140 h 164"/>
                  <a:gd name="T10" fmla="*/ 183 w 200"/>
                  <a:gd name="T11" fmla="*/ 140 h 164"/>
                  <a:gd name="T12" fmla="*/ 182 w 200"/>
                  <a:gd name="T13" fmla="*/ 145 h 164"/>
                  <a:gd name="T14" fmla="*/ 180 w 200"/>
                  <a:gd name="T15" fmla="*/ 149 h 164"/>
                  <a:gd name="T16" fmla="*/ 176 w 200"/>
                  <a:gd name="T17" fmla="*/ 153 h 164"/>
                  <a:gd name="T18" fmla="*/ 173 w 200"/>
                  <a:gd name="T19" fmla="*/ 156 h 164"/>
                  <a:gd name="T20" fmla="*/ 164 w 200"/>
                  <a:gd name="T21" fmla="*/ 161 h 164"/>
                  <a:gd name="T22" fmla="*/ 156 w 200"/>
                  <a:gd name="T23" fmla="*/ 164 h 164"/>
                  <a:gd name="T24" fmla="*/ 156 w 200"/>
                  <a:gd name="T25" fmla="*/ 164 h 164"/>
                  <a:gd name="T26" fmla="*/ 0 w 200"/>
                  <a:gd name="T27" fmla="*/ 134 h 164"/>
                  <a:gd name="T28" fmla="*/ 0 w 200"/>
                  <a:gd name="T29" fmla="*/ 134 h 164"/>
                  <a:gd name="T30" fmla="*/ 3 w 200"/>
                  <a:gd name="T31" fmla="*/ 0 h 164"/>
                  <a:gd name="T32" fmla="*/ 3 w 200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0" h="164">
                    <a:moveTo>
                      <a:pt x="3" y="0"/>
                    </a:moveTo>
                    <a:lnTo>
                      <a:pt x="3" y="0"/>
                    </a:lnTo>
                    <a:lnTo>
                      <a:pt x="200" y="0"/>
                    </a:lnTo>
                    <a:lnTo>
                      <a:pt x="200" y="0"/>
                    </a:lnTo>
                    <a:lnTo>
                      <a:pt x="183" y="140"/>
                    </a:lnTo>
                    <a:lnTo>
                      <a:pt x="183" y="140"/>
                    </a:lnTo>
                    <a:lnTo>
                      <a:pt x="182" y="145"/>
                    </a:lnTo>
                    <a:lnTo>
                      <a:pt x="180" y="149"/>
                    </a:lnTo>
                    <a:lnTo>
                      <a:pt x="176" y="153"/>
                    </a:lnTo>
                    <a:lnTo>
                      <a:pt x="173" y="156"/>
                    </a:lnTo>
                    <a:lnTo>
                      <a:pt x="164" y="161"/>
                    </a:lnTo>
                    <a:lnTo>
                      <a:pt x="156" y="164"/>
                    </a:lnTo>
                    <a:lnTo>
                      <a:pt x="156" y="16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7A7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53"/>
              <p:cNvSpPr>
                <a:spLocks/>
              </p:cNvSpPr>
              <p:nvPr/>
            </p:nvSpPr>
            <p:spPr bwMode="auto">
              <a:xfrm>
                <a:off x="3246438" y="5083175"/>
                <a:ext cx="311150" cy="260350"/>
              </a:xfrm>
              <a:custGeom>
                <a:avLst/>
                <a:gdLst>
                  <a:gd name="T0" fmla="*/ 3 w 196"/>
                  <a:gd name="T1" fmla="*/ 0 h 164"/>
                  <a:gd name="T2" fmla="*/ 3 w 196"/>
                  <a:gd name="T3" fmla="*/ 0 h 164"/>
                  <a:gd name="T4" fmla="*/ 196 w 196"/>
                  <a:gd name="T5" fmla="*/ 0 h 164"/>
                  <a:gd name="T6" fmla="*/ 196 w 196"/>
                  <a:gd name="T7" fmla="*/ 0 h 164"/>
                  <a:gd name="T8" fmla="*/ 179 w 196"/>
                  <a:gd name="T9" fmla="*/ 140 h 164"/>
                  <a:gd name="T10" fmla="*/ 179 w 196"/>
                  <a:gd name="T11" fmla="*/ 140 h 164"/>
                  <a:gd name="T12" fmla="*/ 178 w 196"/>
                  <a:gd name="T13" fmla="*/ 145 h 164"/>
                  <a:gd name="T14" fmla="*/ 176 w 196"/>
                  <a:gd name="T15" fmla="*/ 149 h 164"/>
                  <a:gd name="T16" fmla="*/ 172 w 196"/>
                  <a:gd name="T17" fmla="*/ 153 h 164"/>
                  <a:gd name="T18" fmla="*/ 169 w 196"/>
                  <a:gd name="T19" fmla="*/ 156 h 164"/>
                  <a:gd name="T20" fmla="*/ 160 w 196"/>
                  <a:gd name="T21" fmla="*/ 161 h 164"/>
                  <a:gd name="T22" fmla="*/ 152 w 196"/>
                  <a:gd name="T23" fmla="*/ 164 h 164"/>
                  <a:gd name="T24" fmla="*/ 152 w 196"/>
                  <a:gd name="T25" fmla="*/ 164 h 164"/>
                  <a:gd name="T26" fmla="*/ 0 w 196"/>
                  <a:gd name="T27" fmla="*/ 133 h 164"/>
                  <a:gd name="T28" fmla="*/ 0 w 196"/>
                  <a:gd name="T29" fmla="*/ 133 h 164"/>
                  <a:gd name="T30" fmla="*/ 3 w 196"/>
                  <a:gd name="T31" fmla="*/ 0 h 164"/>
                  <a:gd name="T32" fmla="*/ 3 w 196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6" h="164">
                    <a:moveTo>
                      <a:pt x="3" y="0"/>
                    </a:moveTo>
                    <a:lnTo>
                      <a:pt x="3" y="0"/>
                    </a:lnTo>
                    <a:lnTo>
                      <a:pt x="196" y="0"/>
                    </a:lnTo>
                    <a:lnTo>
                      <a:pt x="196" y="0"/>
                    </a:lnTo>
                    <a:lnTo>
                      <a:pt x="179" y="140"/>
                    </a:lnTo>
                    <a:lnTo>
                      <a:pt x="179" y="140"/>
                    </a:lnTo>
                    <a:lnTo>
                      <a:pt x="178" y="145"/>
                    </a:lnTo>
                    <a:lnTo>
                      <a:pt x="176" y="149"/>
                    </a:lnTo>
                    <a:lnTo>
                      <a:pt x="172" y="153"/>
                    </a:lnTo>
                    <a:lnTo>
                      <a:pt x="169" y="156"/>
                    </a:lnTo>
                    <a:lnTo>
                      <a:pt x="160" y="161"/>
                    </a:lnTo>
                    <a:lnTo>
                      <a:pt x="152" y="164"/>
                    </a:lnTo>
                    <a:lnTo>
                      <a:pt x="152" y="164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8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54"/>
              <p:cNvSpPr>
                <a:spLocks/>
              </p:cNvSpPr>
              <p:nvPr/>
            </p:nvSpPr>
            <p:spPr bwMode="auto">
              <a:xfrm>
                <a:off x="3252788" y="5083175"/>
                <a:ext cx="304800" cy="260350"/>
              </a:xfrm>
              <a:custGeom>
                <a:avLst/>
                <a:gdLst>
                  <a:gd name="T0" fmla="*/ 3 w 192"/>
                  <a:gd name="T1" fmla="*/ 0 h 164"/>
                  <a:gd name="T2" fmla="*/ 3 w 192"/>
                  <a:gd name="T3" fmla="*/ 0 h 164"/>
                  <a:gd name="T4" fmla="*/ 192 w 192"/>
                  <a:gd name="T5" fmla="*/ 0 h 164"/>
                  <a:gd name="T6" fmla="*/ 192 w 192"/>
                  <a:gd name="T7" fmla="*/ 0 h 164"/>
                  <a:gd name="T8" fmla="*/ 175 w 192"/>
                  <a:gd name="T9" fmla="*/ 140 h 164"/>
                  <a:gd name="T10" fmla="*/ 175 w 192"/>
                  <a:gd name="T11" fmla="*/ 140 h 164"/>
                  <a:gd name="T12" fmla="*/ 174 w 192"/>
                  <a:gd name="T13" fmla="*/ 145 h 164"/>
                  <a:gd name="T14" fmla="*/ 172 w 192"/>
                  <a:gd name="T15" fmla="*/ 149 h 164"/>
                  <a:gd name="T16" fmla="*/ 169 w 192"/>
                  <a:gd name="T17" fmla="*/ 153 h 164"/>
                  <a:gd name="T18" fmla="*/ 165 w 192"/>
                  <a:gd name="T19" fmla="*/ 156 h 164"/>
                  <a:gd name="T20" fmla="*/ 157 w 192"/>
                  <a:gd name="T21" fmla="*/ 161 h 164"/>
                  <a:gd name="T22" fmla="*/ 148 w 192"/>
                  <a:gd name="T23" fmla="*/ 164 h 164"/>
                  <a:gd name="T24" fmla="*/ 148 w 192"/>
                  <a:gd name="T25" fmla="*/ 164 h 164"/>
                  <a:gd name="T26" fmla="*/ 0 w 192"/>
                  <a:gd name="T27" fmla="*/ 132 h 164"/>
                  <a:gd name="T28" fmla="*/ 0 w 192"/>
                  <a:gd name="T29" fmla="*/ 132 h 164"/>
                  <a:gd name="T30" fmla="*/ 3 w 192"/>
                  <a:gd name="T31" fmla="*/ 0 h 164"/>
                  <a:gd name="T32" fmla="*/ 3 w 192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2" h="164">
                    <a:moveTo>
                      <a:pt x="3" y="0"/>
                    </a:moveTo>
                    <a:lnTo>
                      <a:pt x="3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75" y="140"/>
                    </a:lnTo>
                    <a:lnTo>
                      <a:pt x="175" y="140"/>
                    </a:lnTo>
                    <a:lnTo>
                      <a:pt x="174" y="145"/>
                    </a:lnTo>
                    <a:lnTo>
                      <a:pt x="172" y="149"/>
                    </a:lnTo>
                    <a:lnTo>
                      <a:pt x="169" y="153"/>
                    </a:lnTo>
                    <a:lnTo>
                      <a:pt x="165" y="156"/>
                    </a:lnTo>
                    <a:lnTo>
                      <a:pt x="157" y="161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9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55"/>
              <p:cNvSpPr>
                <a:spLocks/>
              </p:cNvSpPr>
              <p:nvPr/>
            </p:nvSpPr>
            <p:spPr bwMode="auto">
              <a:xfrm>
                <a:off x="3259138" y="5083175"/>
                <a:ext cx="298450" cy="260350"/>
              </a:xfrm>
              <a:custGeom>
                <a:avLst/>
                <a:gdLst>
                  <a:gd name="T0" fmla="*/ 3 w 188"/>
                  <a:gd name="T1" fmla="*/ 0 h 164"/>
                  <a:gd name="T2" fmla="*/ 3 w 188"/>
                  <a:gd name="T3" fmla="*/ 0 h 164"/>
                  <a:gd name="T4" fmla="*/ 188 w 188"/>
                  <a:gd name="T5" fmla="*/ 0 h 164"/>
                  <a:gd name="T6" fmla="*/ 188 w 188"/>
                  <a:gd name="T7" fmla="*/ 0 h 164"/>
                  <a:gd name="T8" fmla="*/ 171 w 188"/>
                  <a:gd name="T9" fmla="*/ 140 h 164"/>
                  <a:gd name="T10" fmla="*/ 171 w 188"/>
                  <a:gd name="T11" fmla="*/ 140 h 164"/>
                  <a:gd name="T12" fmla="*/ 170 w 188"/>
                  <a:gd name="T13" fmla="*/ 145 h 164"/>
                  <a:gd name="T14" fmla="*/ 168 w 188"/>
                  <a:gd name="T15" fmla="*/ 149 h 164"/>
                  <a:gd name="T16" fmla="*/ 165 w 188"/>
                  <a:gd name="T17" fmla="*/ 153 h 164"/>
                  <a:gd name="T18" fmla="*/ 161 w 188"/>
                  <a:gd name="T19" fmla="*/ 156 h 164"/>
                  <a:gd name="T20" fmla="*/ 153 w 188"/>
                  <a:gd name="T21" fmla="*/ 161 h 164"/>
                  <a:gd name="T22" fmla="*/ 144 w 188"/>
                  <a:gd name="T23" fmla="*/ 164 h 164"/>
                  <a:gd name="T24" fmla="*/ 144 w 188"/>
                  <a:gd name="T25" fmla="*/ 164 h 164"/>
                  <a:gd name="T26" fmla="*/ 0 w 188"/>
                  <a:gd name="T27" fmla="*/ 130 h 164"/>
                  <a:gd name="T28" fmla="*/ 0 w 188"/>
                  <a:gd name="T29" fmla="*/ 130 h 164"/>
                  <a:gd name="T30" fmla="*/ 3 w 188"/>
                  <a:gd name="T31" fmla="*/ 0 h 164"/>
                  <a:gd name="T32" fmla="*/ 3 w 188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8" h="164">
                    <a:moveTo>
                      <a:pt x="3" y="0"/>
                    </a:moveTo>
                    <a:lnTo>
                      <a:pt x="3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71" y="140"/>
                    </a:lnTo>
                    <a:lnTo>
                      <a:pt x="171" y="140"/>
                    </a:lnTo>
                    <a:lnTo>
                      <a:pt x="170" y="145"/>
                    </a:lnTo>
                    <a:lnTo>
                      <a:pt x="168" y="149"/>
                    </a:lnTo>
                    <a:lnTo>
                      <a:pt x="165" y="153"/>
                    </a:lnTo>
                    <a:lnTo>
                      <a:pt x="161" y="156"/>
                    </a:lnTo>
                    <a:lnTo>
                      <a:pt x="153" y="161"/>
                    </a:lnTo>
                    <a:lnTo>
                      <a:pt x="144" y="164"/>
                    </a:lnTo>
                    <a:lnTo>
                      <a:pt x="144" y="164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9A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56"/>
              <p:cNvSpPr>
                <a:spLocks/>
              </p:cNvSpPr>
              <p:nvPr/>
            </p:nvSpPr>
            <p:spPr bwMode="auto">
              <a:xfrm>
                <a:off x="3265488" y="5083175"/>
                <a:ext cx="292100" cy="260350"/>
              </a:xfrm>
              <a:custGeom>
                <a:avLst/>
                <a:gdLst>
                  <a:gd name="T0" fmla="*/ 3 w 184"/>
                  <a:gd name="T1" fmla="*/ 0 h 164"/>
                  <a:gd name="T2" fmla="*/ 3 w 184"/>
                  <a:gd name="T3" fmla="*/ 0 h 164"/>
                  <a:gd name="T4" fmla="*/ 184 w 184"/>
                  <a:gd name="T5" fmla="*/ 0 h 164"/>
                  <a:gd name="T6" fmla="*/ 184 w 184"/>
                  <a:gd name="T7" fmla="*/ 0 h 164"/>
                  <a:gd name="T8" fmla="*/ 167 w 184"/>
                  <a:gd name="T9" fmla="*/ 140 h 164"/>
                  <a:gd name="T10" fmla="*/ 167 w 184"/>
                  <a:gd name="T11" fmla="*/ 140 h 164"/>
                  <a:gd name="T12" fmla="*/ 166 w 184"/>
                  <a:gd name="T13" fmla="*/ 145 h 164"/>
                  <a:gd name="T14" fmla="*/ 164 w 184"/>
                  <a:gd name="T15" fmla="*/ 149 h 164"/>
                  <a:gd name="T16" fmla="*/ 157 w 184"/>
                  <a:gd name="T17" fmla="*/ 156 h 164"/>
                  <a:gd name="T18" fmla="*/ 149 w 184"/>
                  <a:gd name="T19" fmla="*/ 161 h 164"/>
                  <a:gd name="T20" fmla="*/ 141 w 184"/>
                  <a:gd name="T21" fmla="*/ 164 h 164"/>
                  <a:gd name="T22" fmla="*/ 141 w 184"/>
                  <a:gd name="T23" fmla="*/ 164 h 164"/>
                  <a:gd name="T24" fmla="*/ 0 w 184"/>
                  <a:gd name="T25" fmla="*/ 129 h 164"/>
                  <a:gd name="T26" fmla="*/ 0 w 184"/>
                  <a:gd name="T27" fmla="*/ 129 h 164"/>
                  <a:gd name="T28" fmla="*/ 3 w 184"/>
                  <a:gd name="T29" fmla="*/ 0 h 164"/>
                  <a:gd name="T30" fmla="*/ 3 w 184"/>
                  <a:gd name="T3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4" h="164">
                    <a:moveTo>
                      <a:pt x="3" y="0"/>
                    </a:moveTo>
                    <a:lnTo>
                      <a:pt x="3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67" y="140"/>
                    </a:lnTo>
                    <a:lnTo>
                      <a:pt x="167" y="140"/>
                    </a:lnTo>
                    <a:lnTo>
                      <a:pt x="166" y="145"/>
                    </a:lnTo>
                    <a:lnTo>
                      <a:pt x="164" y="149"/>
                    </a:lnTo>
                    <a:lnTo>
                      <a:pt x="157" y="156"/>
                    </a:lnTo>
                    <a:lnTo>
                      <a:pt x="149" y="161"/>
                    </a:lnTo>
                    <a:lnTo>
                      <a:pt x="141" y="164"/>
                    </a:lnTo>
                    <a:lnTo>
                      <a:pt x="141" y="164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AA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57"/>
              <p:cNvSpPr>
                <a:spLocks/>
              </p:cNvSpPr>
              <p:nvPr/>
            </p:nvSpPr>
            <p:spPr bwMode="auto">
              <a:xfrm>
                <a:off x="3270251" y="5083175"/>
                <a:ext cx="287338" cy="260350"/>
              </a:xfrm>
              <a:custGeom>
                <a:avLst/>
                <a:gdLst>
                  <a:gd name="T0" fmla="*/ 4 w 181"/>
                  <a:gd name="T1" fmla="*/ 0 h 164"/>
                  <a:gd name="T2" fmla="*/ 4 w 181"/>
                  <a:gd name="T3" fmla="*/ 0 h 164"/>
                  <a:gd name="T4" fmla="*/ 181 w 181"/>
                  <a:gd name="T5" fmla="*/ 0 h 164"/>
                  <a:gd name="T6" fmla="*/ 181 w 181"/>
                  <a:gd name="T7" fmla="*/ 0 h 164"/>
                  <a:gd name="T8" fmla="*/ 164 w 181"/>
                  <a:gd name="T9" fmla="*/ 140 h 164"/>
                  <a:gd name="T10" fmla="*/ 164 w 181"/>
                  <a:gd name="T11" fmla="*/ 140 h 164"/>
                  <a:gd name="T12" fmla="*/ 163 w 181"/>
                  <a:gd name="T13" fmla="*/ 145 h 164"/>
                  <a:gd name="T14" fmla="*/ 161 w 181"/>
                  <a:gd name="T15" fmla="*/ 149 h 164"/>
                  <a:gd name="T16" fmla="*/ 154 w 181"/>
                  <a:gd name="T17" fmla="*/ 156 h 164"/>
                  <a:gd name="T18" fmla="*/ 146 w 181"/>
                  <a:gd name="T19" fmla="*/ 160 h 164"/>
                  <a:gd name="T20" fmla="*/ 138 w 181"/>
                  <a:gd name="T21" fmla="*/ 164 h 164"/>
                  <a:gd name="T22" fmla="*/ 138 w 181"/>
                  <a:gd name="T23" fmla="*/ 164 h 164"/>
                  <a:gd name="T24" fmla="*/ 0 w 181"/>
                  <a:gd name="T25" fmla="*/ 128 h 164"/>
                  <a:gd name="T26" fmla="*/ 0 w 181"/>
                  <a:gd name="T27" fmla="*/ 128 h 164"/>
                  <a:gd name="T28" fmla="*/ 4 w 181"/>
                  <a:gd name="T29" fmla="*/ 0 h 164"/>
                  <a:gd name="T30" fmla="*/ 4 w 181"/>
                  <a:gd name="T3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1" h="164">
                    <a:moveTo>
                      <a:pt x="4" y="0"/>
                    </a:moveTo>
                    <a:lnTo>
                      <a:pt x="4" y="0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64" y="140"/>
                    </a:lnTo>
                    <a:lnTo>
                      <a:pt x="164" y="140"/>
                    </a:lnTo>
                    <a:lnTo>
                      <a:pt x="163" y="145"/>
                    </a:lnTo>
                    <a:lnTo>
                      <a:pt x="161" y="149"/>
                    </a:lnTo>
                    <a:lnTo>
                      <a:pt x="154" y="156"/>
                    </a:lnTo>
                    <a:lnTo>
                      <a:pt x="146" y="160"/>
                    </a:lnTo>
                    <a:lnTo>
                      <a:pt x="138" y="164"/>
                    </a:lnTo>
                    <a:lnTo>
                      <a:pt x="138" y="164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AAA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58"/>
              <p:cNvSpPr>
                <a:spLocks/>
              </p:cNvSpPr>
              <p:nvPr/>
            </p:nvSpPr>
            <p:spPr bwMode="auto">
              <a:xfrm>
                <a:off x="3276601" y="5083175"/>
                <a:ext cx="280988" cy="258763"/>
              </a:xfrm>
              <a:custGeom>
                <a:avLst/>
                <a:gdLst>
                  <a:gd name="T0" fmla="*/ 4 w 177"/>
                  <a:gd name="T1" fmla="*/ 0 h 163"/>
                  <a:gd name="T2" fmla="*/ 4 w 177"/>
                  <a:gd name="T3" fmla="*/ 0 h 163"/>
                  <a:gd name="T4" fmla="*/ 177 w 177"/>
                  <a:gd name="T5" fmla="*/ 0 h 163"/>
                  <a:gd name="T6" fmla="*/ 177 w 177"/>
                  <a:gd name="T7" fmla="*/ 0 h 163"/>
                  <a:gd name="T8" fmla="*/ 160 w 177"/>
                  <a:gd name="T9" fmla="*/ 140 h 163"/>
                  <a:gd name="T10" fmla="*/ 160 w 177"/>
                  <a:gd name="T11" fmla="*/ 140 h 163"/>
                  <a:gd name="T12" fmla="*/ 159 w 177"/>
                  <a:gd name="T13" fmla="*/ 145 h 163"/>
                  <a:gd name="T14" fmla="*/ 157 w 177"/>
                  <a:gd name="T15" fmla="*/ 149 h 163"/>
                  <a:gd name="T16" fmla="*/ 150 w 177"/>
                  <a:gd name="T17" fmla="*/ 156 h 163"/>
                  <a:gd name="T18" fmla="*/ 142 w 177"/>
                  <a:gd name="T19" fmla="*/ 160 h 163"/>
                  <a:gd name="T20" fmla="*/ 134 w 177"/>
                  <a:gd name="T21" fmla="*/ 163 h 163"/>
                  <a:gd name="T22" fmla="*/ 134 w 177"/>
                  <a:gd name="T23" fmla="*/ 163 h 163"/>
                  <a:gd name="T24" fmla="*/ 0 w 177"/>
                  <a:gd name="T25" fmla="*/ 128 h 163"/>
                  <a:gd name="T26" fmla="*/ 0 w 177"/>
                  <a:gd name="T27" fmla="*/ 128 h 163"/>
                  <a:gd name="T28" fmla="*/ 4 w 177"/>
                  <a:gd name="T29" fmla="*/ 0 h 163"/>
                  <a:gd name="T30" fmla="*/ 4 w 177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7" h="163">
                    <a:moveTo>
                      <a:pt x="4" y="0"/>
                    </a:moveTo>
                    <a:lnTo>
                      <a:pt x="4" y="0"/>
                    </a:lnTo>
                    <a:lnTo>
                      <a:pt x="177" y="0"/>
                    </a:lnTo>
                    <a:lnTo>
                      <a:pt x="177" y="0"/>
                    </a:lnTo>
                    <a:lnTo>
                      <a:pt x="160" y="140"/>
                    </a:lnTo>
                    <a:lnTo>
                      <a:pt x="160" y="140"/>
                    </a:lnTo>
                    <a:lnTo>
                      <a:pt x="159" y="145"/>
                    </a:lnTo>
                    <a:lnTo>
                      <a:pt x="157" y="149"/>
                    </a:lnTo>
                    <a:lnTo>
                      <a:pt x="150" y="156"/>
                    </a:lnTo>
                    <a:lnTo>
                      <a:pt x="142" y="160"/>
                    </a:lnTo>
                    <a:lnTo>
                      <a:pt x="134" y="163"/>
                    </a:lnTo>
                    <a:lnTo>
                      <a:pt x="134" y="163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BAB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59"/>
              <p:cNvSpPr>
                <a:spLocks/>
              </p:cNvSpPr>
              <p:nvPr/>
            </p:nvSpPr>
            <p:spPr bwMode="auto">
              <a:xfrm>
                <a:off x="3282951" y="5083175"/>
                <a:ext cx="274638" cy="258763"/>
              </a:xfrm>
              <a:custGeom>
                <a:avLst/>
                <a:gdLst>
                  <a:gd name="T0" fmla="*/ 3 w 173"/>
                  <a:gd name="T1" fmla="*/ 0 h 163"/>
                  <a:gd name="T2" fmla="*/ 3 w 173"/>
                  <a:gd name="T3" fmla="*/ 0 h 163"/>
                  <a:gd name="T4" fmla="*/ 173 w 173"/>
                  <a:gd name="T5" fmla="*/ 0 h 163"/>
                  <a:gd name="T6" fmla="*/ 173 w 173"/>
                  <a:gd name="T7" fmla="*/ 0 h 163"/>
                  <a:gd name="T8" fmla="*/ 156 w 173"/>
                  <a:gd name="T9" fmla="*/ 140 h 163"/>
                  <a:gd name="T10" fmla="*/ 156 w 173"/>
                  <a:gd name="T11" fmla="*/ 140 h 163"/>
                  <a:gd name="T12" fmla="*/ 155 w 173"/>
                  <a:gd name="T13" fmla="*/ 145 h 163"/>
                  <a:gd name="T14" fmla="*/ 153 w 173"/>
                  <a:gd name="T15" fmla="*/ 149 h 163"/>
                  <a:gd name="T16" fmla="*/ 146 w 173"/>
                  <a:gd name="T17" fmla="*/ 156 h 163"/>
                  <a:gd name="T18" fmla="*/ 140 w 173"/>
                  <a:gd name="T19" fmla="*/ 160 h 163"/>
                  <a:gd name="T20" fmla="*/ 132 w 173"/>
                  <a:gd name="T21" fmla="*/ 163 h 163"/>
                  <a:gd name="T22" fmla="*/ 132 w 173"/>
                  <a:gd name="T23" fmla="*/ 163 h 163"/>
                  <a:gd name="T24" fmla="*/ 0 w 173"/>
                  <a:gd name="T25" fmla="*/ 126 h 163"/>
                  <a:gd name="T26" fmla="*/ 0 w 173"/>
                  <a:gd name="T27" fmla="*/ 126 h 163"/>
                  <a:gd name="T28" fmla="*/ 3 w 173"/>
                  <a:gd name="T29" fmla="*/ 0 h 163"/>
                  <a:gd name="T30" fmla="*/ 3 w 173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3" h="163">
                    <a:moveTo>
                      <a:pt x="3" y="0"/>
                    </a:moveTo>
                    <a:lnTo>
                      <a:pt x="3" y="0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56" y="140"/>
                    </a:lnTo>
                    <a:lnTo>
                      <a:pt x="156" y="140"/>
                    </a:lnTo>
                    <a:lnTo>
                      <a:pt x="155" y="145"/>
                    </a:lnTo>
                    <a:lnTo>
                      <a:pt x="153" y="149"/>
                    </a:lnTo>
                    <a:lnTo>
                      <a:pt x="146" y="156"/>
                    </a:lnTo>
                    <a:lnTo>
                      <a:pt x="140" y="160"/>
                    </a:lnTo>
                    <a:lnTo>
                      <a:pt x="132" y="163"/>
                    </a:lnTo>
                    <a:lnTo>
                      <a:pt x="132" y="163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C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60"/>
              <p:cNvSpPr>
                <a:spLocks/>
              </p:cNvSpPr>
              <p:nvPr/>
            </p:nvSpPr>
            <p:spPr bwMode="auto">
              <a:xfrm>
                <a:off x="3289301" y="5083175"/>
                <a:ext cx="268288" cy="258763"/>
              </a:xfrm>
              <a:custGeom>
                <a:avLst/>
                <a:gdLst>
                  <a:gd name="T0" fmla="*/ 3 w 169"/>
                  <a:gd name="T1" fmla="*/ 0 h 163"/>
                  <a:gd name="T2" fmla="*/ 3 w 169"/>
                  <a:gd name="T3" fmla="*/ 0 h 163"/>
                  <a:gd name="T4" fmla="*/ 169 w 169"/>
                  <a:gd name="T5" fmla="*/ 0 h 163"/>
                  <a:gd name="T6" fmla="*/ 169 w 169"/>
                  <a:gd name="T7" fmla="*/ 0 h 163"/>
                  <a:gd name="T8" fmla="*/ 152 w 169"/>
                  <a:gd name="T9" fmla="*/ 140 h 163"/>
                  <a:gd name="T10" fmla="*/ 152 w 169"/>
                  <a:gd name="T11" fmla="*/ 140 h 163"/>
                  <a:gd name="T12" fmla="*/ 151 w 169"/>
                  <a:gd name="T13" fmla="*/ 144 h 163"/>
                  <a:gd name="T14" fmla="*/ 149 w 169"/>
                  <a:gd name="T15" fmla="*/ 148 h 163"/>
                  <a:gd name="T16" fmla="*/ 142 w 169"/>
                  <a:gd name="T17" fmla="*/ 155 h 163"/>
                  <a:gd name="T18" fmla="*/ 136 w 169"/>
                  <a:gd name="T19" fmla="*/ 160 h 163"/>
                  <a:gd name="T20" fmla="*/ 128 w 169"/>
                  <a:gd name="T21" fmla="*/ 163 h 163"/>
                  <a:gd name="T22" fmla="*/ 128 w 169"/>
                  <a:gd name="T23" fmla="*/ 163 h 163"/>
                  <a:gd name="T24" fmla="*/ 0 w 169"/>
                  <a:gd name="T25" fmla="*/ 125 h 163"/>
                  <a:gd name="T26" fmla="*/ 0 w 169"/>
                  <a:gd name="T27" fmla="*/ 125 h 163"/>
                  <a:gd name="T28" fmla="*/ 3 w 169"/>
                  <a:gd name="T29" fmla="*/ 0 h 163"/>
                  <a:gd name="T30" fmla="*/ 3 w 169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9" h="163">
                    <a:moveTo>
                      <a:pt x="3" y="0"/>
                    </a:moveTo>
                    <a:lnTo>
                      <a:pt x="3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52" y="140"/>
                    </a:lnTo>
                    <a:lnTo>
                      <a:pt x="152" y="140"/>
                    </a:lnTo>
                    <a:lnTo>
                      <a:pt x="151" y="144"/>
                    </a:lnTo>
                    <a:lnTo>
                      <a:pt x="149" y="148"/>
                    </a:lnTo>
                    <a:lnTo>
                      <a:pt x="142" y="155"/>
                    </a:lnTo>
                    <a:lnTo>
                      <a:pt x="136" y="160"/>
                    </a:lnTo>
                    <a:lnTo>
                      <a:pt x="128" y="163"/>
                    </a:lnTo>
                    <a:lnTo>
                      <a:pt x="128" y="163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CA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61"/>
              <p:cNvSpPr>
                <a:spLocks/>
              </p:cNvSpPr>
              <p:nvPr/>
            </p:nvSpPr>
            <p:spPr bwMode="auto">
              <a:xfrm>
                <a:off x="3294063" y="5083175"/>
                <a:ext cx="263525" cy="258763"/>
              </a:xfrm>
              <a:custGeom>
                <a:avLst/>
                <a:gdLst>
                  <a:gd name="T0" fmla="*/ 4 w 166"/>
                  <a:gd name="T1" fmla="*/ 0 h 163"/>
                  <a:gd name="T2" fmla="*/ 4 w 166"/>
                  <a:gd name="T3" fmla="*/ 0 h 163"/>
                  <a:gd name="T4" fmla="*/ 166 w 166"/>
                  <a:gd name="T5" fmla="*/ 0 h 163"/>
                  <a:gd name="T6" fmla="*/ 166 w 166"/>
                  <a:gd name="T7" fmla="*/ 0 h 163"/>
                  <a:gd name="T8" fmla="*/ 149 w 166"/>
                  <a:gd name="T9" fmla="*/ 140 h 163"/>
                  <a:gd name="T10" fmla="*/ 149 w 166"/>
                  <a:gd name="T11" fmla="*/ 140 h 163"/>
                  <a:gd name="T12" fmla="*/ 148 w 166"/>
                  <a:gd name="T13" fmla="*/ 144 h 163"/>
                  <a:gd name="T14" fmla="*/ 146 w 166"/>
                  <a:gd name="T15" fmla="*/ 148 h 163"/>
                  <a:gd name="T16" fmla="*/ 141 w 166"/>
                  <a:gd name="T17" fmla="*/ 155 h 163"/>
                  <a:gd name="T18" fmla="*/ 133 w 166"/>
                  <a:gd name="T19" fmla="*/ 160 h 163"/>
                  <a:gd name="T20" fmla="*/ 125 w 166"/>
                  <a:gd name="T21" fmla="*/ 163 h 163"/>
                  <a:gd name="T22" fmla="*/ 125 w 166"/>
                  <a:gd name="T23" fmla="*/ 163 h 163"/>
                  <a:gd name="T24" fmla="*/ 0 w 166"/>
                  <a:gd name="T25" fmla="*/ 124 h 163"/>
                  <a:gd name="T26" fmla="*/ 0 w 166"/>
                  <a:gd name="T27" fmla="*/ 124 h 163"/>
                  <a:gd name="T28" fmla="*/ 4 w 166"/>
                  <a:gd name="T29" fmla="*/ 0 h 163"/>
                  <a:gd name="T30" fmla="*/ 4 w 166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6" h="163">
                    <a:moveTo>
                      <a:pt x="4" y="0"/>
                    </a:moveTo>
                    <a:lnTo>
                      <a:pt x="4" y="0"/>
                    </a:lnTo>
                    <a:lnTo>
                      <a:pt x="166" y="0"/>
                    </a:lnTo>
                    <a:lnTo>
                      <a:pt x="166" y="0"/>
                    </a:lnTo>
                    <a:lnTo>
                      <a:pt x="149" y="140"/>
                    </a:lnTo>
                    <a:lnTo>
                      <a:pt x="149" y="140"/>
                    </a:lnTo>
                    <a:lnTo>
                      <a:pt x="148" y="144"/>
                    </a:lnTo>
                    <a:lnTo>
                      <a:pt x="146" y="148"/>
                    </a:lnTo>
                    <a:lnTo>
                      <a:pt x="141" y="155"/>
                    </a:lnTo>
                    <a:lnTo>
                      <a:pt x="133" y="160"/>
                    </a:lnTo>
                    <a:lnTo>
                      <a:pt x="125" y="163"/>
                    </a:lnTo>
                    <a:lnTo>
                      <a:pt x="125" y="163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DA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62"/>
              <p:cNvSpPr>
                <a:spLocks/>
              </p:cNvSpPr>
              <p:nvPr/>
            </p:nvSpPr>
            <p:spPr bwMode="auto">
              <a:xfrm>
                <a:off x="3300413" y="5083175"/>
                <a:ext cx="257175" cy="258763"/>
              </a:xfrm>
              <a:custGeom>
                <a:avLst/>
                <a:gdLst>
                  <a:gd name="T0" fmla="*/ 4 w 162"/>
                  <a:gd name="T1" fmla="*/ 0 h 163"/>
                  <a:gd name="T2" fmla="*/ 4 w 162"/>
                  <a:gd name="T3" fmla="*/ 0 h 163"/>
                  <a:gd name="T4" fmla="*/ 162 w 162"/>
                  <a:gd name="T5" fmla="*/ 0 h 163"/>
                  <a:gd name="T6" fmla="*/ 162 w 162"/>
                  <a:gd name="T7" fmla="*/ 0 h 163"/>
                  <a:gd name="T8" fmla="*/ 145 w 162"/>
                  <a:gd name="T9" fmla="*/ 140 h 163"/>
                  <a:gd name="T10" fmla="*/ 145 w 162"/>
                  <a:gd name="T11" fmla="*/ 140 h 163"/>
                  <a:gd name="T12" fmla="*/ 144 w 162"/>
                  <a:gd name="T13" fmla="*/ 144 h 163"/>
                  <a:gd name="T14" fmla="*/ 142 w 162"/>
                  <a:gd name="T15" fmla="*/ 148 h 163"/>
                  <a:gd name="T16" fmla="*/ 137 w 162"/>
                  <a:gd name="T17" fmla="*/ 155 h 163"/>
                  <a:gd name="T18" fmla="*/ 129 w 162"/>
                  <a:gd name="T19" fmla="*/ 160 h 163"/>
                  <a:gd name="T20" fmla="*/ 121 w 162"/>
                  <a:gd name="T21" fmla="*/ 163 h 163"/>
                  <a:gd name="T22" fmla="*/ 121 w 162"/>
                  <a:gd name="T23" fmla="*/ 163 h 163"/>
                  <a:gd name="T24" fmla="*/ 0 w 162"/>
                  <a:gd name="T25" fmla="*/ 122 h 163"/>
                  <a:gd name="T26" fmla="*/ 0 w 162"/>
                  <a:gd name="T27" fmla="*/ 122 h 163"/>
                  <a:gd name="T28" fmla="*/ 4 w 162"/>
                  <a:gd name="T29" fmla="*/ 0 h 163"/>
                  <a:gd name="T30" fmla="*/ 4 w 162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2" h="163">
                    <a:moveTo>
                      <a:pt x="4" y="0"/>
                    </a:moveTo>
                    <a:lnTo>
                      <a:pt x="4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45" y="140"/>
                    </a:lnTo>
                    <a:lnTo>
                      <a:pt x="145" y="140"/>
                    </a:lnTo>
                    <a:lnTo>
                      <a:pt x="144" y="144"/>
                    </a:lnTo>
                    <a:lnTo>
                      <a:pt x="142" y="148"/>
                    </a:lnTo>
                    <a:lnTo>
                      <a:pt x="137" y="155"/>
                    </a:lnTo>
                    <a:lnTo>
                      <a:pt x="129" y="160"/>
                    </a:lnTo>
                    <a:lnTo>
                      <a:pt x="121" y="163"/>
                    </a:lnTo>
                    <a:lnTo>
                      <a:pt x="121" y="163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EAE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63"/>
              <p:cNvSpPr>
                <a:spLocks/>
              </p:cNvSpPr>
              <p:nvPr/>
            </p:nvSpPr>
            <p:spPr bwMode="auto">
              <a:xfrm>
                <a:off x="3306763" y="5083175"/>
                <a:ext cx="250825" cy="258763"/>
              </a:xfrm>
              <a:custGeom>
                <a:avLst/>
                <a:gdLst>
                  <a:gd name="T0" fmla="*/ 4 w 158"/>
                  <a:gd name="T1" fmla="*/ 0 h 163"/>
                  <a:gd name="T2" fmla="*/ 4 w 158"/>
                  <a:gd name="T3" fmla="*/ 0 h 163"/>
                  <a:gd name="T4" fmla="*/ 158 w 158"/>
                  <a:gd name="T5" fmla="*/ 0 h 163"/>
                  <a:gd name="T6" fmla="*/ 158 w 158"/>
                  <a:gd name="T7" fmla="*/ 0 h 163"/>
                  <a:gd name="T8" fmla="*/ 141 w 158"/>
                  <a:gd name="T9" fmla="*/ 140 h 163"/>
                  <a:gd name="T10" fmla="*/ 141 w 158"/>
                  <a:gd name="T11" fmla="*/ 140 h 163"/>
                  <a:gd name="T12" fmla="*/ 140 w 158"/>
                  <a:gd name="T13" fmla="*/ 144 h 163"/>
                  <a:gd name="T14" fmla="*/ 138 w 158"/>
                  <a:gd name="T15" fmla="*/ 148 h 163"/>
                  <a:gd name="T16" fmla="*/ 133 w 158"/>
                  <a:gd name="T17" fmla="*/ 155 h 163"/>
                  <a:gd name="T18" fmla="*/ 125 w 158"/>
                  <a:gd name="T19" fmla="*/ 160 h 163"/>
                  <a:gd name="T20" fmla="*/ 118 w 158"/>
                  <a:gd name="T21" fmla="*/ 163 h 163"/>
                  <a:gd name="T22" fmla="*/ 118 w 158"/>
                  <a:gd name="T23" fmla="*/ 163 h 163"/>
                  <a:gd name="T24" fmla="*/ 0 w 158"/>
                  <a:gd name="T25" fmla="*/ 121 h 163"/>
                  <a:gd name="T26" fmla="*/ 0 w 158"/>
                  <a:gd name="T27" fmla="*/ 121 h 163"/>
                  <a:gd name="T28" fmla="*/ 4 w 158"/>
                  <a:gd name="T29" fmla="*/ 0 h 163"/>
                  <a:gd name="T30" fmla="*/ 4 w 158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8" h="163">
                    <a:moveTo>
                      <a:pt x="4" y="0"/>
                    </a:moveTo>
                    <a:lnTo>
                      <a:pt x="4" y="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41" y="140"/>
                    </a:lnTo>
                    <a:lnTo>
                      <a:pt x="141" y="140"/>
                    </a:lnTo>
                    <a:lnTo>
                      <a:pt x="140" y="144"/>
                    </a:lnTo>
                    <a:lnTo>
                      <a:pt x="138" y="148"/>
                    </a:lnTo>
                    <a:lnTo>
                      <a:pt x="133" y="155"/>
                    </a:lnTo>
                    <a:lnTo>
                      <a:pt x="125" y="160"/>
                    </a:lnTo>
                    <a:lnTo>
                      <a:pt x="118" y="163"/>
                    </a:lnTo>
                    <a:lnTo>
                      <a:pt x="118" y="163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EAE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64"/>
              <p:cNvSpPr>
                <a:spLocks/>
              </p:cNvSpPr>
              <p:nvPr/>
            </p:nvSpPr>
            <p:spPr bwMode="auto">
              <a:xfrm>
                <a:off x="3313113" y="5083175"/>
                <a:ext cx="244475" cy="258763"/>
              </a:xfrm>
              <a:custGeom>
                <a:avLst/>
                <a:gdLst>
                  <a:gd name="T0" fmla="*/ 4 w 154"/>
                  <a:gd name="T1" fmla="*/ 0 h 163"/>
                  <a:gd name="T2" fmla="*/ 4 w 154"/>
                  <a:gd name="T3" fmla="*/ 0 h 163"/>
                  <a:gd name="T4" fmla="*/ 154 w 154"/>
                  <a:gd name="T5" fmla="*/ 0 h 163"/>
                  <a:gd name="T6" fmla="*/ 154 w 154"/>
                  <a:gd name="T7" fmla="*/ 0 h 163"/>
                  <a:gd name="T8" fmla="*/ 137 w 154"/>
                  <a:gd name="T9" fmla="*/ 140 h 163"/>
                  <a:gd name="T10" fmla="*/ 137 w 154"/>
                  <a:gd name="T11" fmla="*/ 140 h 163"/>
                  <a:gd name="T12" fmla="*/ 136 w 154"/>
                  <a:gd name="T13" fmla="*/ 144 h 163"/>
                  <a:gd name="T14" fmla="*/ 134 w 154"/>
                  <a:gd name="T15" fmla="*/ 148 h 163"/>
                  <a:gd name="T16" fmla="*/ 129 w 154"/>
                  <a:gd name="T17" fmla="*/ 155 h 163"/>
                  <a:gd name="T18" fmla="*/ 122 w 154"/>
                  <a:gd name="T19" fmla="*/ 160 h 163"/>
                  <a:gd name="T20" fmla="*/ 114 w 154"/>
                  <a:gd name="T21" fmla="*/ 163 h 163"/>
                  <a:gd name="T22" fmla="*/ 114 w 154"/>
                  <a:gd name="T23" fmla="*/ 163 h 163"/>
                  <a:gd name="T24" fmla="*/ 0 w 154"/>
                  <a:gd name="T25" fmla="*/ 119 h 163"/>
                  <a:gd name="T26" fmla="*/ 0 w 154"/>
                  <a:gd name="T27" fmla="*/ 119 h 163"/>
                  <a:gd name="T28" fmla="*/ 4 w 154"/>
                  <a:gd name="T29" fmla="*/ 0 h 163"/>
                  <a:gd name="T30" fmla="*/ 4 w 154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4" h="163">
                    <a:moveTo>
                      <a:pt x="4" y="0"/>
                    </a:moveTo>
                    <a:lnTo>
                      <a:pt x="4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37" y="140"/>
                    </a:lnTo>
                    <a:lnTo>
                      <a:pt x="137" y="140"/>
                    </a:lnTo>
                    <a:lnTo>
                      <a:pt x="136" y="144"/>
                    </a:lnTo>
                    <a:lnTo>
                      <a:pt x="134" y="148"/>
                    </a:lnTo>
                    <a:lnTo>
                      <a:pt x="129" y="155"/>
                    </a:lnTo>
                    <a:lnTo>
                      <a:pt x="122" y="160"/>
                    </a:lnTo>
                    <a:lnTo>
                      <a:pt x="114" y="163"/>
                    </a:lnTo>
                    <a:lnTo>
                      <a:pt x="114" y="163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FA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65"/>
              <p:cNvSpPr>
                <a:spLocks/>
              </p:cNvSpPr>
              <p:nvPr/>
            </p:nvSpPr>
            <p:spPr bwMode="auto">
              <a:xfrm>
                <a:off x="3317876" y="5083175"/>
                <a:ext cx="239713" cy="258763"/>
              </a:xfrm>
              <a:custGeom>
                <a:avLst/>
                <a:gdLst>
                  <a:gd name="T0" fmla="*/ 4 w 151"/>
                  <a:gd name="T1" fmla="*/ 0 h 163"/>
                  <a:gd name="T2" fmla="*/ 4 w 151"/>
                  <a:gd name="T3" fmla="*/ 0 h 163"/>
                  <a:gd name="T4" fmla="*/ 151 w 151"/>
                  <a:gd name="T5" fmla="*/ 0 h 163"/>
                  <a:gd name="T6" fmla="*/ 151 w 151"/>
                  <a:gd name="T7" fmla="*/ 0 h 163"/>
                  <a:gd name="T8" fmla="*/ 134 w 151"/>
                  <a:gd name="T9" fmla="*/ 140 h 163"/>
                  <a:gd name="T10" fmla="*/ 134 w 151"/>
                  <a:gd name="T11" fmla="*/ 140 h 163"/>
                  <a:gd name="T12" fmla="*/ 133 w 151"/>
                  <a:gd name="T13" fmla="*/ 144 h 163"/>
                  <a:gd name="T14" fmla="*/ 131 w 151"/>
                  <a:gd name="T15" fmla="*/ 148 h 163"/>
                  <a:gd name="T16" fmla="*/ 126 w 151"/>
                  <a:gd name="T17" fmla="*/ 155 h 163"/>
                  <a:gd name="T18" fmla="*/ 119 w 151"/>
                  <a:gd name="T19" fmla="*/ 160 h 163"/>
                  <a:gd name="T20" fmla="*/ 111 w 151"/>
                  <a:gd name="T21" fmla="*/ 163 h 163"/>
                  <a:gd name="T22" fmla="*/ 111 w 151"/>
                  <a:gd name="T23" fmla="*/ 163 h 163"/>
                  <a:gd name="T24" fmla="*/ 0 w 151"/>
                  <a:gd name="T25" fmla="*/ 119 h 163"/>
                  <a:gd name="T26" fmla="*/ 0 w 151"/>
                  <a:gd name="T27" fmla="*/ 119 h 163"/>
                  <a:gd name="T28" fmla="*/ 4 w 151"/>
                  <a:gd name="T29" fmla="*/ 0 h 163"/>
                  <a:gd name="T30" fmla="*/ 4 w 151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" h="163">
                    <a:moveTo>
                      <a:pt x="4" y="0"/>
                    </a:moveTo>
                    <a:lnTo>
                      <a:pt x="4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4" y="140"/>
                    </a:lnTo>
                    <a:lnTo>
                      <a:pt x="134" y="140"/>
                    </a:lnTo>
                    <a:lnTo>
                      <a:pt x="133" y="144"/>
                    </a:lnTo>
                    <a:lnTo>
                      <a:pt x="131" y="148"/>
                    </a:lnTo>
                    <a:lnTo>
                      <a:pt x="126" y="155"/>
                    </a:lnTo>
                    <a:lnTo>
                      <a:pt x="119" y="160"/>
                    </a:lnTo>
                    <a:lnTo>
                      <a:pt x="111" y="163"/>
                    </a:lnTo>
                    <a:lnTo>
                      <a:pt x="111" y="163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FA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66"/>
              <p:cNvSpPr>
                <a:spLocks/>
              </p:cNvSpPr>
              <p:nvPr/>
            </p:nvSpPr>
            <p:spPr bwMode="auto">
              <a:xfrm>
                <a:off x="3324226" y="5083175"/>
                <a:ext cx="233363" cy="258763"/>
              </a:xfrm>
              <a:custGeom>
                <a:avLst/>
                <a:gdLst>
                  <a:gd name="T0" fmla="*/ 4 w 147"/>
                  <a:gd name="T1" fmla="*/ 0 h 163"/>
                  <a:gd name="T2" fmla="*/ 4 w 147"/>
                  <a:gd name="T3" fmla="*/ 0 h 163"/>
                  <a:gd name="T4" fmla="*/ 147 w 147"/>
                  <a:gd name="T5" fmla="*/ 0 h 163"/>
                  <a:gd name="T6" fmla="*/ 147 w 147"/>
                  <a:gd name="T7" fmla="*/ 0 h 163"/>
                  <a:gd name="T8" fmla="*/ 130 w 147"/>
                  <a:gd name="T9" fmla="*/ 140 h 163"/>
                  <a:gd name="T10" fmla="*/ 130 w 147"/>
                  <a:gd name="T11" fmla="*/ 140 h 163"/>
                  <a:gd name="T12" fmla="*/ 129 w 147"/>
                  <a:gd name="T13" fmla="*/ 144 h 163"/>
                  <a:gd name="T14" fmla="*/ 127 w 147"/>
                  <a:gd name="T15" fmla="*/ 148 h 163"/>
                  <a:gd name="T16" fmla="*/ 122 w 147"/>
                  <a:gd name="T17" fmla="*/ 155 h 163"/>
                  <a:gd name="T18" fmla="*/ 115 w 147"/>
                  <a:gd name="T19" fmla="*/ 159 h 163"/>
                  <a:gd name="T20" fmla="*/ 107 w 147"/>
                  <a:gd name="T21" fmla="*/ 163 h 163"/>
                  <a:gd name="T22" fmla="*/ 107 w 147"/>
                  <a:gd name="T23" fmla="*/ 163 h 163"/>
                  <a:gd name="T24" fmla="*/ 0 w 147"/>
                  <a:gd name="T25" fmla="*/ 118 h 163"/>
                  <a:gd name="T26" fmla="*/ 0 w 147"/>
                  <a:gd name="T27" fmla="*/ 118 h 163"/>
                  <a:gd name="T28" fmla="*/ 4 w 147"/>
                  <a:gd name="T29" fmla="*/ 0 h 163"/>
                  <a:gd name="T30" fmla="*/ 4 w 147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7" h="163">
                    <a:moveTo>
                      <a:pt x="4" y="0"/>
                    </a:moveTo>
                    <a:lnTo>
                      <a:pt x="4" y="0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30" y="140"/>
                    </a:lnTo>
                    <a:lnTo>
                      <a:pt x="130" y="140"/>
                    </a:lnTo>
                    <a:lnTo>
                      <a:pt x="129" y="144"/>
                    </a:lnTo>
                    <a:lnTo>
                      <a:pt x="127" y="148"/>
                    </a:lnTo>
                    <a:lnTo>
                      <a:pt x="122" y="155"/>
                    </a:lnTo>
                    <a:lnTo>
                      <a:pt x="115" y="159"/>
                    </a:lnTo>
                    <a:lnTo>
                      <a:pt x="107" y="163"/>
                    </a:lnTo>
                    <a:lnTo>
                      <a:pt x="107" y="163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0B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67"/>
              <p:cNvSpPr>
                <a:spLocks/>
              </p:cNvSpPr>
              <p:nvPr/>
            </p:nvSpPr>
            <p:spPr bwMode="auto">
              <a:xfrm>
                <a:off x="3330576" y="5083175"/>
                <a:ext cx="227013" cy="258763"/>
              </a:xfrm>
              <a:custGeom>
                <a:avLst/>
                <a:gdLst>
                  <a:gd name="T0" fmla="*/ 4 w 143"/>
                  <a:gd name="T1" fmla="*/ 0 h 163"/>
                  <a:gd name="T2" fmla="*/ 4 w 143"/>
                  <a:gd name="T3" fmla="*/ 0 h 163"/>
                  <a:gd name="T4" fmla="*/ 143 w 143"/>
                  <a:gd name="T5" fmla="*/ 0 h 163"/>
                  <a:gd name="T6" fmla="*/ 143 w 143"/>
                  <a:gd name="T7" fmla="*/ 0 h 163"/>
                  <a:gd name="T8" fmla="*/ 126 w 143"/>
                  <a:gd name="T9" fmla="*/ 140 h 163"/>
                  <a:gd name="T10" fmla="*/ 126 w 143"/>
                  <a:gd name="T11" fmla="*/ 140 h 163"/>
                  <a:gd name="T12" fmla="*/ 125 w 143"/>
                  <a:gd name="T13" fmla="*/ 144 h 163"/>
                  <a:gd name="T14" fmla="*/ 123 w 143"/>
                  <a:gd name="T15" fmla="*/ 148 h 163"/>
                  <a:gd name="T16" fmla="*/ 118 w 143"/>
                  <a:gd name="T17" fmla="*/ 155 h 163"/>
                  <a:gd name="T18" fmla="*/ 111 w 143"/>
                  <a:gd name="T19" fmla="*/ 159 h 163"/>
                  <a:gd name="T20" fmla="*/ 104 w 143"/>
                  <a:gd name="T21" fmla="*/ 163 h 163"/>
                  <a:gd name="T22" fmla="*/ 104 w 143"/>
                  <a:gd name="T23" fmla="*/ 163 h 163"/>
                  <a:gd name="T24" fmla="*/ 0 w 143"/>
                  <a:gd name="T25" fmla="*/ 117 h 163"/>
                  <a:gd name="T26" fmla="*/ 0 w 143"/>
                  <a:gd name="T27" fmla="*/ 117 h 163"/>
                  <a:gd name="T28" fmla="*/ 4 w 143"/>
                  <a:gd name="T29" fmla="*/ 0 h 163"/>
                  <a:gd name="T30" fmla="*/ 4 w 143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163">
                    <a:moveTo>
                      <a:pt x="4" y="0"/>
                    </a:moveTo>
                    <a:lnTo>
                      <a:pt x="4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126" y="140"/>
                    </a:lnTo>
                    <a:lnTo>
                      <a:pt x="126" y="140"/>
                    </a:lnTo>
                    <a:lnTo>
                      <a:pt x="125" y="144"/>
                    </a:lnTo>
                    <a:lnTo>
                      <a:pt x="123" y="148"/>
                    </a:lnTo>
                    <a:lnTo>
                      <a:pt x="118" y="155"/>
                    </a:lnTo>
                    <a:lnTo>
                      <a:pt x="111" y="159"/>
                    </a:lnTo>
                    <a:lnTo>
                      <a:pt x="104" y="163"/>
                    </a:lnTo>
                    <a:lnTo>
                      <a:pt x="104" y="163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1B1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68"/>
              <p:cNvSpPr>
                <a:spLocks/>
              </p:cNvSpPr>
              <p:nvPr/>
            </p:nvSpPr>
            <p:spPr bwMode="auto">
              <a:xfrm>
                <a:off x="3336926" y="5083175"/>
                <a:ext cx="220663" cy="255588"/>
              </a:xfrm>
              <a:custGeom>
                <a:avLst/>
                <a:gdLst>
                  <a:gd name="T0" fmla="*/ 4 w 139"/>
                  <a:gd name="T1" fmla="*/ 0 h 161"/>
                  <a:gd name="T2" fmla="*/ 4 w 139"/>
                  <a:gd name="T3" fmla="*/ 0 h 161"/>
                  <a:gd name="T4" fmla="*/ 139 w 139"/>
                  <a:gd name="T5" fmla="*/ 0 h 161"/>
                  <a:gd name="T6" fmla="*/ 139 w 139"/>
                  <a:gd name="T7" fmla="*/ 0 h 161"/>
                  <a:gd name="T8" fmla="*/ 122 w 139"/>
                  <a:gd name="T9" fmla="*/ 140 h 161"/>
                  <a:gd name="T10" fmla="*/ 122 w 139"/>
                  <a:gd name="T11" fmla="*/ 140 h 161"/>
                  <a:gd name="T12" fmla="*/ 121 w 139"/>
                  <a:gd name="T13" fmla="*/ 144 h 161"/>
                  <a:gd name="T14" fmla="*/ 119 w 139"/>
                  <a:gd name="T15" fmla="*/ 148 h 161"/>
                  <a:gd name="T16" fmla="*/ 114 w 139"/>
                  <a:gd name="T17" fmla="*/ 155 h 161"/>
                  <a:gd name="T18" fmla="*/ 107 w 139"/>
                  <a:gd name="T19" fmla="*/ 159 h 161"/>
                  <a:gd name="T20" fmla="*/ 100 w 139"/>
                  <a:gd name="T21" fmla="*/ 161 h 161"/>
                  <a:gd name="T22" fmla="*/ 100 w 139"/>
                  <a:gd name="T23" fmla="*/ 161 h 161"/>
                  <a:gd name="T24" fmla="*/ 0 w 139"/>
                  <a:gd name="T25" fmla="*/ 115 h 161"/>
                  <a:gd name="T26" fmla="*/ 0 w 139"/>
                  <a:gd name="T27" fmla="*/ 115 h 161"/>
                  <a:gd name="T28" fmla="*/ 4 w 139"/>
                  <a:gd name="T29" fmla="*/ 0 h 161"/>
                  <a:gd name="T30" fmla="*/ 4 w 139"/>
                  <a:gd name="T31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9" h="161">
                    <a:moveTo>
                      <a:pt x="4" y="0"/>
                    </a:moveTo>
                    <a:lnTo>
                      <a:pt x="4" y="0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22" y="140"/>
                    </a:lnTo>
                    <a:lnTo>
                      <a:pt x="122" y="140"/>
                    </a:lnTo>
                    <a:lnTo>
                      <a:pt x="121" y="144"/>
                    </a:lnTo>
                    <a:lnTo>
                      <a:pt x="119" y="148"/>
                    </a:lnTo>
                    <a:lnTo>
                      <a:pt x="114" y="155"/>
                    </a:lnTo>
                    <a:lnTo>
                      <a:pt x="107" y="159"/>
                    </a:lnTo>
                    <a:lnTo>
                      <a:pt x="100" y="161"/>
                    </a:lnTo>
                    <a:lnTo>
                      <a:pt x="100" y="161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1B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69"/>
              <p:cNvSpPr>
                <a:spLocks/>
              </p:cNvSpPr>
              <p:nvPr/>
            </p:nvSpPr>
            <p:spPr bwMode="auto">
              <a:xfrm>
                <a:off x="3343276" y="5083175"/>
                <a:ext cx="214313" cy="255588"/>
              </a:xfrm>
              <a:custGeom>
                <a:avLst/>
                <a:gdLst>
                  <a:gd name="T0" fmla="*/ 4 w 135"/>
                  <a:gd name="T1" fmla="*/ 0 h 161"/>
                  <a:gd name="T2" fmla="*/ 4 w 135"/>
                  <a:gd name="T3" fmla="*/ 0 h 161"/>
                  <a:gd name="T4" fmla="*/ 135 w 135"/>
                  <a:gd name="T5" fmla="*/ 0 h 161"/>
                  <a:gd name="T6" fmla="*/ 135 w 135"/>
                  <a:gd name="T7" fmla="*/ 0 h 161"/>
                  <a:gd name="T8" fmla="*/ 118 w 135"/>
                  <a:gd name="T9" fmla="*/ 140 h 161"/>
                  <a:gd name="T10" fmla="*/ 118 w 135"/>
                  <a:gd name="T11" fmla="*/ 140 h 161"/>
                  <a:gd name="T12" fmla="*/ 117 w 135"/>
                  <a:gd name="T13" fmla="*/ 144 h 161"/>
                  <a:gd name="T14" fmla="*/ 115 w 135"/>
                  <a:gd name="T15" fmla="*/ 148 h 161"/>
                  <a:gd name="T16" fmla="*/ 110 w 135"/>
                  <a:gd name="T17" fmla="*/ 155 h 161"/>
                  <a:gd name="T18" fmla="*/ 103 w 135"/>
                  <a:gd name="T19" fmla="*/ 159 h 161"/>
                  <a:gd name="T20" fmla="*/ 96 w 135"/>
                  <a:gd name="T21" fmla="*/ 161 h 161"/>
                  <a:gd name="T22" fmla="*/ 96 w 135"/>
                  <a:gd name="T23" fmla="*/ 161 h 161"/>
                  <a:gd name="T24" fmla="*/ 0 w 135"/>
                  <a:gd name="T25" fmla="*/ 114 h 161"/>
                  <a:gd name="T26" fmla="*/ 0 w 135"/>
                  <a:gd name="T27" fmla="*/ 114 h 161"/>
                  <a:gd name="T28" fmla="*/ 4 w 135"/>
                  <a:gd name="T29" fmla="*/ 0 h 161"/>
                  <a:gd name="T30" fmla="*/ 4 w 135"/>
                  <a:gd name="T31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5" h="161">
                    <a:moveTo>
                      <a:pt x="4" y="0"/>
                    </a:moveTo>
                    <a:lnTo>
                      <a:pt x="4" y="0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18" y="140"/>
                    </a:lnTo>
                    <a:lnTo>
                      <a:pt x="118" y="140"/>
                    </a:lnTo>
                    <a:lnTo>
                      <a:pt x="117" y="144"/>
                    </a:lnTo>
                    <a:lnTo>
                      <a:pt x="115" y="148"/>
                    </a:lnTo>
                    <a:lnTo>
                      <a:pt x="110" y="155"/>
                    </a:lnTo>
                    <a:lnTo>
                      <a:pt x="103" y="159"/>
                    </a:lnTo>
                    <a:lnTo>
                      <a:pt x="96" y="161"/>
                    </a:lnTo>
                    <a:lnTo>
                      <a:pt x="96" y="161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2B2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70"/>
              <p:cNvSpPr>
                <a:spLocks/>
              </p:cNvSpPr>
              <p:nvPr/>
            </p:nvSpPr>
            <p:spPr bwMode="auto">
              <a:xfrm>
                <a:off x="3348038" y="5083175"/>
                <a:ext cx="209550" cy="255588"/>
              </a:xfrm>
              <a:custGeom>
                <a:avLst/>
                <a:gdLst>
                  <a:gd name="T0" fmla="*/ 5 w 132"/>
                  <a:gd name="T1" fmla="*/ 0 h 161"/>
                  <a:gd name="T2" fmla="*/ 5 w 132"/>
                  <a:gd name="T3" fmla="*/ 0 h 161"/>
                  <a:gd name="T4" fmla="*/ 132 w 132"/>
                  <a:gd name="T5" fmla="*/ 0 h 161"/>
                  <a:gd name="T6" fmla="*/ 132 w 132"/>
                  <a:gd name="T7" fmla="*/ 0 h 161"/>
                  <a:gd name="T8" fmla="*/ 115 w 132"/>
                  <a:gd name="T9" fmla="*/ 140 h 161"/>
                  <a:gd name="T10" fmla="*/ 115 w 132"/>
                  <a:gd name="T11" fmla="*/ 140 h 161"/>
                  <a:gd name="T12" fmla="*/ 114 w 132"/>
                  <a:gd name="T13" fmla="*/ 144 h 161"/>
                  <a:gd name="T14" fmla="*/ 112 w 132"/>
                  <a:gd name="T15" fmla="*/ 148 h 161"/>
                  <a:gd name="T16" fmla="*/ 108 w 132"/>
                  <a:gd name="T17" fmla="*/ 153 h 161"/>
                  <a:gd name="T18" fmla="*/ 101 w 132"/>
                  <a:gd name="T19" fmla="*/ 159 h 161"/>
                  <a:gd name="T20" fmla="*/ 95 w 132"/>
                  <a:gd name="T21" fmla="*/ 161 h 161"/>
                  <a:gd name="T22" fmla="*/ 95 w 132"/>
                  <a:gd name="T23" fmla="*/ 161 h 161"/>
                  <a:gd name="T24" fmla="*/ 0 w 132"/>
                  <a:gd name="T25" fmla="*/ 113 h 161"/>
                  <a:gd name="T26" fmla="*/ 0 w 132"/>
                  <a:gd name="T27" fmla="*/ 113 h 161"/>
                  <a:gd name="T28" fmla="*/ 5 w 132"/>
                  <a:gd name="T29" fmla="*/ 0 h 161"/>
                  <a:gd name="T30" fmla="*/ 5 w 132"/>
                  <a:gd name="T31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2" h="161">
                    <a:moveTo>
                      <a:pt x="5" y="0"/>
                    </a:moveTo>
                    <a:lnTo>
                      <a:pt x="5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15" y="140"/>
                    </a:lnTo>
                    <a:lnTo>
                      <a:pt x="115" y="140"/>
                    </a:lnTo>
                    <a:lnTo>
                      <a:pt x="114" y="144"/>
                    </a:lnTo>
                    <a:lnTo>
                      <a:pt x="112" y="148"/>
                    </a:lnTo>
                    <a:lnTo>
                      <a:pt x="108" y="153"/>
                    </a:lnTo>
                    <a:lnTo>
                      <a:pt x="101" y="159"/>
                    </a:lnTo>
                    <a:lnTo>
                      <a:pt x="95" y="161"/>
                    </a:lnTo>
                    <a:lnTo>
                      <a:pt x="95" y="161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2B2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71"/>
              <p:cNvSpPr>
                <a:spLocks/>
              </p:cNvSpPr>
              <p:nvPr/>
            </p:nvSpPr>
            <p:spPr bwMode="auto">
              <a:xfrm>
                <a:off x="3354388" y="5083175"/>
                <a:ext cx="203200" cy="255588"/>
              </a:xfrm>
              <a:custGeom>
                <a:avLst/>
                <a:gdLst>
                  <a:gd name="T0" fmla="*/ 4 w 128"/>
                  <a:gd name="T1" fmla="*/ 0 h 161"/>
                  <a:gd name="T2" fmla="*/ 4 w 128"/>
                  <a:gd name="T3" fmla="*/ 0 h 161"/>
                  <a:gd name="T4" fmla="*/ 128 w 128"/>
                  <a:gd name="T5" fmla="*/ 0 h 161"/>
                  <a:gd name="T6" fmla="*/ 128 w 128"/>
                  <a:gd name="T7" fmla="*/ 0 h 161"/>
                  <a:gd name="T8" fmla="*/ 111 w 128"/>
                  <a:gd name="T9" fmla="*/ 140 h 161"/>
                  <a:gd name="T10" fmla="*/ 111 w 128"/>
                  <a:gd name="T11" fmla="*/ 140 h 161"/>
                  <a:gd name="T12" fmla="*/ 111 w 128"/>
                  <a:gd name="T13" fmla="*/ 144 h 161"/>
                  <a:gd name="T14" fmla="*/ 108 w 128"/>
                  <a:gd name="T15" fmla="*/ 148 h 161"/>
                  <a:gd name="T16" fmla="*/ 104 w 128"/>
                  <a:gd name="T17" fmla="*/ 153 h 161"/>
                  <a:gd name="T18" fmla="*/ 97 w 128"/>
                  <a:gd name="T19" fmla="*/ 159 h 161"/>
                  <a:gd name="T20" fmla="*/ 91 w 128"/>
                  <a:gd name="T21" fmla="*/ 161 h 161"/>
                  <a:gd name="T22" fmla="*/ 91 w 128"/>
                  <a:gd name="T23" fmla="*/ 161 h 161"/>
                  <a:gd name="T24" fmla="*/ 0 w 128"/>
                  <a:gd name="T25" fmla="*/ 113 h 161"/>
                  <a:gd name="T26" fmla="*/ 0 w 128"/>
                  <a:gd name="T27" fmla="*/ 113 h 161"/>
                  <a:gd name="T28" fmla="*/ 4 w 128"/>
                  <a:gd name="T29" fmla="*/ 0 h 161"/>
                  <a:gd name="T30" fmla="*/ 4 w 128"/>
                  <a:gd name="T31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8" h="161">
                    <a:moveTo>
                      <a:pt x="4" y="0"/>
                    </a:moveTo>
                    <a:lnTo>
                      <a:pt x="4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11" y="140"/>
                    </a:lnTo>
                    <a:lnTo>
                      <a:pt x="111" y="140"/>
                    </a:lnTo>
                    <a:lnTo>
                      <a:pt x="111" y="144"/>
                    </a:lnTo>
                    <a:lnTo>
                      <a:pt x="108" y="148"/>
                    </a:lnTo>
                    <a:lnTo>
                      <a:pt x="104" y="153"/>
                    </a:lnTo>
                    <a:lnTo>
                      <a:pt x="97" y="159"/>
                    </a:lnTo>
                    <a:lnTo>
                      <a:pt x="91" y="161"/>
                    </a:lnTo>
                    <a:lnTo>
                      <a:pt x="91" y="161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72"/>
              <p:cNvSpPr>
                <a:spLocks/>
              </p:cNvSpPr>
              <p:nvPr/>
            </p:nvSpPr>
            <p:spPr bwMode="auto">
              <a:xfrm>
                <a:off x="3360738" y="5083175"/>
                <a:ext cx="196850" cy="255588"/>
              </a:xfrm>
              <a:custGeom>
                <a:avLst/>
                <a:gdLst>
                  <a:gd name="T0" fmla="*/ 4 w 124"/>
                  <a:gd name="T1" fmla="*/ 0 h 161"/>
                  <a:gd name="T2" fmla="*/ 4 w 124"/>
                  <a:gd name="T3" fmla="*/ 0 h 161"/>
                  <a:gd name="T4" fmla="*/ 124 w 124"/>
                  <a:gd name="T5" fmla="*/ 0 h 161"/>
                  <a:gd name="T6" fmla="*/ 124 w 124"/>
                  <a:gd name="T7" fmla="*/ 0 h 161"/>
                  <a:gd name="T8" fmla="*/ 107 w 124"/>
                  <a:gd name="T9" fmla="*/ 140 h 161"/>
                  <a:gd name="T10" fmla="*/ 107 w 124"/>
                  <a:gd name="T11" fmla="*/ 140 h 161"/>
                  <a:gd name="T12" fmla="*/ 104 w 124"/>
                  <a:gd name="T13" fmla="*/ 148 h 161"/>
                  <a:gd name="T14" fmla="*/ 100 w 124"/>
                  <a:gd name="T15" fmla="*/ 153 h 161"/>
                  <a:gd name="T16" fmla="*/ 93 w 124"/>
                  <a:gd name="T17" fmla="*/ 159 h 161"/>
                  <a:gd name="T18" fmla="*/ 87 w 124"/>
                  <a:gd name="T19" fmla="*/ 161 h 161"/>
                  <a:gd name="T20" fmla="*/ 87 w 124"/>
                  <a:gd name="T21" fmla="*/ 161 h 161"/>
                  <a:gd name="T22" fmla="*/ 0 w 124"/>
                  <a:gd name="T23" fmla="*/ 111 h 161"/>
                  <a:gd name="T24" fmla="*/ 0 w 124"/>
                  <a:gd name="T25" fmla="*/ 111 h 161"/>
                  <a:gd name="T26" fmla="*/ 4 w 124"/>
                  <a:gd name="T27" fmla="*/ 0 h 161"/>
                  <a:gd name="T28" fmla="*/ 4 w 124"/>
                  <a:gd name="T2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4" h="161">
                    <a:moveTo>
                      <a:pt x="4" y="0"/>
                    </a:moveTo>
                    <a:lnTo>
                      <a:pt x="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07" y="140"/>
                    </a:lnTo>
                    <a:lnTo>
                      <a:pt x="107" y="140"/>
                    </a:lnTo>
                    <a:lnTo>
                      <a:pt x="104" y="148"/>
                    </a:lnTo>
                    <a:lnTo>
                      <a:pt x="100" y="153"/>
                    </a:lnTo>
                    <a:lnTo>
                      <a:pt x="93" y="159"/>
                    </a:lnTo>
                    <a:lnTo>
                      <a:pt x="87" y="161"/>
                    </a:lnTo>
                    <a:lnTo>
                      <a:pt x="87" y="16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4B4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73"/>
              <p:cNvSpPr>
                <a:spLocks/>
              </p:cNvSpPr>
              <p:nvPr/>
            </p:nvSpPr>
            <p:spPr bwMode="auto">
              <a:xfrm>
                <a:off x="3367088" y="5083175"/>
                <a:ext cx="190500" cy="255588"/>
              </a:xfrm>
              <a:custGeom>
                <a:avLst/>
                <a:gdLst>
                  <a:gd name="T0" fmla="*/ 4 w 120"/>
                  <a:gd name="T1" fmla="*/ 0 h 161"/>
                  <a:gd name="T2" fmla="*/ 4 w 120"/>
                  <a:gd name="T3" fmla="*/ 0 h 161"/>
                  <a:gd name="T4" fmla="*/ 120 w 120"/>
                  <a:gd name="T5" fmla="*/ 0 h 161"/>
                  <a:gd name="T6" fmla="*/ 120 w 120"/>
                  <a:gd name="T7" fmla="*/ 0 h 161"/>
                  <a:gd name="T8" fmla="*/ 103 w 120"/>
                  <a:gd name="T9" fmla="*/ 140 h 161"/>
                  <a:gd name="T10" fmla="*/ 103 w 120"/>
                  <a:gd name="T11" fmla="*/ 140 h 161"/>
                  <a:gd name="T12" fmla="*/ 100 w 120"/>
                  <a:gd name="T13" fmla="*/ 148 h 161"/>
                  <a:gd name="T14" fmla="*/ 96 w 120"/>
                  <a:gd name="T15" fmla="*/ 153 h 161"/>
                  <a:gd name="T16" fmla="*/ 89 w 120"/>
                  <a:gd name="T17" fmla="*/ 159 h 161"/>
                  <a:gd name="T18" fmla="*/ 83 w 120"/>
                  <a:gd name="T19" fmla="*/ 161 h 161"/>
                  <a:gd name="T20" fmla="*/ 83 w 120"/>
                  <a:gd name="T21" fmla="*/ 161 h 161"/>
                  <a:gd name="T22" fmla="*/ 0 w 120"/>
                  <a:gd name="T23" fmla="*/ 110 h 161"/>
                  <a:gd name="T24" fmla="*/ 0 w 120"/>
                  <a:gd name="T25" fmla="*/ 110 h 161"/>
                  <a:gd name="T26" fmla="*/ 4 w 120"/>
                  <a:gd name="T27" fmla="*/ 0 h 161"/>
                  <a:gd name="T28" fmla="*/ 4 w 120"/>
                  <a:gd name="T2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161">
                    <a:moveTo>
                      <a:pt x="4" y="0"/>
                    </a:moveTo>
                    <a:lnTo>
                      <a:pt x="4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03" y="140"/>
                    </a:lnTo>
                    <a:lnTo>
                      <a:pt x="103" y="140"/>
                    </a:lnTo>
                    <a:lnTo>
                      <a:pt x="100" y="148"/>
                    </a:lnTo>
                    <a:lnTo>
                      <a:pt x="96" y="153"/>
                    </a:lnTo>
                    <a:lnTo>
                      <a:pt x="89" y="159"/>
                    </a:lnTo>
                    <a:lnTo>
                      <a:pt x="83" y="161"/>
                    </a:lnTo>
                    <a:lnTo>
                      <a:pt x="83" y="161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4B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74"/>
              <p:cNvSpPr>
                <a:spLocks/>
              </p:cNvSpPr>
              <p:nvPr/>
            </p:nvSpPr>
            <p:spPr bwMode="auto">
              <a:xfrm>
                <a:off x="3371851" y="5083175"/>
                <a:ext cx="185738" cy="255588"/>
              </a:xfrm>
              <a:custGeom>
                <a:avLst/>
                <a:gdLst>
                  <a:gd name="T0" fmla="*/ 5 w 117"/>
                  <a:gd name="T1" fmla="*/ 0 h 161"/>
                  <a:gd name="T2" fmla="*/ 5 w 117"/>
                  <a:gd name="T3" fmla="*/ 0 h 161"/>
                  <a:gd name="T4" fmla="*/ 117 w 117"/>
                  <a:gd name="T5" fmla="*/ 0 h 161"/>
                  <a:gd name="T6" fmla="*/ 117 w 117"/>
                  <a:gd name="T7" fmla="*/ 0 h 161"/>
                  <a:gd name="T8" fmla="*/ 100 w 117"/>
                  <a:gd name="T9" fmla="*/ 140 h 161"/>
                  <a:gd name="T10" fmla="*/ 100 w 117"/>
                  <a:gd name="T11" fmla="*/ 140 h 161"/>
                  <a:gd name="T12" fmla="*/ 97 w 117"/>
                  <a:gd name="T13" fmla="*/ 148 h 161"/>
                  <a:gd name="T14" fmla="*/ 93 w 117"/>
                  <a:gd name="T15" fmla="*/ 153 h 161"/>
                  <a:gd name="T16" fmla="*/ 86 w 117"/>
                  <a:gd name="T17" fmla="*/ 157 h 161"/>
                  <a:gd name="T18" fmla="*/ 81 w 117"/>
                  <a:gd name="T19" fmla="*/ 161 h 161"/>
                  <a:gd name="T20" fmla="*/ 81 w 117"/>
                  <a:gd name="T21" fmla="*/ 161 h 161"/>
                  <a:gd name="T22" fmla="*/ 0 w 117"/>
                  <a:gd name="T23" fmla="*/ 109 h 161"/>
                  <a:gd name="T24" fmla="*/ 0 w 117"/>
                  <a:gd name="T25" fmla="*/ 109 h 161"/>
                  <a:gd name="T26" fmla="*/ 5 w 117"/>
                  <a:gd name="T27" fmla="*/ 0 h 161"/>
                  <a:gd name="T28" fmla="*/ 5 w 117"/>
                  <a:gd name="T2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7" h="161">
                    <a:moveTo>
                      <a:pt x="5" y="0"/>
                    </a:moveTo>
                    <a:lnTo>
                      <a:pt x="5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00" y="140"/>
                    </a:lnTo>
                    <a:lnTo>
                      <a:pt x="100" y="140"/>
                    </a:lnTo>
                    <a:lnTo>
                      <a:pt x="97" y="148"/>
                    </a:lnTo>
                    <a:lnTo>
                      <a:pt x="93" y="153"/>
                    </a:lnTo>
                    <a:lnTo>
                      <a:pt x="86" y="157"/>
                    </a:lnTo>
                    <a:lnTo>
                      <a:pt x="81" y="161"/>
                    </a:lnTo>
                    <a:lnTo>
                      <a:pt x="81" y="161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5B5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75"/>
              <p:cNvSpPr>
                <a:spLocks/>
              </p:cNvSpPr>
              <p:nvPr/>
            </p:nvSpPr>
            <p:spPr bwMode="auto">
              <a:xfrm>
                <a:off x="3378201" y="5083175"/>
                <a:ext cx="179388" cy="255588"/>
              </a:xfrm>
              <a:custGeom>
                <a:avLst/>
                <a:gdLst>
                  <a:gd name="T0" fmla="*/ 5 w 113"/>
                  <a:gd name="T1" fmla="*/ 0 h 161"/>
                  <a:gd name="T2" fmla="*/ 5 w 113"/>
                  <a:gd name="T3" fmla="*/ 0 h 161"/>
                  <a:gd name="T4" fmla="*/ 113 w 113"/>
                  <a:gd name="T5" fmla="*/ 0 h 161"/>
                  <a:gd name="T6" fmla="*/ 113 w 113"/>
                  <a:gd name="T7" fmla="*/ 0 h 161"/>
                  <a:gd name="T8" fmla="*/ 96 w 113"/>
                  <a:gd name="T9" fmla="*/ 140 h 161"/>
                  <a:gd name="T10" fmla="*/ 96 w 113"/>
                  <a:gd name="T11" fmla="*/ 140 h 161"/>
                  <a:gd name="T12" fmla="*/ 93 w 113"/>
                  <a:gd name="T13" fmla="*/ 147 h 161"/>
                  <a:gd name="T14" fmla="*/ 89 w 113"/>
                  <a:gd name="T15" fmla="*/ 153 h 161"/>
                  <a:gd name="T16" fmla="*/ 84 w 113"/>
                  <a:gd name="T17" fmla="*/ 157 h 161"/>
                  <a:gd name="T18" fmla="*/ 77 w 113"/>
                  <a:gd name="T19" fmla="*/ 161 h 161"/>
                  <a:gd name="T20" fmla="*/ 77 w 113"/>
                  <a:gd name="T21" fmla="*/ 161 h 161"/>
                  <a:gd name="T22" fmla="*/ 0 w 113"/>
                  <a:gd name="T23" fmla="*/ 107 h 161"/>
                  <a:gd name="T24" fmla="*/ 0 w 113"/>
                  <a:gd name="T25" fmla="*/ 107 h 161"/>
                  <a:gd name="T26" fmla="*/ 5 w 113"/>
                  <a:gd name="T27" fmla="*/ 0 h 161"/>
                  <a:gd name="T28" fmla="*/ 5 w 113"/>
                  <a:gd name="T2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" h="161">
                    <a:moveTo>
                      <a:pt x="5" y="0"/>
                    </a:moveTo>
                    <a:lnTo>
                      <a:pt x="5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96" y="140"/>
                    </a:lnTo>
                    <a:lnTo>
                      <a:pt x="96" y="140"/>
                    </a:lnTo>
                    <a:lnTo>
                      <a:pt x="93" y="147"/>
                    </a:lnTo>
                    <a:lnTo>
                      <a:pt x="89" y="153"/>
                    </a:lnTo>
                    <a:lnTo>
                      <a:pt x="84" y="157"/>
                    </a:lnTo>
                    <a:lnTo>
                      <a:pt x="77" y="161"/>
                    </a:lnTo>
                    <a:lnTo>
                      <a:pt x="77" y="161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6B6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76"/>
              <p:cNvSpPr>
                <a:spLocks/>
              </p:cNvSpPr>
              <p:nvPr/>
            </p:nvSpPr>
            <p:spPr bwMode="auto">
              <a:xfrm>
                <a:off x="3384551" y="5083175"/>
                <a:ext cx="173038" cy="255588"/>
              </a:xfrm>
              <a:custGeom>
                <a:avLst/>
                <a:gdLst>
                  <a:gd name="T0" fmla="*/ 5 w 109"/>
                  <a:gd name="T1" fmla="*/ 0 h 161"/>
                  <a:gd name="T2" fmla="*/ 5 w 109"/>
                  <a:gd name="T3" fmla="*/ 0 h 161"/>
                  <a:gd name="T4" fmla="*/ 109 w 109"/>
                  <a:gd name="T5" fmla="*/ 0 h 161"/>
                  <a:gd name="T6" fmla="*/ 109 w 109"/>
                  <a:gd name="T7" fmla="*/ 0 h 161"/>
                  <a:gd name="T8" fmla="*/ 92 w 109"/>
                  <a:gd name="T9" fmla="*/ 140 h 161"/>
                  <a:gd name="T10" fmla="*/ 92 w 109"/>
                  <a:gd name="T11" fmla="*/ 140 h 161"/>
                  <a:gd name="T12" fmla="*/ 89 w 109"/>
                  <a:gd name="T13" fmla="*/ 147 h 161"/>
                  <a:gd name="T14" fmla="*/ 85 w 109"/>
                  <a:gd name="T15" fmla="*/ 153 h 161"/>
                  <a:gd name="T16" fmla="*/ 80 w 109"/>
                  <a:gd name="T17" fmla="*/ 157 h 161"/>
                  <a:gd name="T18" fmla="*/ 73 w 109"/>
                  <a:gd name="T19" fmla="*/ 161 h 161"/>
                  <a:gd name="T20" fmla="*/ 73 w 109"/>
                  <a:gd name="T21" fmla="*/ 161 h 161"/>
                  <a:gd name="T22" fmla="*/ 0 w 109"/>
                  <a:gd name="T23" fmla="*/ 106 h 161"/>
                  <a:gd name="T24" fmla="*/ 0 w 109"/>
                  <a:gd name="T25" fmla="*/ 106 h 161"/>
                  <a:gd name="T26" fmla="*/ 5 w 109"/>
                  <a:gd name="T27" fmla="*/ 0 h 161"/>
                  <a:gd name="T28" fmla="*/ 5 w 109"/>
                  <a:gd name="T2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61">
                    <a:moveTo>
                      <a:pt x="5" y="0"/>
                    </a:moveTo>
                    <a:lnTo>
                      <a:pt x="5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92" y="140"/>
                    </a:lnTo>
                    <a:lnTo>
                      <a:pt x="92" y="140"/>
                    </a:lnTo>
                    <a:lnTo>
                      <a:pt x="89" y="147"/>
                    </a:lnTo>
                    <a:lnTo>
                      <a:pt x="85" y="153"/>
                    </a:lnTo>
                    <a:lnTo>
                      <a:pt x="80" y="157"/>
                    </a:lnTo>
                    <a:lnTo>
                      <a:pt x="73" y="161"/>
                    </a:lnTo>
                    <a:lnTo>
                      <a:pt x="73" y="161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6B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77"/>
              <p:cNvSpPr>
                <a:spLocks/>
              </p:cNvSpPr>
              <p:nvPr/>
            </p:nvSpPr>
            <p:spPr bwMode="auto">
              <a:xfrm>
                <a:off x="3390901" y="5083175"/>
                <a:ext cx="166688" cy="254000"/>
              </a:xfrm>
              <a:custGeom>
                <a:avLst/>
                <a:gdLst>
                  <a:gd name="T0" fmla="*/ 5 w 105"/>
                  <a:gd name="T1" fmla="*/ 0 h 160"/>
                  <a:gd name="T2" fmla="*/ 5 w 105"/>
                  <a:gd name="T3" fmla="*/ 0 h 160"/>
                  <a:gd name="T4" fmla="*/ 105 w 105"/>
                  <a:gd name="T5" fmla="*/ 0 h 160"/>
                  <a:gd name="T6" fmla="*/ 105 w 105"/>
                  <a:gd name="T7" fmla="*/ 0 h 160"/>
                  <a:gd name="T8" fmla="*/ 88 w 105"/>
                  <a:gd name="T9" fmla="*/ 140 h 160"/>
                  <a:gd name="T10" fmla="*/ 88 w 105"/>
                  <a:gd name="T11" fmla="*/ 140 h 160"/>
                  <a:gd name="T12" fmla="*/ 87 w 105"/>
                  <a:gd name="T13" fmla="*/ 147 h 160"/>
                  <a:gd name="T14" fmla="*/ 81 w 105"/>
                  <a:gd name="T15" fmla="*/ 153 h 160"/>
                  <a:gd name="T16" fmla="*/ 76 w 105"/>
                  <a:gd name="T17" fmla="*/ 157 h 160"/>
                  <a:gd name="T18" fmla="*/ 69 w 105"/>
                  <a:gd name="T19" fmla="*/ 160 h 160"/>
                  <a:gd name="T20" fmla="*/ 69 w 105"/>
                  <a:gd name="T21" fmla="*/ 160 h 160"/>
                  <a:gd name="T22" fmla="*/ 0 w 105"/>
                  <a:gd name="T23" fmla="*/ 106 h 160"/>
                  <a:gd name="T24" fmla="*/ 0 w 105"/>
                  <a:gd name="T25" fmla="*/ 106 h 160"/>
                  <a:gd name="T26" fmla="*/ 5 w 105"/>
                  <a:gd name="T27" fmla="*/ 0 h 160"/>
                  <a:gd name="T28" fmla="*/ 5 w 105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5" h="160">
                    <a:moveTo>
                      <a:pt x="5" y="0"/>
                    </a:moveTo>
                    <a:lnTo>
                      <a:pt x="5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88" y="140"/>
                    </a:lnTo>
                    <a:lnTo>
                      <a:pt x="88" y="140"/>
                    </a:lnTo>
                    <a:lnTo>
                      <a:pt x="87" y="147"/>
                    </a:lnTo>
                    <a:lnTo>
                      <a:pt x="81" y="153"/>
                    </a:lnTo>
                    <a:lnTo>
                      <a:pt x="76" y="157"/>
                    </a:lnTo>
                    <a:lnTo>
                      <a:pt x="69" y="160"/>
                    </a:lnTo>
                    <a:lnTo>
                      <a:pt x="69" y="160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7B7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78"/>
              <p:cNvSpPr>
                <a:spLocks/>
              </p:cNvSpPr>
              <p:nvPr/>
            </p:nvSpPr>
            <p:spPr bwMode="auto">
              <a:xfrm>
                <a:off x="3395663" y="5083175"/>
                <a:ext cx="161925" cy="254000"/>
              </a:xfrm>
              <a:custGeom>
                <a:avLst/>
                <a:gdLst>
                  <a:gd name="T0" fmla="*/ 5 w 102"/>
                  <a:gd name="T1" fmla="*/ 0 h 160"/>
                  <a:gd name="T2" fmla="*/ 5 w 102"/>
                  <a:gd name="T3" fmla="*/ 0 h 160"/>
                  <a:gd name="T4" fmla="*/ 102 w 102"/>
                  <a:gd name="T5" fmla="*/ 0 h 160"/>
                  <a:gd name="T6" fmla="*/ 102 w 102"/>
                  <a:gd name="T7" fmla="*/ 0 h 160"/>
                  <a:gd name="T8" fmla="*/ 85 w 102"/>
                  <a:gd name="T9" fmla="*/ 140 h 160"/>
                  <a:gd name="T10" fmla="*/ 85 w 102"/>
                  <a:gd name="T11" fmla="*/ 140 h 160"/>
                  <a:gd name="T12" fmla="*/ 84 w 102"/>
                  <a:gd name="T13" fmla="*/ 147 h 160"/>
                  <a:gd name="T14" fmla="*/ 78 w 102"/>
                  <a:gd name="T15" fmla="*/ 153 h 160"/>
                  <a:gd name="T16" fmla="*/ 73 w 102"/>
                  <a:gd name="T17" fmla="*/ 157 h 160"/>
                  <a:gd name="T18" fmla="*/ 67 w 102"/>
                  <a:gd name="T19" fmla="*/ 160 h 160"/>
                  <a:gd name="T20" fmla="*/ 67 w 102"/>
                  <a:gd name="T21" fmla="*/ 160 h 160"/>
                  <a:gd name="T22" fmla="*/ 0 w 102"/>
                  <a:gd name="T23" fmla="*/ 105 h 160"/>
                  <a:gd name="T24" fmla="*/ 0 w 102"/>
                  <a:gd name="T25" fmla="*/ 105 h 160"/>
                  <a:gd name="T26" fmla="*/ 5 w 102"/>
                  <a:gd name="T27" fmla="*/ 0 h 160"/>
                  <a:gd name="T28" fmla="*/ 5 w 102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2" h="160">
                    <a:moveTo>
                      <a:pt x="5" y="0"/>
                    </a:moveTo>
                    <a:lnTo>
                      <a:pt x="5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5" y="140"/>
                    </a:lnTo>
                    <a:lnTo>
                      <a:pt x="85" y="140"/>
                    </a:lnTo>
                    <a:lnTo>
                      <a:pt x="84" y="147"/>
                    </a:lnTo>
                    <a:lnTo>
                      <a:pt x="78" y="153"/>
                    </a:lnTo>
                    <a:lnTo>
                      <a:pt x="73" y="157"/>
                    </a:lnTo>
                    <a:lnTo>
                      <a:pt x="67" y="160"/>
                    </a:lnTo>
                    <a:lnTo>
                      <a:pt x="67" y="16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7B7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79"/>
              <p:cNvSpPr>
                <a:spLocks/>
              </p:cNvSpPr>
              <p:nvPr/>
            </p:nvSpPr>
            <p:spPr bwMode="auto">
              <a:xfrm>
                <a:off x="3402013" y="5083175"/>
                <a:ext cx="155575" cy="254000"/>
              </a:xfrm>
              <a:custGeom>
                <a:avLst/>
                <a:gdLst>
                  <a:gd name="T0" fmla="*/ 5 w 98"/>
                  <a:gd name="T1" fmla="*/ 0 h 160"/>
                  <a:gd name="T2" fmla="*/ 5 w 98"/>
                  <a:gd name="T3" fmla="*/ 0 h 160"/>
                  <a:gd name="T4" fmla="*/ 98 w 98"/>
                  <a:gd name="T5" fmla="*/ 0 h 160"/>
                  <a:gd name="T6" fmla="*/ 98 w 98"/>
                  <a:gd name="T7" fmla="*/ 0 h 160"/>
                  <a:gd name="T8" fmla="*/ 81 w 98"/>
                  <a:gd name="T9" fmla="*/ 140 h 160"/>
                  <a:gd name="T10" fmla="*/ 81 w 98"/>
                  <a:gd name="T11" fmla="*/ 140 h 160"/>
                  <a:gd name="T12" fmla="*/ 80 w 98"/>
                  <a:gd name="T13" fmla="*/ 147 h 160"/>
                  <a:gd name="T14" fmla="*/ 74 w 98"/>
                  <a:gd name="T15" fmla="*/ 152 h 160"/>
                  <a:gd name="T16" fmla="*/ 69 w 98"/>
                  <a:gd name="T17" fmla="*/ 157 h 160"/>
                  <a:gd name="T18" fmla="*/ 63 w 98"/>
                  <a:gd name="T19" fmla="*/ 160 h 160"/>
                  <a:gd name="T20" fmla="*/ 63 w 98"/>
                  <a:gd name="T21" fmla="*/ 160 h 160"/>
                  <a:gd name="T22" fmla="*/ 0 w 98"/>
                  <a:gd name="T23" fmla="*/ 103 h 160"/>
                  <a:gd name="T24" fmla="*/ 0 w 98"/>
                  <a:gd name="T25" fmla="*/ 103 h 160"/>
                  <a:gd name="T26" fmla="*/ 5 w 98"/>
                  <a:gd name="T27" fmla="*/ 0 h 160"/>
                  <a:gd name="T28" fmla="*/ 5 w 98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" h="160">
                    <a:moveTo>
                      <a:pt x="5" y="0"/>
                    </a:moveTo>
                    <a:lnTo>
                      <a:pt x="5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81" y="140"/>
                    </a:lnTo>
                    <a:lnTo>
                      <a:pt x="81" y="140"/>
                    </a:lnTo>
                    <a:lnTo>
                      <a:pt x="80" y="147"/>
                    </a:lnTo>
                    <a:lnTo>
                      <a:pt x="74" y="152"/>
                    </a:lnTo>
                    <a:lnTo>
                      <a:pt x="69" y="157"/>
                    </a:lnTo>
                    <a:lnTo>
                      <a:pt x="63" y="160"/>
                    </a:lnTo>
                    <a:lnTo>
                      <a:pt x="63" y="16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8B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80"/>
              <p:cNvSpPr>
                <a:spLocks/>
              </p:cNvSpPr>
              <p:nvPr/>
            </p:nvSpPr>
            <p:spPr bwMode="auto">
              <a:xfrm>
                <a:off x="3408363" y="5083175"/>
                <a:ext cx="149225" cy="254000"/>
              </a:xfrm>
              <a:custGeom>
                <a:avLst/>
                <a:gdLst>
                  <a:gd name="T0" fmla="*/ 5 w 94"/>
                  <a:gd name="T1" fmla="*/ 0 h 160"/>
                  <a:gd name="T2" fmla="*/ 5 w 94"/>
                  <a:gd name="T3" fmla="*/ 0 h 160"/>
                  <a:gd name="T4" fmla="*/ 94 w 94"/>
                  <a:gd name="T5" fmla="*/ 0 h 160"/>
                  <a:gd name="T6" fmla="*/ 94 w 94"/>
                  <a:gd name="T7" fmla="*/ 0 h 160"/>
                  <a:gd name="T8" fmla="*/ 77 w 94"/>
                  <a:gd name="T9" fmla="*/ 140 h 160"/>
                  <a:gd name="T10" fmla="*/ 77 w 94"/>
                  <a:gd name="T11" fmla="*/ 140 h 160"/>
                  <a:gd name="T12" fmla="*/ 76 w 94"/>
                  <a:gd name="T13" fmla="*/ 147 h 160"/>
                  <a:gd name="T14" fmla="*/ 71 w 94"/>
                  <a:gd name="T15" fmla="*/ 152 h 160"/>
                  <a:gd name="T16" fmla="*/ 66 w 94"/>
                  <a:gd name="T17" fmla="*/ 157 h 160"/>
                  <a:gd name="T18" fmla="*/ 59 w 94"/>
                  <a:gd name="T19" fmla="*/ 160 h 160"/>
                  <a:gd name="T20" fmla="*/ 59 w 94"/>
                  <a:gd name="T21" fmla="*/ 160 h 160"/>
                  <a:gd name="T22" fmla="*/ 0 w 94"/>
                  <a:gd name="T23" fmla="*/ 102 h 160"/>
                  <a:gd name="T24" fmla="*/ 0 w 94"/>
                  <a:gd name="T25" fmla="*/ 102 h 160"/>
                  <a:gd name="T26" fmla="*/ 5 w 94"/>
                  <a:gd name="T27" fmla="*/ 0 h 160"/>
                  <a:gd name="T28" fmla="*/ 5 w 94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4" h="160">
                    <a:moveTo>
                      <a:pt x="5" y="0"/>
                    </a:moveTo>
                    <a:lnTo>
                      <a:pt x="5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6" y="147"/>
                    </a:lnTo>
                    <a:lnTo>
                      <a:pt x="71" y="152"/>
                    </a:lnTo>
                    <a:lnTo>
                      <a:pt x="66" y="157"/>
                    </a:lnTo>
                    <a:lnTo>
                      <a:pt x="59" y="160"/>
                    </a:lnTo>
                    <a:lnTo>
                      <a:pt x="59" y="16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9B9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81"/>
              <p:cNvSpPr>
                <a:spLocks/>
              </p:cNvSpPr>
              <p:nvPr/>
            </p:nvSpPr>
            <p:spPr bwMode="auto">
              <a:xfrm>
                <a:off x="3414713" y="5083175"/>
                <a:ext cx="142875" cy="254000"/>
              </a:xfrm>
              <a:custGeom>
                <a:avLst/>
                <a:gdLst>
                  <a:gd name="T0" fmla="*/ 5 w 90"/>
                  <a:gd name="T1" fmla="*/ 0 h 160"/>
                  <a:gd name="T2" fmla="*/ 5 w 90"/>
                  <a:gd name="T3" fmla="*/ 0 h 160"/>
                  <a:gd name="T4" fmla="*/ 90 w 90"/>
                  <a:gd name="T5" fmla="*/ 0 h 160"/>
                  <a:gd name="T6" fmla="*/ 90 w 90"/>
                  <a:gd name="T7" fmla="*/ 0 h 160"/>
                  <a:gd name="T8" fmla="*/ 73 w 90"/>
                  <a:gd name="T9" fmla="*/ 140 h 160"/>
                  <a:gd name="T10" fmla="*/ 73 w 90"/>
                  <a:gd name="T11" fmla="*/ 140 h 160"/>
                  <a:gd name="T12" fmla="*/ 72 w 90"/>
                  <a:gd name="T13" fmla="*/ 147 h 160"/>
                  <a:gd name="T14" fmla="*/ 67 w 90"/>
                  <a:gd name="T15" fmla="*/ 152 h 160"/>
                  <a:gd name="T16" fmla="*/ 62 w 90"/>
                  <a:gd name="T17" fmla="*/ 157 h 160"/>
                  <a:gd name="T18" fmla="*/ 55 w 90"/>
                  <a:gd name="T19" fmla="*/ 160 h 160"/>
                  <a:gd name="T20" fmla="*/ 55 w 90"/>
                  <a:gd name="T21" fmla="*/ 160 h 160"/>
                  <a:gd name="T22" fmla="*/ 0 w 90"/>
                  <a:gd name="T23" fmla="*/ 101 h 160"/>
                  <a:gd name="T24" fmla="*/ 0 w 90"/>
                  <a:gd name="T25" fmla="*/ 101 h 160"/>
                  <a:gd name="T26" fmla="*/ 5 w 90"/>
                  <a:gd name="T27" fmla="*/ 0 h 160"/>
                  <a:gd name="T28" fmla="*/ 5 w 90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" h="160">
                    <a:moveTo>
                      <a:pt x="5" y="0"/>
                    </a:moveTo>
                    <a:lnTo>
                      <a:pt x="5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73" y="140"/>
                    </a:lnTo>
                    <a:lnTo>
                      <a:pt x="73" y="140"/>
                    </a:lnTo>
                    <a:lnTo>
                      <a:pt x="72" y="147"/>
                    </a:lnTo>
                    <a:lnTo>
                      <a:pt x="67" y="152"/>
                    </a:lnTo>
                    <a:lnTo>
                      <a:pt x="62" y="157"/>
                    </a:lnTo>
                    <a:lnTo>
                      <a:pt x="55" y="160"/>
                    </a:lnTo>
                    <a:lnTo>
                      <a:pt x="55" y="16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9B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82"/>
              <p:cNvSpPr>
                <a:spLocks/>
              </p:cNvSpPr>
              <p:nvPr/>
            </p:nvSpPr>
            <p:spPr bwMode="auto">
              <a:xfrm>
                <a:off x="3417888" y="5083175"/>
                <a:ext cx="139700" cy="254000"/>
              </a:xfrm>
              <a:custGeom>
                <a:avLst/>
                <a:gdLst>
                  <a:gd name="T0" fmla="*/ 7 w 88"/>
                  <a:gd name="T1" fmla="*/ 0 h 160"/>
                  <a:gd name="T2" fmla="*/ 7 w 88"/>
                  <a:gd name="T3" fmla="*/ 0 h 160"/>
                  <a:gd name="T4" fmla="*/ 88 w 88"/>
                  <a:gd name="T5" fmla="*/ 0 h 160"/>
                  <a:gd name="T6" fmla="*/ 88 w 88"/>
                  <a:gd name="T7" fmla="*/ 0 h 160"/>
                  <a:gd name="T8" fmla="*/ 71 w 88"/>
                  <a:gd name="T9" fmla="*/ 140 h 160"/>
                  <a:gd name="T10" fmla="*/ 71 w 88"/>
                  <a:gd name="T11" fmla="*/ 140 h 160"/>
                  <a:gd name="T12" fmla="*/ 70 w 88"/>
                  <a:gd name="T13" fmla="*/ 147 h 160"/>
                  <a:gd name="T14" fmla="*/ 65 w 88"/>
                  <a:gd name="T15" fmla="*/ 152 h 160"/>
                  <a:gd name="T16" fmla="*/ 60 w 88"/>
                  <a:gd name="T17" fmla="*/ 157 h 160"/>
                  <a:gd name="T18" fmla="*/ 55 w 88"/>
                  <a:gd name="T19" fmla="*/ 160 h 160"/>
                  <a:gd name="T20" fmla="*/ 55 w 88"/>
                  <a:gd name="T21" fmla="*/ 160 h 160"/>
                  <a:gd name="T22" fmla="*/ 0 w 88"/>
                  <a:gd name="T23" fmla="*/ 99 h 160"/>
                  <a:gd name="T24" fmla="*/ 0 w 88"/>
                  <a:gd name="T25" fmla="*/ 99 h 160"/>
                  <a:gd name="T26" fmla="*/ 7 w 88"/>
                  <a:gd name="T27" fmla="*/ 0 h 160"/>
                  <a:gd name="T28" fmla="*/ 7 w 88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160">
                    <a:moveTo>
                      <a:pt x="7" y="0"/>
                    </a:moveTo>
                    <a:lnTo>
                      <a:pt x="7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0" y="147"/>
                    </a:lnTo>
                    <a:lnTo>
                      <a:pt x="65" y="152"/>
                    </a:lnTo>
                    <a:lnTo>
                      <a:pt x="60" y="157"/>
                    </a:lnTo>
                    <a:lnTo>
                      <a:pt x="55" y="160"/>
                    </a:lnTo>
                    <a:lnTo>
                      <a:pt x="55" y="160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AB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83"/>
              <p:cNvSpPr>
                <a:spLocks/>
              </p:cNvSpPr>
              <p:nvPr/>
            </p:nvSpPr>
            <p:spPr bwMode="auto">
              <a:xfrm>
                <a:off x="3425826" y="5083175"/>
                <a:ext cx="131763" cy="254000"/>
              </a:xfrm>
              <a:custGeom>
                <a:avLst/>
                <a:gdLst>
                  <a:gd name="T0" fmla="*/ 6 w 83"/>
                  <a:gd name="T1" fmla="*/ 0 h 160"/>
                  <a:gd name="T2" fmla="*/ 6 w 83"/>
                  <a:gd name="T3" fmla="*/ 0 h 160"/>
                  <a:gd name="T4" fmla="*/ 83 w 83"/>
                  <a:gd name="T5" fmla="*/ 0 h 160"/>
                  <a:gd name="T6" fmla="*/ 83 w 83"/>
                  <a:gd name="T7" fmla="*/ 0 h 160"/>
                  <a:gd name="T8" fmla="*/ 66 w 83"/>
                  <a:gd name="T9" fmla="*/ 140 h 160"/>
                  <a:gd name="T10" fmla="*/ 66 w 83"/>
                  <a:gd name="T11" fmla="*/ 140 h 160"/>
                  <a:gd name="T12" fmla="*/ 65 w 83"/>
                  <a:gd name="T13" fmla="*/ 147 h 160"/>
                  <a:gd name="T14" fmla="*/ 60 w 83"/>
                  <a:gd name="T15" fmla="*/ 152 h 160"/>
                  <a:gd name="T16" fmla="*/ 55 w 83"/>
                  <a:gd name="T17" fmla="*/ 156 h 160"/>
                  <a:gd name="T18" fmla="*/ 50 w 83"/>
                  <a:gd name="T19" fmla="*/ 160 h 160"/>
                  <a:gd name="T20" fmla="*/ 50 w 83"/>
                  <a:gd name="T21" fmla="*/ 160 h 160"/>
                  <a:gd name="T22" fmla="*/ 0 w 83"/>
                  <a:gd name="T23" fmla="*/ 99 h 160"/>
                  <a:gd name="T24" fmla="*/ 0 w 83"/>
                  <a:gd name="T25" fmla="*/ 99 h 160"/>
                  <a:gd name="T26" fmla="*/ 6 w 83"/>
                  <a:gd name="T27" fmla="*/ 0 h 160"/>
                  <a:gd name="T28" fmla="*/ 6 w 83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3" h="160">
                    <a:moveTo>
                      <a:pt x="6" y="0"/>
                    </a:moveTo>
                    <a:lnTo>
                      <a:pt x="6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66" y="140"/>
                    </a:lnTo>
                    <a:lnTo>
                      <a:pt x="66" y="140"/>
                    </a:lnTo>
                    <a:lnTo>
                      <a:pt x="65" y="147"/>
                    </a:lnTo>
                    <a:lnTo>
                      <a:pt x="60" y="152"/>
                    </a:lnTo>
                    <a:lnTo>
                      <a:pt x="55" y="156"/>
                    </a:lnTo>
                    <a:lnTo>
                      <a:pt x="50" y="160"/>
                    </a:lnTo>
                    <a:lnTo>
                      <a:pt x="50" y="160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BBB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84"/>
              <p:cNvSpPr>
                <a:spLocks/>
              </p:cNvSpPr>
              <p:nvPr/>
            </p:nvSpPr>
            <p:spPr bwMode="auto">
              <a:xfrm>
                <a:off x="3432176" y="5083175"/>
                <a:ext cx="125413" cy="254000"/>
              </a:xfrm>
              <a:custGeom>
                <a:avLst/>
                <a:gdLst>
                  <a:gd name="T0" fmla="*/ 5 w 79"/>
                  <a:gd name="T1" fmla="*/ 0 h 160"/>
                  <a:gd name="T2" fmla="*/ 5 w 79"/>
                  <a:gd name="T3" fmla="*/ 0 h 160"/>
                  <a:gd name="T4" fmla="*/ 79 w 79"/>
                  <a:gd name="T5" fmla="*/ 0 h 160"/>
                  <a:gd name="T6" fmla="*/ 79 w 79"/>
                  <a:gd name="T7" fmla="*/ 0 h 160"/>
                  <a:gd name="T8" fmla="*/ 62 w 79"/>
                  <a:gd name="T9" fmla="*/ 140 h 160"/>
                  <a:gd name="T10" fmla="*/ 62 w 79"/>
                  <a:gd name="T11" fmla="*/ 140 h 160"/>
                  <a:gd name="T12" fmla="*/ 61 w 79"/>
                  <a:gd name="T13" fmla="*/ 147 h 160"/>
                  <a:gd name="T14" fmla="*/ 56 w 79"/>
                  <a:gd name="T15" fmla="*/ 152 h 160"/>
                  <a:gd name="T16" fmla="*/ 51 w 79"/>
                  <a:gd name="T17" fmla="*/ 156 h 160"/>
                  <a:gd name="T18" fmla="*/ 46 w 79"/>
                  <a:gd name="T19" fmla="*/ 160 h 160"/>
                  <a:gd name="T20" fmla="*/ 46 w 79"/>
                  <a:gd name="T21" fmla="*/ 160 h 160"/>
                  <a:gd name="T22" fmla="*/ 0 w 79"/>
                  <a:gd name="T23" fmla="*/ 98 h 160"/>
                  <a:gd name="T24" fmla="*/ 0 w 79"/>
                  <a:gd name="T25" fmla="*/ 98 h 160"/>
                  <a:gd name="T26" fmla="*/ 5 w 79"/>
                  <a:gd name="T27" fmla="*/ 0 h 160"/>
                  <a:gd name="T28" fmla="*/ 5 w 79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" h="160">
                    <a:moveTo>
                      <a:pt x="5" y="0"/>
                    </a:moveTo>
                    <a:lnTo>
                      <a:pt x="5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47"/>
                    </a:lnTo>
                    <a:lnTo>
                      <a:pt x="56" y="152"/>
                    </a:lnTo>
                    <a:lnTo>
                      <a:pt x="51" y="156"/>
                    </a:lnTo>
                    <a:lnTo>
                      <a:pt x="46" y="160"/>
                    </a:lnTo>
                    <a:lnTo>
                      <a:pt x="46" y="160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BB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85"/>
              <p:cNvSpPr>
                <a:spLocks/>
              </p:cNvSpPr>
              <p:nvPr/>
            </p:nvSpPr>
            <p:spPr bwMode="auto">
              <a:xfrm>
                <a:off x="3438526" y="5083175"/>
                <a:ext cx="119063" cy="254000"/>
              </a:xfrm>
              <a:custGeom>
                <a:avLst/>
                <a:gdLst>
                  <a:gd name="T0" fmla="*/ 5 w 75"/>
                  <a:gd name="T1" fmla="*/ 0 h 160"/>
                  <a:gd name="T2" fmla="*/ 5 w 75"/>
                  <a:gd name="T3" fmla="*/ 0 h 160"/>
                  <a:gd name="T4" fmla="*/ 75 w 75"/>
                  <a:gd name="T5" fmla="*/ 0 h 160"/>
                  <a:gd name="T6" fmla="*/ 75 w 75"/>
                  <a:gd name="T7" fmla="*/ 0 h 160"/>
                  <a:gd name="T8" fmla="*/ 58 w 75"/>
                  <a:gd name="T9" fmla="*/ 140 h 160"/>
                  <a:gd name="T10" fmla="*/ 58 w 75"/>
                  <a:gd name="T11" fmla="*/ 140 h 160"/>
                  <a:gd name="T12" fmla="*/ 57 w 75"/>
                  <a:gd name="T13" fmla="*/ 147 h 160"/>
                  <a:gd name="T14" fmla="*/ 52 w 75"/>
                  <a:gd name="T15" fmla="*/ 152 h 160"/>
                  <a:gd name="T16" fmla="*/ 48 w 75"/>
                  <a:gd name="T17" fmla="*/ 156 h 160"/>
                  <a:gd name="T18" fmla="*/ 43 w 75"/>
                  <a:gd name="T19" fmla="*/ 160 h 160"/>
                  <a:gd name="T20" fmla="*/ 43 w 75"/>
                  <a:gd name="T21" fmla="*/ 160 h 160"/>
                  <a:gd name="T22" fmla="*/ 0 w 75"/>
                  <a:gd name="T23" fmla="*/ 96 h 160"/>
                  <a:gd name="T24" fmla="*/ 0 w 75"/>
                  <a:gd name="T25" fmla="*/ 96 h 160"/>
                  <a:gd name="T26" fmla="*/ 5 w 75"/>
                  <a:gd name="T27" fmla="*/ 0 h 160"/>
                  <a:gd name="T28" fmla="*/ 5 w 75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160">
                    <a:moveTo>
                      <a:pt x="5" y="0"/>
                    </a:moveTo>
                    <a:lnTo>
                      <a:pt x="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58" y="140"/>
                    </a:lnTo>
                    <a:lnTo>
                      <a:pt x="58" y="140"/>
                    </a:lnTo>
                    <a:lnTo>
                      <a:pt x="57" y="147"/>
                    </a:lnTo>
                    <a:lnTo>
                      <a:pt x="52" y="152"/>
                    </a:lnTo>
                    <a:lnTo>
                      <a:pt x="48" y="156"/>
                    </a:lnTo>
                    <a:lnTo>
                      <a:pt x="43" y="160"/>
                    </a:lnTo>
                    <a:lnTo>
                      <a:pt x="43" y="16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CBC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86"/>
              <p:cNvSpPr>
                <a:spLocks/>
              </p:cNvSpPr>
              <p:nvPr/>
            </p:nvSpPr>
            <p:spPr bwMode="auto">
              <a:xfrm>
                <a:off x="3444876" y="5083175"/>
                <a:ext cx="112713" cy="254000"/>
              </a:xfrm>
              <a:custGeom>
                <a:avLst/>
                <a:gdLst>
                  <a:gd name="T0" fmla="*/ 5 w 71"/>
                  <a:gd name="T1" fmla="*/ 0 h 160"/>
                  <a:gd name="T2" fmla="*/ 5 w 71"/>
                  <a:gd name="T3" fmla="*/ 0 h 160"/>
                  <a:gd name="T4" fmla="*/ 71 w 71"/>
                  <a:gd name="T5" fmla="*/ 0 h 160"/>
                  <a:gd name="T6" fmla="*/ 71 w 71"/>
                  <a:gd name="T7" fmla="*/ 0 h 160"/>
                  <a:gd name="T8" fmla="*/ 54 w 71"/>
                  <a:gd name="T9" fmla="*/ 140 h 160"/>
                  <a:gd name="T10" fmla="*/ 54 w 71"/>
                  <a:gd name="T11" fmla="*/ 140 h 160"/>
                  <a:gd name="T12" fmla="*/ 53 w 71"/>
                  <a:gd name="T13" fmla="*/ 147 h 160"/>
                  <a:gd name="T14" fmla="*/ 48 w 71"/>
                  <a:gd name="T15" fmla="*/ 152 h 160"/>
                  <a:gd name="T16" fmla="*/ 44 w 71"/>
                  <a:gd name="T17" fmla="*/ 156 h 160"/>
                  <a:gd name="T18" fmla="*/ 39 w 71"/>
                  <a:gd name="T19" fmla="*/ 160 h 160"/>
                  <a:gd name="T20" fmla="*/ 39 w 71"/>
                  <a:gd name="T21" fmla="*/ 160 h 160"/>
                  <a:gd name="T22" fmla="*/ 0 w 71"/>
                  <a:gd name="T23" fmla="*/ 95 h 160"/>
                  <a:gd name="T24" fmla="*/ 0 w 71"/>
                  <a:gd name="T25" fmla="*/ 95 h 160"/>
                  <a:gd name="T26" fmla="*/ 5 w 71"/>
                  <a:gd name="T27" fmla="*/ 0 h 160"/>
                  <a:gd name="T28" fmla="*/ 5 w 71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160">
                    <a:moveTo>
                      <a:pt x="5" y="0"/>
                    </a:moveTo>
                    <a:lnTo>
                      <a:pt x="5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54" y="140"/>
                    </a:lnTo>
                    <a:lnTo>
                      <a:pt x="54" y="140"/>
                    </a:lnTo>
                    <a:lnTo>
                      <a:pt x="53" y="147"/>
                    </a:lnTo>
                    <a:lnTo>
                      <a:pt x="48" y="152"/>
                    </a:lnTo>
                    <a:lnTo>
                      <a:pt x="44" y="156"/>
                    </a:lnTo>
                    <a:lnTo>
                      <a:pt x="39" y="160"/>
                    </a:lnTo>
                    <a:lnTo>
                      <a:pt x="39" y="160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CBC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87"/>
              <p:cNvSpPr>
                <a:spLocks/>
              </p:cNvSpPr>
              <p:nvPr/>
            </p:nvSpPr>
            <p:spPr bwMode="auto">
              <a:xfrm>
                <a:off x="3448051" y="5083175"/>
                <a:ext cx="109538" cy="252413"/>
              </a:xfrm>
              <a:custGeom>
                <a:avLst/>
                <a:gdLst>
                  <a:gd name="T0" fmla="*/ 7 w 69"/>
                  <a:gd name="T1" fmla="*/ 0 h 159"/>
                  <a:gd name="T2" fmla="*/ 7 w 69"/>
                  <a:gd name="T3" fmla="*/ 0 h 159"/>
                  <a:gd name="T4" fmla="*/ 69 w 69"/>
                  <a:gd name="T5" fmla="*/ 0 h 159"/>
                  <a:gd name="T6" fmla="*/ 69 w 69"/>
                  <a:gd name="T7" fmla="*/ 0 h 159"/>
                  <a:gd name="T8" fmla="*/ 52 w 69"/>
                  <a:gd name="T9" fmla="*/ 140 h 159"/>
                  <a:gd name="T10" fmla="*/ 52 w 69"/>
                  <a:gd name="T11" fmla="*/ 140 h 159"/>
                  <a:gd name="T12" fmla="*/ 51 w 69"/>
                  <a:gd name="T13" fmla="*/ 147 h 159"/>
                  <a:gd name="T14" fmla="*/ 46 w 69"/>
                  <a:gd name="T15" fmla="*/ 152 h 159"/>
                  <a:gd name="T16" fmla="*/ 42 w 69"/>
                  <a:gd name="T17" fmla="*/ 156 h 159"/>
                  <a:gd name="T18" fmla="*/ 37 w 69"/>
                  <a:gd name="T19" fmla="*/ 159 h 159"/>
                  <a:gd name="T20" fmla="*/ 37 w 69"/>
                  <a:gd name="T21" fmla="*/ 159 h 159"/>
                  <a:gd name="T22" fmla="*/ 0 w 69"/>
                  <a:gd name="T23" fmla="*/ 94 h 159"/>
                  <a:gd name="T24" fmla="*/ 0 w 69"/>
                  <a:gd name="T25" fmla="*/ 94 h 159"/>
                  <a:gd name="T26" fmla="*/ 7 w 69"/>
                  <a:gd name="T27" fmla="*/ 0 h 159"/>
                  <a:gd name="T28" fmla="*/ 7 w 69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" h="159">
                    <a:moveTo>
                      <a:pt x="7" y="0"/>
                    </a:moveTo>
                    <a:lnTo>
                      <a:pt x="7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52" y="140"/>
                    </a:lnTo>
                    <a:lnTo>
                      <a:pt x="52" y="140"/>
                    </a:lnTo>
                    <a:lnTo>
                      <a:pt x="51" y="147"/>
                    </a:lnTo>
                    <a:lnTo>
                      <a:pt x="46" y="152"/>
                    </a:lnTo>
                    <a:lnTo>
                      <a:pt x="42" y="156"/>
                    </a:lnTo>
                    <a:lnTo>
                      <a:pt x="37" y="159"/>
                    </a:lnTo>
                    <a:lnTo>
                      <a:pt x="37" y="159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D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88"/>
              <p:cNvSpPr>
                <a:spLocks/>
              </p:cNvSpPr>
              <p:nvPr/>
            </p:nvSpPr>
            <p:spPr bwMode="auto">
              <a:xfrm>
                <a:off x="3454401" y="5083175"/>
                <a:ext cx="103188" cy="252413"/>
              </a:xfrm>
              <a:custGeom>
                <a:avLst/>
                <a:gdLst>
                  <a:gd name="T0" fmla="*/ 7 w 65"/>
                  <a:gd name="T1" fmla="*/ 0 h 159"/>
                  <a:gd name="T2" fmla="*/ 7 w 65"/>
                  <a:gd name="T3" fmla="*/ 0 h 159"/>
                  <a:gd name="T4" fmla="*/ 65 w 65"/>
                  <a:gd name="T5" fmla="*/ 0 h 159"/>
                  <a:gd name="T6" fmla="*/ 65 w 65"/>
                  <a:gd name="T7" fmla="*/ 0 h 159"/>
                  <a:gd name="T8" fmla="*/ 48 w 65"/>
                  <a:gd name="T9" fmla="*/ 140 h 159"/>
                  <a:gd name="T10" fmla="*/ 48 w 65"/>
                  <a:gd name="T11" fmla="*/ 140 h 159"/>
                  <a:gd name="T12" fmla="*/ 47 w 65"/>
                  <a:gd name="T13" fmla="*/ 147 h 159"/>
                  <a:gd name="T14" fmla="*/ 42 w 65"/>
                  <a:gd name="T15" fmla="*/ 152 h 159"/>
                  <a:gd name="T16" fmla="*/ 38 w 65"/>
                  <a:gd name="T17" fmla="*/ 156 h 159"/>
                  <a:gd name="T18" fmla="*/ 33 w 65"/>
                  <a:gd name="T19" fmla="*/ 159 h 159"/>
                  <a:gd name="T20" fmla="*/ 33 w 65"/>
                  <a:gd name="T21" fmla="*/ 159 h 159"/>
                  <a:gd name="T22" fmla="*/ 0 w 65"/>
                  <a:gd name="T23" fmla="*/ 92 h 159"/>
                  <a:gd name="T24" fmla="*/ 0 w 65"/>
                  <a:gd name="T25" fmla="*/ 92 h 159"/>
                  <a:gd name="T26" fmla="*/ 7 w 65"/>
                  <a:gd name="T27" fmla="*/ 0 h 159"/>
                  <a:gd name="T28" fmla="*/ 7 w 65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159">
                    <a:moveTo>
                      <a:pt x="7" y="0"/>
                    </a:moveTo>
                    <a:lnTo>
                      <a:pt x="7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48" y="140"/>
                    </a:lnTo>
                    <a:lnTo>
                      <a:pt x="48" y="140"/>
                    </a:lnTo>
                    <a:lnTo>
                      <a:pt x="47" y="147"/>
                    </a:lnTo>
                    <a:lnTo>
                      <a:pt x="42" y="152"/>
                    </a:lnTo>
                    <a:lnTo>
                      <a:pt x="38" y="156"/>
                    </a:lnTo>
                    <a:lnTo>
                      <a:pt x="33" y="159"/>
                    </a:lnTo>
                    <a:lnTo>
                      <a:pt x="33" y="159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EBE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89"/>
              <p:cNvSpPr>
                <a:spLocks/>
              </p:cNvSpPr>
              <p:nvPr/>
            </p:nvSpPr>
            <p:spPr bwMode="auto">
              <a:xfrm>
                <a:off x="3462338" y="5083175"/>
                <a:ext cx="95250" cy="252413"/>
              </a:xfrm>
              <a:custGeom>
                <a:avLst/>
                <a:gdLst>
                  <a:gd name="T0" fmla="*/ 6 w 60"/>
                  <a:gd name="T1" fmla="*/ 0 h 159"/>
                  <a:gd name="T2" fmla="*/ 6 w 60"/>
                  <a:gd name="T3" fmla="*/ 0 h 159"/>
                  <a:gd name="T4" fmla="*/ 60 w 60"/>
                  <a:gd name="T5" fmla="*/ 0 h 159"/>
                  <a:gd name="T6" fmla="*/ 60 w 60"/>
                  <a:gd name="T7" fmla="*/ 0 h 159"/>
                  <a:gd name="T8" fmla="*/ 43 w 60"/>
                  <a:gd name="T9" fmla="*/ 140 h 159"/>
                  <a:gd name="T10" fmla="*/ 43 w 60"/>
                  <a:gd name="T11" fmla="*/ 140 h 159"/>
                  <a:gd name="T12" fmla="*/ 42 w 60"/>
                  <a:gd name="T13" fmla="*/ 147 h 159"/>
                  <a:gd name="T14" fmla="*/ 39 w 60"/>
                  <a:gd name="T15" fmla="*/ 151 h 159"/>
                  <a:gd name="T16" fmla="*/ 33 w 60"/>
                  <a:gd name="T17" fmla="*/ 156 h 159"/>
                  <a:gd name="T18" fmla="*/ 29 w 60"/>
                  <a:gd name="T19" fmla="*/ 159 h 159"/>
                  <a:gd name="T20" fmla="*/ 29 w 60"/>
                  <a:gd name="T21" fmla="*/ 159 h 159"/>
                  <a:gd name="T22" fmla="*/ 0 w 60"/>
                  <a:gd name="T23" fmla="*/ 91 h 159"/>
                  <a:gd name="T24" fmla="*/ 0 w 60"/>
                  <a:gd name="T25" fmla="*/ 91 h 159"/>
                  <a:gd name="T26" fmla="*/ 6 w 60"/>
                  <a:gd name="T27" fmla="*/ 0 h 159"/>
                  <a:gd name="T28" fmla="*/ 6 w 60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159">
                    <a:moveTo>
                      <a:pt x="6" y="0"/>
                    </a:moveTo>
                    <a:lnTo>
                      <a:pt x="6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3" y="140"/>
                    </a:lnTo>
                    <a:lnTo>
                      <a:pt x="43" y="140"/>
                    </a:lnTo>
                    <a:lnTo>
                      <a:pt x="42" y="147"/>
                    </a:lnTo>
                    <a:lnTo>
                      <a:pt x="39" y="151"/>
                    </a:lnTo>
                    <a:lnTo>
                      <a:pt x="33" y="156"/>
                    </a:lnTo>
                    <a:lnTo>
                      <a:pt x="29" y="159"/>
                    </a:lnTo>
                    <a:lnTo>
                      <a:pt x="29" y="159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EBE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90"/>
              <p:cNvSpPr>
                <a:spLocks/>
              </p:cNvSpPr>
              <p:nvPr/>
            </p:nvSpPr>
            <p:spPr bwMode="auto">
              <a:xfrm>
                <a:off x="3468688" y="5083175"/>
                <a:ext cx="88900" cy="252413"/>
              </a:xfrm>
              <a:custGeom>
                <a:avLst/>
                <a:gdLst>
                  <a:gd name="T0" fmla="*/ 6 w 56"/>
                  <a:gd name="T1" fmla="*/ 0 h 159"/>
                  <a:gd name="T2" fmla="*/ 6 w 56"/>
                  <a:gd name="T3" fmla="*/ 0 h 159"/>
                  <a:gd name="T4" fmla="*/ 56 w 56"/>
                  <a:gd name="T5" fmla="*/ 0 h 159"/>
                  <a:gd name="T6" fmla="*/ 56 w 56"/>
                  <a:gd name="T7" fmla="*/ 0 h 159"/>
                  <a:gd name="T8" fmla="*/ 39 w 56"/>
                  <a:gd name="T9" fmla="*/ 140 h 159"/>
                  <a:gd name="T10" fmla="*/ 39 w 56"/>
                  <a:gd name="T11" fmla="*/ 140 h 159"/>
                  <a:gd name="T12" fmla="*/ 38 w 56"/>
                  <a:gd name="T13" fmla="*/ 147 h 159"/>
                  <a:gd name="T14" fmla="*/ 35 w 56"/>
                  <a:gd name="T15" fmla="*/ 151 h 159"/>
                  <a:gd name="T16" fmla="*/ 29 w 56"/>
                  <a:gd name="T17" fmla="*/ 156 h 159"/>
                  <a:gd name="T18" fmla="*/ 25 w 56"/>
                  <a:gd name="T19" fmla="*/ 159 h 159"/>
                  <a:gd name="T20" fmla="*/ 25 w 56"/>
                  <a:gd name="T21" fmla="*/ 159 h 159"/>
                  <a:gd name="T22" fmla="*/ 0 w 56"/>
                  <a:gd name="T23" fmla="*/ 91 h 159"/>
                  <a:gd name="T24" fmla="*/ 0 w 56"/>
                  <a:gd name="T25" fmla="*/ 91 h 159"/>
                  <a:gd name="T26" fmla="*/ 6 w 56"/>
                  <a:gd name="T27" fmla="*/ 0 h 159"/>
                  <a:gd name="T28" fmla="*/ 6 w 56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159">
                    <a:moveTo>
                      <a:pt x="6" y="0"/>
                    </a:moveTo>
                    <a:lnTo>
                      <a:pt x="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39" y="140"/>
                    </a:lnTo>
                    <a:lnTo>
                      <a:pt x="39" y="140"/>
                    </a:lnTo>
                    <a:lnTo>
                      <a:pt x="38" y="147"/>
                    </a:lnTo>
                    <a:lnTo>
                      <a:pt x="35" y="151"/>
                    </a:lnTo>
                    <a:lnTo>
                      <a:pt x="29" y="156"/>
                    </a:lnTo>
                    <a:lnTo>
                      <a:pt x="25" y="159"/>
                    </a:lnTo>
                    <a:lnTo>
                      <a:pt x="25" y="159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FB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91"/>
              <p:cNvSpPr>
                <a:spLocks/>
              </p:cNvSpPr>
              <p:nvPr/>
            </p:nvSpPr>
            <p:spPr bwMode="auto">
              <a:xfrm>
                <a:off x="3471863" y="5083175"/>
                <a:ext cx="85725" cy="252413"/>
              </a:xfrm>
              <a:custGeom>
                <a:avLst/>
                <a:gdLst>
                  <a:gd name="T0" fmla="*/ 7 w 54"/>
                  <a:gd name="T1" fmla="*/ 0 h 159"/>
                  <a:gd name="T2" fmla="*/ 7 w 54"/>
                  <a:gd name="T3" fmla="*/ 0 h 159"/>
                  <a:gd name="T4" fmla="*/ 54 w 54"/>
                  <a:gd name="T5" fmla="*/ 0 h 159"/>
                  <a:gd name="T6" fmla="*/ 54 w 54"/>
                  <a:gd name="T7" fmla="*/ 0 h 159"/>
                  <a:gd name="T8" fmla="*/ 37 w 54"/>
                  <a:gd name="T9" fmla="*/ 140 h 159"/>
                  <a:gd name="T10" fmla="*/ 37 w 54"/>
                  <a:gd name="T11" fmla="*/ 140 h 159"/>
                  <a:gd name="T12" fmla="*/ 36 w 54"/>
                  <a:gd name="T13" fmla="*/ 145 h 159"/>
                  <a:gd name="T14" fmla="*/ 33 w 54"/>
                  <a:gd name="T15" fmla="*/ 151 h 159"/>
                  <a:gd name="T16" fmla="*/ 29 w 54"/>
                  <a:gd name="T17" fmla="*/ 155 h 159"/>
                  <a:gd name="T18" fmla="*/ 23 w 54"/>
                  <a:gd name="T19" fmla="*/ 159 h 159"/>
                  <a:gd name="T20" fmla="*/ 23 w 54"/>
                  <a:gd name="T21" fmla="*/ 159 h 159"/>
                  <a:gd name="T22" fmla="*/ 0 w 54"/>
                  <a:gd name="T23" fmla="*/ 90 h 159"/>
                  <a:gd name="T24" fmla="*/ 0 w 54"/>
                  <a:gd name="T25" fmla="*/ 90 h 159"/>
                  <a:gd name="T26" fmla="*/ 7 w 54"/>
                  <a:gd name="T27" fmla="*/ 0 h 159"/>
                  <a:gd name="T28" fmla="*/ 7 w 54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159">
                    <a:moveTo>
                      <a:pt x="7" y="0"/>
                    </a:moveTo>
                    <a:lnTo>
                      <a:pt x="7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37" y="140"/>
                    </a:lnTo>
                    <a:lnTo>
                      <a:pt x="37" y="140"/>
                    </a:lnTo>
                    <a:lnTo>
                      <a:pt x="36" y="145"/>
                    </a:lnTo>
                    <a:lnTo>
                      <a:pt x="33" y="151"/>
                    </a:lnTo>
                    <a:lnTo>
                      <a:pt x="29" y="155"/>
                    </a:lnTo>
                    <a:lnTo>
                      <a:pt x="23" y="159"/>
                    </a:lnTo>
                    <a:lnTo>
                      <a:pt x="23" y="159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FB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92"/>
              <p:cNvSpPr>
                <a:spLocks/>
              </p:cNvSpPr>
              <p:nvPr/>
            </p:nvSpPr>
            <p:spPr bwMode="auto">
              <a:xfrm>
                <a:off x="3478213" y="5083175"/>
                <a:ext cx="79375" cy="252413"/>
              </a:xfrm>
              <a:custGeom>
                <a:avLst/>
                <a:gdLst>
                  <a:gd name="T0" fmla="*/ 7 w 50"/>
                  <a:gd name="T1" fmla="*/ 0 h 159"/>
                  <a:gd name="T2" fmla="*/ 7 w 50"/>
                  <a:gd name="T3" fmla="*/ 0 h 159"/>
                  <a:gd name="T4" fmla="*/ 50 w 50"/>
                  <a:gd name="T5" fmla="*/ 0 h 159"/>
                  <a:gd name="T6" fmla="*/ 50 w 50"/>
                  <a:gd name="T7" fmla="*/ 0 h 159"/>
                  <a:gd name="T8" fmla="*/ 33 w 50"/>
                  <a:gd name="T9" fmla="*/ 140 h 159"/>
                  <a:gd name="T10" fmla="*/ 33 w 50"/>
                  <a:gd name="T11" fmla="*/ 140 h 159"/>
                  <a:gd name="T12" fmla="*/ 32 w 50"/>
                  <a:gd name="T13" fmla="*/ 145 h 159"/>
                  <a:gd name="T14" fmla="*/ 29 w 50"/>
                  <a:gd name="T15" fmla="*/ 151 h 159"/>
                  <a:gd name="T16" fmla="*/ 25 w 50"/>
                  <a:gd name="T17" fmla="*/ 155 h 159"/>
                  <a:gd name="T18" fmla="*/ 19 w 50"/>
                  <a:gd name="T19" fmla="*/ 159 h 159"/>
                  <a:gd name="T20" fmla="*/ 19 w 50"/>
                  <a:gd name="T21" fmla="*/ 159 h 159"/>
                  <a:gd name="T22" fmla="*/ 0 w 50"/>
                  <a:gd name="T23" fmla="*/ 88 h 159"/>
                  <a:gd name="T24" fmla="*/ 0 w 50"/>
                  <a:gd name="T25" fmla="*/ 88 h 159"/>
                  <a:gd name="T26" fmla="*/ 7 w 50"/>
                  <a:gd name="T27" fmla="*/ 0 h 159"/>
                  <a:gd name="T28" fmla="*/ 7 w 50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159">
                    <a:moveTo>
                      <a:pt x="7" y="0"/>
                    </a:moveTo>
                    <a:lnTo>
                      <a:pt x="7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32" y="145"/>
                    </a:lnTo>
                    <a:lnTo>
                      <a:pt x="29" y="151"/>
                    </a:lnTo>
                    <a:lnTo>
                      <a:pt x="25" y="155"/>
                    </a:lnTo>
                    <a:lnTo>
                      <a:pt x="19" y="159"/>
                    </a:lnTo>
                    <a:lnTo>
                      <a:pt x="19" y="159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93"/>
              <p:cNvSpPr>
                <a:spLocks/>
              </p:cNvSpPr>
              <p:nvPr/>
            </p:nvSpPr>
            <p:spPr bwMode="auto">
              <a:xfrm>
                <a:off x="3484563" y="5083175"/>
                <a:ext cx="73025" cy="252413"/>
              </a:xfrm>
              <a:custGeom>
                <a:avLst/>
                <a:gdLst>
                  <a:gd name="T0" fmla="*/ 7 w 46"/>
                  <a:gd name="T1" fmla="*/ 0 h 159"/>
                  <a:gd name="T2" fmla="*/ 7 w 46"/>
                  <a:gd name="T3" fmla="*/ 0 h 159"/>
                  <a:gd name="T4" fmla="*/ 46 w 46"/>
                  <a:gd name="T5" fmla="*/ 0 h 159"/>
                  <a:gd name="T6" fmla="*/ 46 w 46"/>
                  <a:gd name="T7" fmla="*/ 0 h 159"/>
                  <a:gd name="T8" fmla="*/ 29 w 46"/>
                  <a:gd name="T9" fmla="*/ 140 h 159"/>
                  <a:gd name="T10" fmla="*/ 29 w 46"/>
                  <a:gd name="T11" fmla="*/ 140 h 159"/>
                  <a:gd name="T12" fmla="*/ 28 w 46"/>
                  <a:gd name="T13" fmla="*/ 145 h 159"/>
                  <a:gd name="T14" fmla="*/ 25 w 46"/>
                  <a:gd name="T15" fmla="*/ 151 h 159"/>
                  <a:gd name="T16" fmla="*/ 21 w 46"/>
                  <a:gd name="T17" fmla="*/ 155 h 159"/>
                  <a:gd name="T18" fmla="*/ 17 w 46"/>
                  <a:gd name="T19" fmla="*/ 159 h 159"/>
                  <a:gd name="T20" fmla="*/ 17 w 46"/>
                  <a:gd name="T21" fmla="*/ 159 h 159"/>
                  <a:gd name="T22" fmla="*/ 0 w 46"/>
                  <a:gd name="T23" fmla="*/ 87 h 159"/>
                  <a:gd name="T24" fmla="*/ 0 w 46"/>
                  <a:gd name="T25" fmla="*/ 87 h 159"/>
                  <a:gd name="T26" fmla="*/ 7 w 46"/>
                  <a:gd name="T27" fmla="*/ 0 h 159"/>
                  <a:gd name="T28" fmla="*/ 7 w 46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159">
                    <a:moveTo>
                      <a:pt x="7" y="0"/>
                    </a:moveTo>
                    <a:lnTo>
                      <a:pt x="7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29" y="140"/>
                    </a:lnTo>
                    <a:lnTo>
                      <a:pt x="29" y="140"/>
                    </a:lnTo>
                    <a:lnTo>
                      <a:pt x="28" y="145"/>
                    </a:lnTo>
                    <a:lnTo>
                      <a:pt x="25" y="151"/>
                    </a:lnTo>
                    <a:lnTo>
                      <a:pt x="21" y="155"/>
                    </a:lnTo>
                    <a:lnTo>
                      <a:pt x="17" y="159"/>
                    </a:lnTo>
                    <a:lnTo>
                      <a:pt x="17" y="159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1C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94"/>
              <p:cNvSpPr>
                <a:spLocks/>
              </p:cNvSpPr>
              <p:nvPr/>
            </p:nvSpPr>
            <p:spPr bwMode="auto">
              <a:xfrm>
                <a:off x="3492501" y="5083175"/>
                <a:ext cx="65088" cy="252413"/>
              </a:xfrm>
              <a:custGeom>
                <a:avLst/>
                <a:gdLst>
                  <a:gd name="T0" fmla="*/ 6 w 41"/>
                  <a:gd name="T1" fmla="*/ 0 h 159"/>
                  <a:gd name="T2" fmla="*/ 6 w 41"/>
                  <a:gd name="T3" fmla="*/ 0 h 159"/>
                  <a:gd name="T4" fmla="*/ 41 w 41"/>
                  <a:gd name="T5" fmla="*/ 0 h 159"/>
                  <a:gd name="T6" fmla="*/ 41 w 41"/>
                  <a:gd name="T7" fmla="*/ 0 h 159"/>
                  <a:gd name="T8" fmla="*/ 24 w 41"/>
                  <a:gd name="T9" fmla="*/ 140 h 159"/>
                  <a:gd name="T10" fmla="*/ 24 w 41"/>
                  <a:gd name="T11" fmla="*/ 140 h 159"/>
                  <a:gd name="T12" fmla="*/ 23 w 41"/>
                  <a:gd name="T13" fmla="*/ 145 h 159"/>
                  <a:gd name="T14" fmla="*/ 20 w 41"/>
                  <a:gd name="T15" fmla="*/ 151 h 159"/>
                  <a:gd name="T16" fmla="*/ 16 w 41"/>
                  <a:gd name="T17" fmla="*/ 155 h 159"/>
                  <a:gd name="T18" fmla="*/ 12 w 41"/>
                  <a:gd name="T19" fmla="*/ 159 h 159"/>
                  <a:gd name="T20" fmla="*/ 12 w 41"/>
                  <a:gd name="T21" fmla="*/ 159 h 159"/>
                  <a:gd name="T22" fmla="*/ 0 w 41"/>
                  <a:gd name="T23" fmla="*/ 86 h 159"/>
                  <a:gd name="T24" fmla="*/ 0 w 41"/>
                  <a:gd name="T25" fmla="*/ 86 h 159"/>
                  <a:gd name="T26" fmla="*/ 6 w 41"/>
                  <a:gd name="T27" fmla="*/ 0 h 159"/>
                  <a:gd name="T28" fmla="*/ 6 w 41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" h="159">
                    <a:moveTo>
                      <a:pt x="6" y="0"/>
                    </a:moveTo>
                    <a:lnTo>
                      <a:pt x="6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24" y="140"/>
                    </a:lnTo>
                    <a:lnTo>
                      <a:pt x="24" y="140"/>
                    </a:lnTo>
                    <a:lnTo>
                      <a:pt x="23" y="145"/>
                    </a:lnTo>
                    <a:lnTo>
                      <a:pt x="20" y="151"/>
                    </a:lnTo>
                    <a:lnTo>
                      <a:pt x="16" y="155"/>
                    </a:lnTo>
                    <a:lnTo>
                      <a:pt x="12" y="159"/>
                    </a:lnTo>
                    <a:lnTo>
                      <a:pt x="12" y="159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1C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95"/>
              <p:cNvSpPr>
                <a:spLocks/>
              </p:cNvSpPr>
              <p:nvPr/>
            </p:nvSpPr>
            <p:spPr bwMode="auto">
              <a:xfrm>
                <a:off x="3495676" y="5083175"/>
                <a:ext cx="61913" cy="252413"/>
              </a:xfrm>
              <a:custGeom>
                <a:avLst/>
                <a:gdLst>
                  <a:gd name="T0" fmla="*/ 8 w 39"/>
                  <a:gd name="T1" fmla="*/ 0 h 159"/>
                  <a:gd name="T2" fmla="*/ 8 w 39"/>
                  <a:gd name="T3" fmla="*/ 0 h 159"/>
                  <a:gd name="T4" fmla="*/ 39 w 39"/>
                  <a:gd name="T5" fmla="*/ 0 h 159"/>
                  <a:gd name="T6" fmla="*/ 39 w 39"/>
                  <a:gd name="T7" fmla="*/ 0 h 159"/>
                  <a:gd name="T8" fmla="*/ 22 w 39"/>
                  <a:gd name="T9" fmla="*/ 140 h 159"/>
                  <a:gd name="T10" fmla="*/ 22 w 39"/>
                  <a:gd name="T11" fmla="*/ 140 h 159"/>
                  <a:gd name="T12" fmla="*/ 21 w 39"/>
                  <a:gd name="T13" fmla="*/ 145 h 159"/>
                  <a:gd name="T14" fmla="*/ 18 w 39"/>
                  <a:gd name="T15" fmla="*/ 151 h 159"/>
                  <a:gd name="T16" fmla="*/ 14 w 39"/>
                  <a:gd name="T17" fmla="*/ 155 h 159"/>
                  <a:gd name="T18" fmla="*/ 10 w 39"/>
                  <a:gd name="T19" fmla="*/ 159 h 159"/>
                  <a:gd name="T20" fmla="*/ 10 w 39"/>
                  <a:gd name="T21" fmla="*/ 159 h 159"/>
                  <a:gd name="T22" fmla="*/ 0 w 39"/>
                  <a:gd name="T23" fmla="*/ 84 h 159"/>
                  <a:gd name="T24" fmla="*/ 0 w 39"/>
                  <a:gd name="T25" fmla="*/ 84 h 159"/>
                  <a:gd name="T26" fmla="*/ 8 w 39"/>
                  <a:gd name="T27" fmla="*/ 0 h 159"/>
                  <a:gd name="T28" fmla="*/ 8 w 39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159">
                    <a:moveTo>
                      <a:pt x="8" y="0"/>
                    </a:moveTo>
                    <a:lnTo>
                      <a:pt x="8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22" y="140"/>
                    </a:lnTo>
                    <a:lnTo>
                      <a:pt x="22" y="140"/>
                    </a:lnTo>
                    <a:lnTo>
                      <a:pt x="21" y="145"/>
                    </a:lnTo>
                    <a:lnTo>
                      <a:pt x="18" y="151"/>
                    </a:lnTo>
                    <a:lnTo>
                      <a:pt x="14" y="155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2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96"/>
              <p:cNvSpPr>
                <a:spLocks/>
              </p:cNvSpPr>
              <p:nvPr/>
            </p:nvSpPr>
            <p:spPr bwMode="auto">
              <a:xfrm>
                <a:off x="3502026" y="5083175"/>
                <a:ext cx="55563" cy="252413"/>
              </a:xfrm>
              <a:custGeom>
                <a:avLst/>
                <a:gdLst>
                  <a:gd name="T0" fmla="*/ 8 w 35"/>
                  <a:gd name="T1" fmla="*/ 0 h 159"/>
                  <a:gd name="T2" fmla="*/ 8 w 35"/>
                  <a:gd name="T3" fmla="*/ 0 h 159"/>
                  <a:gd name="T4" fmla="*/ 35 w 35"/>
                  <a:gd name="T5" fmla="*/ 0 h 159"/>
                  <a:gd name="T6" fmla="*/ 35 w 35"/>
                  <a:gd name="T7" fmla="*/ 0 h 159"/>
                  <a:gd name="T8" fmla="*/ 18 w 35"/>
                  <a:gd name="T9" fmla="*/ 140 h 159"/>
                  <a:gd name="T10" fmla="*/ 18 w 35"/>
                  <a:gd name="T11" fmla="*/ 140 h 159"/>
                  <a:gd name="T12" fmla="*/ 17 w 35"/>
                  <a:gd name="T13" fmla="*/ 145 h 159"/>
                  <a:gd name="T14" fmla="*/ 14 w 35"/>
                  <a:gd name="T15" fmla="*/ 151 h 159"/>
                  <a:gd name="T16" fmla="*/ 11 w 35"/>
                  <a:gd name="T17" fmla="*/ 155 h 159"/>
                  <a:gd name="T18" fmla="*/ 7 w 35"/>
                  <a:gd name="T19" fmla="*/ 159 h 159"/>
                  <a:gd name="T20" fmla="*/ 7 w 35"/>
                  <a:gd name="T21" fmla="*/ 159 h 159"/>
                  <a:gd name="T22" fmla="*/ 0 w 35"/>
                  <a:gd name="T23" fmla="*/ 84 h 159"/>
                  <a:gd name="T24" fmla="*/ 0 w 35"/>
                  <a:gd name="T25" fmla="*/ 84 h 159"/>
                  <a:gd name="T26" fmla="*/ 8 w 35"/>
                  <a:gd name="T27" fmla="*/ 0 h 159"/>
                  <a:gd name="T28" fmla="*/ 8 w 35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159">
                    <a:moveTo>
                      <a:pt x="8" y="0"/>
                    </a:moveTo>
                    <a:lnTo>
                      <a:pt x="8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18" y="140"/>
                    </a:lnTo>
                    <a:lnTo>
                      <a:pt x="18" y="140"/>
                    </a:lnTo>
                    <a:lnTo>
                      <a:pt x="17" y="145"/>
                    </a:lnTo>
                    <a:lnTo>
                      <a:pt x="14" y="151"/>
                    </a:lnTo>
                    <a:lnTo>
                      <a:pt x="11" y="155"/>
                    </a:lnTo>
                    <a:lnTo>
                      <a:pt x="7" y="159"/>
                    </a:lnTo>
                    <a:lnTo>
                      <a:pt x="7" y="159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3C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97"/>
              <p:cNvSpPr>
                <a:spLocks/>
              </p:cNvSpPr>
              <p:nvPr/>
            </p:nvSpPr>
            <p:spPr bwMode="auto">
              <a:xfrm>
                <a:off x="3508376" y="5083175"/>
                <a:ext cx="49213" cy="249238"/>
              </a:xfrm>
              <a:custGeom>
                <a:avLst/>
                <a:gdLst>
                  <a:gd name="T0" fmla="*/ 7 w 31"/>
                  <a:gd name="T1" fmla="*/ 0 h 157"/>
                  <a:gd name="T2" fmla="*/ 7 w 31"/>
                  <a:gd name="T3" fmla="*/ 0 h 157"/>
                  <a:gd name="T4" fmla="*/ 31 w 31"/>
                  <a:gd name="T5" fmla="*/ 0 h 157"/>
                  <a:gd name="T6" fmla="*/ 31 w 31"/>
                  <a:gd name="T7" fmla="*/ 0 h 157"/>
                  <a:gd name="T8" fmla="*/ 14 w 31"/>
                  <a:gd name="T9" fmla="*/ 140 h 157"/>
                  <a:gd name="T10" fmla="*/ 14 w 31"/>
                  <a:gd name="T11" fmla="*/ 140 h 157"/>
                  <a:gd name="T12" fmla="*/ 13 w 31"/>
                  <a:gd name="T13" fmla="*/ 145 h 157"/>
                  <a:gd name="T14" fmla="*/ 10 w 31"/>
                  <a:gd name="T15" fmla="*/ 151 h 157"/>
                  <a:gd name="T16" fmla="*/ 7 w 31"/>
                  <a:gd name="T17" fmla="*/ 155 h 157"/>
                  <a:gd name="T18" fmla="*/ 3 w 31"/>
                  <a:gd name="T19" fmla="*/ 157 h 157"/>
                  <a:gd name="T20" fmla="*/ 3 w 31"/>
                  <a:gd name="T21" fmla="*/ 157 h 157"/>
                  <a:gd name="T22" fmla="*/ 0 w 31"/>
                  <a:gd name="T23" fmla="*/ 83 h 157"/>
                  <a:gd name="T24" fmla="*/ 0 w 31"/>
                  <a:gd name="T25" fmla="*/ 83 h 157"/>
                  <a:gd name="T26" fmla="*/ 7 w 31"/>
                  <a:gd name="T27" fmla="*/ 0 h 157"/>
                  <a:gd name="T28" fmla="*/ 7 w 31"/>
                  <a:gd name="T2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157">
                    <a:moveTo>
                      <a:pt x="7" y="0"/>
                    </a:moveTo>
                    <a:lnTo>
                      <a:pt x="7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14" y="140"/>
                    </a:lnTo>
                    <a:lnTo>
                      <a:pt x="14" y="140"/>
                    </a:lnTo>
                    <a:lnTo>
                      <a:pt x="13" y="145"/>
                    </a:lnTo>
                    <a:lnTo>
                      <a:pt x="10" y="151"/>
                    </a:lnTo>
                    <a:lnTo>
                      <a:pt x="7" y="155"/>
                    </a:lnTo>
                    <a:lnTo>
                      <a:pt x="3" y="157"/>
                    </a:lnTo>
                    <a:lnTo>
                      <a:pt x="3" y="157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3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98"/>
              <p:cNvSpPr>
                <a:spLocks/>
              </p:cNvSpPr>
              <p:nvPr/>
            </p:nvSpPr>
            <p:spPr bwMode="auto">
              <a:xfrm>
                <a:off x="3513138" y="5083175"/>
                <a:ext cx="44450" cy="249238"/>
              </a:xfrm>
              <a:custGeom>
                <a:avLst/>
                <a:gdLst>
                  <a:gd name="T0" fmla="*/ 8 w 28"/>
                  <a:gd name="T1" fmla="*/ 0 h 157"/>
                  <a:gd name="T2" fmla="*/ 8 w 28"/>
                  <a:gd name="T3" fmla="*/ 0 h 157"/>
                  <a:gd name="T4" fmla="*/ 28 w 28"/>
                  <a:gd name="T5" fmla="*/ 0 h 157"/>
                  <a:gd name="T6" fmla="*/ 28 w 28"/>
                  <a:gd name="T7" fmla="*/ 0 h 157"/>
                  <a:gd name="T8" fmla="*/ 11 w 28"/>
                  <a:gd name="T9" fmla="*/ 140 h 157"/>
                  <a:gd name="T10" fmla="*/ 11 w 28"/>
                  <a:gd name="T11" fmla="*/ 140 h 157"/>
                  <a:gd name="T12" fmla="*/ 10 w 28"/>
                  <a:gd name="T13" fmla="*/ 145 h 157"/>
                  <a:gd name="T14" fmla="*/ 7 w 28"/>
                  <a:gd name="T15" fmla="*/ 151 h 157"/>
                  <a:gd name="T16" fmla="*/ 4 w 28"/>
                  <a:gd name="T17" fmla="*/ 155 h 157"/>
                  <a:gd name="T18" fmla="*/ 0 w 28"/>
                  <a:gd name="T19" fmla="*/ 157 h 157"/>
                  <a:gd name="T20" fmla="*/ 0 w 28"/>
                  <a:gd name="T21" fmla="*/ 157 h 157"/>
                  <a:gd name="T22" fmla="*/ 1 w 28"/>
                  <a:gd name="T23" fmla="*/ 82 h 157"/>
                  <a:gd name="T24" fmla="*/ 1 w 28"/>
                  <a:gd name="T25" fmla="*/ 82 h 157"/>
                  <a:gd name="T26" fmla="*/ 8 w 28"/>
                  <a:gd name="T27" fmla="*/ 0 h 157"/>
                  <a:gd name="T28" fmla="*/ 8 w 28"/>
                  <a:gd name="T2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157">
                    <a:moveTo>
                      <a:pt x="8" y="0"/>
                    </a:moveTo>
                    <a:lnTo>
                      <a:pt x="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1" y="140"/>
                    </a:lnTo>
                    <a:lnTo>
                      <a:pt x="11" y="140"/>
                    </a:lnTo>
                    <a:lnTo>
                      <a:pt x="10" y="145"/>
                    </a:lnTo>
                    <a:lnTo>
                      <a:pt x="7" y="151"/>
                    </a:lnTo>
                    <a:lnTo>
                      <a:pt x="4" y="155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4C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99"/>
              <p:cNvSpPr>
                <a:spLocks/>
              </p:cNvSpPr>
              <p:nvPr/>
            </p:nvSpPr>
            <p:spPr bwMode="auto">
              <a:xfrm>
                <a:off x="3513138" y="5083175"/>
                <a:ext cx="44450" cy="249238"/>
              </a:xfrm>
              <a:custGeom>
                <a:avLst/>
                <a:gdLst>
                  <a:gd name="T0" fmla="*/ 12 w 28"/>
                  <a:gd name="T1" fmla="*/ 0 h 157"/>
                  <a:gd name="T2" fmla="*/ 12 w 28"/>
                  <a:gd name="T3" fmla="*/ 0 h 157"/>
                  <a:gd name="T4" fmla="*/ 28 w 28"/>
                  <a:gd name="T5" fmla="*/ 0 h 157"/>
                  <a:gd name="T6" fmla="*/ 28 w 28"/>
                  <a:gd name="T7" fmla="*/ 0 h 157"/>
                  <a:gd name="T8" fmla="*/ 11 w 28"/>
                  <a:gd name="T9" fmla="*/ 140 h 157"/>
                  <a:gd name="T10" fmla="*/ 11 w 28"/>
                  <a:gd name="T11" fmla="*/ 140 h 157"/>
                  <a:gd name="T12" fmla="*/ 10 w 28"/>
                  <a:gd name="T13" fmla="*/ 145 h 157"/>
                  <a:gd name="T14" fmla="*/ 8 w 28"/>
                  <a:gd name="T15" fmla="*/ 149 h 157"/>
                  <a:gd name="T16" fmla="*/ 4 w 28"/>
                  <a:gd name="T17" fmla="*/ 155 h 157"/>
                  <a:gd name="T18" fmla="*/ 0 w 28"/>
                  <a:gd name="T19" fmla="*/ 157 h 157"/>
                  <a:gd name="T20" fmla="*/ 0 w 28"/>
                  <a:gd name="T21" fmla="*/ 157 h 157"/>
                  <a:gd name="T22" fmla="*/ 5 w 28"/>
                  <a:gd name="T23" fmla="*/ 80 h 157"/>
                  <a:gd name="T24" fmla="*/ 5 w 28"/>
                  <a:gd name="T25" fmla="*/ 80 h 157"/>
                  <a:gd name="T26" fmla="*/ 12 w 28"/>
                  <a:gd name="T27" fmla="*/ 0 h 157"/>
                  <a:gd name="T28" fmla="*/ 12 w 28"/>
                  <a:gd name="T2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157">
                    <a:moveTo>
                      <a:pt x="12" y="0"/>
                    </a:moveTo>
                    <a:lnTo>
                      <a:pt x="12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1" y="140"/>
                    </a:lnTo>
                    <a:lnTo>
                      <a:pt x="11" y="140"/>
                    </a:lnTo>
                    <a:lnTo>
                      <a:pt x="10" y="145"/>
                    </a:lnTo>
                    <a:lnTo>
                      <a:pt x="8" y="149"/>
                    </a:lnTo>
                    <a:lnTo>
                      <a:pt x="4" y="155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4C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100"/>
              <p:cNvSpPr>
                <a:spLocks/>
              </p:cNvSpPr>
              <p:nvPr/>
            </p:nvSpPr>
            <p:spPr bwMode="auto">
              <a:xfrm>
                <a:off x="3514726" y="5083175"/>
                <a:ext cx="42863" cy="249238"/>
              </a:xfrm>
              <a:custGeom>
                <a:avLst/>
                <a:gdLst>
                  <a:gd name="T0" fmla="*/ 15 w 27"/>
                  <a:gd name="T1" fmla="*/ 0 h 157"/>
                  <a:gd name="T2" fmla="*/ 27 w 27"/>
                  <a:gd name="T3" fmla="*/ 0 h 157"/>
                  <a:gd name="T4" fmla="*/ 10 w 27"/>
                  <a:gd name="T5" fmla="*/ 140 h 157"/>
                  <a:gd name="T6" fmla="*/ 10 w 27"/>
                  <a:gd name="T7" fmla="*/ 140 h 157"/>
                  <a:gd name="T8" fmla="*/ 9 w 27"/>
                  <a:gd name="T9" fmla="*/ 145 h 157"/>
                  <a:gd name="T10" fmla="*/ 7 w 27"/>
                  <a:gd name="T11" fmla="*/ 149 h 157"/>
                  <a:gd name="T12" fmla="*/ 3 w 27"/>
                  <a:gd name="T13" fmla="*/ 153 h 157"/>
                  <a:gd name="T14" fmla="*/ 0 w 27"/>
                  <a:gd name="T15" fmla="*/ 157 h 157"/>
                  <a:gd name="T16" fmla="*/ 15 w 27"/>
                  <a:gd name="T1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57">
                    <a:moveTo>
                      <a:pt x="15" y="0"/>
                    </a:moveTo>
                    <a:lnTo>
                      <a:pt x="27" y="0"/>
                    </a:lnTo>
                    <a:lnTo>
                      <a:pt x="10" y="140"/>
                    </a:lnTo>
                    <a:lnTo>
                      <a:pt x="10" y="140"/>
                    </a:lnTo>
                    <a:lnTo>
                      <a:pt x="9" y="145"/>
                    </a:lnTo>
                    <a:lnTo>
                      <a:pt x="7" y="149"/>
                    </a:lnTo>
                    <a:lnTo>
                      <a:pt x="3" y="153"/>
                    </a:lnTo>
                    <a:lnTo>
                      <a:pt x="0" y="15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5C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108"/>
              <p:cNvSpPr>
                <a:spLocks/>
              </p:cNvSpPr>
              <p:nvPr/>
            </p:nvSpPr>
            <p:spPr bwMode="auto">
              <a:xfrm>
                <a:off x="2687638" y="4930775"/>
                <a:ext cx="47625" cy="55563"/>
              </a:xfrm>
              <a:custGeom>
                <a:avLst/>
                <a:gdLst>
                  <a:gd name="T0" fmla="*/ 30 w 30"/>
                  <a:gd name="T1" fmla="*/ 2 h 35"/>
                  <a:gd name="T2" fmla="*/ 30 w 30"/>
                  <a:gd name="T3" fmla="*/ 2 h 35"/>
                  <a:gd name="T4" fmla="*/ 27 w 30"/>
                  <a:gd name="T5" fmla="*/ 14 h 35"/>
                  <a:gd name="T6" fmla="*/ 23 w 30"/>
                  <a:gd name="T7" fmla="*/ 30 h 35"/>
                  <a:gd name="T8" fmla="*/ 23 w 30"/>
                  <a:gd name="T9" fmla="*/ 30 h 35"/>
                  <a:gd name="T10" fmla="*/ 20 w 30"/>
                  <a:gd name="T11" fmla="*/ 34 h 35"/>
                  <a:gd name="T12" fmla="*/ 19 w 30"/>
                  <a:gd name="T13" fmla="*/ 35 h 35"/>
                  <a:gd name="T14" fmla="*/ 16 w 30"/>
                  <a:gd name="T15" fmla="*/ 34 h 35"/>
                  <a:gd name="T16" fmla="*/ 14 w 30"/>
                  <a:gd name="T17" fmla="*/ 31 h 35"/>
                  <a:gd name="T18" fmla="*/ 11 w 30"/>
                  <a:gd name="T19" fmla="*/ 26 h 35"/>
                  <a:gd name="T20" fmla="*/ 0 w 30"/>
                  <a:gd name="T21" fmla="*/ 7 h 35"/>
                  <a:gd name="T22" fmla="*/ 0 w 30"/>
                  <a:gd name="T23" fmla="*/ 7 h 35"/>
                  <a:gd name="T24" fmla="*/ 3 w 30"/>
                  <a:gd name="T25" fmla="*/ 6 h 35"/>
                  <a:gd name="T26" fmla="*/ 8 w 30"/>
                  <a:gd name="T27" fmla="*/ 2 h 35"/>
                  <a:gd name="T28" fmla="*/ 12 w 30"/>
                  <a:gd name="T29" fmla="*/ 0 h 35"/>
                  <a:gd name="T30" fmla="*/ 18 w 30"/>
                  <a:gd name="T31" fmla="*/ 0 h 35"/>
                  <a:gd name="T32" fmla="*/ 23 w 30"/>
                  <a:gd name="T33" fmla="*/ 0 h 35"/>
                  <a:gd name="T34" fmla="*/ 30 w 30"/>
                  <a:gd name="T35" fmla="*/ 2 h 35"/>
                  <a:gd name="T36" fmla="*/ 30 w 30"/>
                  <a:gd name="T37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35">
                    <a:moveTo>
                      <a:pt x="30" y="2"/>
                    </a:moveTo>
                    <a:lnTo>
                      <a:pt x="30" y="2"/>
                    </a:lnTo>
                    <a:lnTo>
                      <a:pt x="27" y="14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0" y="34"/>
                    </a:lnTo>
                    <a:lnTo>
                      <a:pt x="19" y="35"/>
                    </a:lnTo>
                    <a:lnTo>
                      <a:pt x="16" y="34"/>
                    </a:lnTo>
                    <a:lnTo>
                      <a:pt x="14" y="31"/>
                    </a:lnTo>
                    <a:lnTo>
                      <a:pt x="11" y="2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3" y="6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solidFill>
                <a:srgbClr val="F24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" name="群組 9"/>
            <p:cNvGrpSpPr/>
            <p:nvPr/>
          </p:nvGrpSpPr>
          <p:grpSpPr>
            <a:xfrm>
              <a:off x="4393054" y="561318"/>
              <a:ext cx="2476501" cy="2872980"/>
              <a:chOff x="4393054" y="561318"/>
              <a:chExt cx="2476501" cy="2872980"/>
            </a:xfrm>
          </p:grpSpPr>
          <p:grpSp>
            <p:nvGrpSpPr>
              <p:cNvPr id="11" name="组合 208"/>
              <p:cNvGrpSpPr/>
              <p:nvPr/>
            </p:nvGrpSpPr>
            <p:grpSpPr>
              <a:xfrm>
                <a:off x="5580112" y="2950904"/>
                <a:ext cx="138113" cy="483394"/>
                <a:chOff x="2752726" y="4344988"/>
                <a:chExt cx="184150" cy="644525"/>
              </a:xfrm>
            </p:grpSpPr>
            <p:sp>
              <p:nvSpPr>
                <p:cNvPr id="117" name="Freeform 101"/>
                <p:cNvSpPr>
                  <a:spLocks/>
                </p:cNvSpPr>
                <p:nvPr/>
              </p:nvSpPr>
              <p:spPr bwMode="auto">
                <a:xfrm>
                  <a:off x="2762251" y="4427538"/>
                  <a:ext cx="174625" cy="519113"/>
                </a:xfrm>
                <a:custGeom>
                  <a:avLst/>
                  <a:gdLst>
                    <a:gd name="T0" fmla="*/ 34 w 110"/>
                    <a:gd name="T1" fmla="*/ 267 h 327"/>
                    <a:gd name="T2" fmla="*/ 67 w 110"/>
                    <a:gd name="T3" fmla="*/ 327 h 327"/>
                    <a:gd name="T4" fmla="*/ 95 w 110"/>
                    <a:gd name="T5" fmla="*/ 323 h 327"/>
                    <a:gd name="T6" fmla="*/ 110 w 110"/>
                    <a:gd name="T7" fmla="*/ 256 h 327"/>
                    <a:gd name="T8" fmla="*/ 76 w 110"/>
                    <a:gd name="T9" fmla="*/ 0 h 327"/>
                    <a:gd name="T10" fmla="*/ 0 w 110"/>
                    <a:gd name="T11" fmla="*/ 10 h 327"/>
                    <a:gd name="T12" fmla="*/ 34 w 110"/>
                    <a:gd name="T13" fmla="*/ 267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0" h="327">
                      <a:moveTo>
                        <a:pt x="34" y="267"/>
                      </a:moveTo>
                      <a:lnTo>
                        <a:pt x="67" y="327"/>
                      </a:lnTo>
                      <a:lnTo>
                        <a:pt x="95" y="323"/>
                      </a:lnTo>
                      <a:lnTo>
                        <a:pt x="110" y="256"/>
                      </a:lnTo>
                      <a:lnTo>
                        <a:pt x="76" y="0"/>
                      </a:lnTo>
                      <a:lnTo>
                        <a:pt x="0" y="10"/>
                      </a:lnTo>
                      <a:lnTo>
                        <a:pt x="34" y="267"/>
                      </a:lnTo>
                      <a:close/>
                    </a:path>
                  </a:pathLst>
                </a:custGeom>
                <a:solidFill>
                  <a:srgbClr val="EDCD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102"/>
                <p:cNvSpPr>
                  <a:spLocks/>
                </p:cNvSpPr>
                <p:nvPr/>
              </p:nvSpPr>
              <p:spPr bwMode="auto">
                <a:xfrm>
                  <a:off x="2754313" y="4344988"/>
                  <a:ext cx="128588" cy="146050"/>
                </a:xfrm>
                <a:custGeom>
                  <a:avLst/>
                  <a:gdLst>
                    <a:gd name="T0" fmla="*/ 5 w 81"/>
                    <a:gd name="T1" fmla="*/ 58 h 92"/>
                    <a:gd name="T2" fmla="*/ 5 w 81"/>
                    <a:gd name="T3" fmla="*/ 58 h 92"/>
                    <a:gd name="T4" fmla="*/ 7 w 81"/>
                    <a:gd name="T5" fmla="*/ 66 h 92"/>
                    <a:gd name="T6" fmla="*/ 10 w 81"/>
                    <a:gd name="T7" fmla="*/ 73 h 92"/>
                    <a:gd name="T8" fmla="*/ 15 w 81"/>
                    <a:gd name="T9" fmla="*/ 78 h 92"/>
                    <a:gd name="T10" fmla="*/ 20 w 81"/>
                    <a:gd name="T11" fmla="*/ 84 h 92"/>
                    <a:gd name="T12" fmla="*/ 26 w 81"/>
                    <a:gd name="T13" fmla="*/ 88 h 92"/>
                    <a:gd name="T14" fmla="*/ 33 w 81"/>
                    <a:gd name="T15" fmla="*/ 90 h 92"/>
                    <a:gd name="T16" fmla="*/ 39 w 81"/>
                    <a:gd name="T17" fmla="*/ 92 h 92"/>
                    <a:gd name="T18" fmla="*/ 47 w 81"/>
                    <a:gd name="T19" fmla="*/ 90 h 92"/>
                    <a:gd name="T20" fmla="*/ 49 w 81"/>
                    <a:gd name="T21" fmla="*/ 90 h 92"/>
                    <a:gd name="T22" fmla="*/ 49 w 81"/>
                    <a:gd name="T23" fmla="*/ 90 h 92"/>
                    <a:gd name="T24" fmla="*/ 56 w 81"/>
                    <a:gd name="T25" fmla="*/ 89 h 92"/>
                    <a:gd name="T26" fmla="*/ 62 w 81"/>
                    <a:gd name="T27" fmla="*/ 86 h 92"/>
                    <a:gd name="T28" fmla="*/ 69 w 81"/>
                    <a:gd name="T29" fmla="*/ 81 h 92"/>
                    <a:gd name="T30" fmla="*/ 73 w 81"/>
                    <a:gd name="T31" fmla="*/ 77 h 92"/>
                    <a:gd name="T32" fmla="*/ 77 w 81"/>
                    <a:gd name="T33" fmla="*/ 70 h 92"/>
                    <a:gd name="T34" fmla="*/ 80 w 81"/>
                    <a:gd name="T35" fmla="*/ 63 h 92"/>
                    <a:gd name="T36" fmla="*/ 81 w 81"/>
                    <a:gd name="T37" fmla="*/ 56 h 92"/>
                    <a:gd name="T38" fmla="*/ 81 w 81"/>
                    <a:gd name="T39" fmla="*/ 48 h 92"/>
                    <a:gd name="T40" fmla="*/ 76 w 81"/>
                    <a:gd name="T41" fmla="*/ 13 h 92"/>
                    <a:gd name="T42" fmla="*/ 76 w 81"/>
                    <a:gd name="T43" fmla="*/ 13 h 92"/>
                    <a:gd name="T44" fmla="*/ 75 w 81"/>
                    <a:gd name="T45" fmla="*/ 8 h 92"/>
                    <a:gd name="T46" fmla="*/ 72 w 81"/>
                    <a:gd name="T47" fmla="*/ 2 h 92"/>
                    <a:gd name="T48" fmla="*/ 68 w 81"/>
                    <a:gd name="T49" fmla="*/ 1 h 92"/>
                    <a:gd name="T50" fmla="*/ 64 w 81"/>
                    <a:gd name="T51" fmla="*/ 0 h 92"/>
                    <a:gd name="T52" fmla="*/ 51 w 81"/>
                    <a:gd name="T53" fmla="*/ 0 h 92"/>
                    <a:gd name="T54" fmla="*/ 37 w 81"/>
                    <a:gd name="T55" fmla="*/ 2 h 92"/>
                    <a:gd name="T56" fmla="*/ 35 w 81"/>
                    <a:gd name="T57" fmla="*/ 2 h 92"/>
                    <a:gd name="T58" fmla="*/ 35 w 81"/>
                    <a:gd name="T59" fmla="*/ 2 h 92"/>
                    <a:gd name="T60" fmla="*/ 22 w 81"/>
                    <a:gd name="T61" fmla="*/ 4 h 92"/>
                    <a:gd name="T62" fmla="*/ 10 w 81"/>
                    <a:gd name="T63" fmla="*/ 6 h 92"/>
                    <a:gd name="T64" fmla="*/ 5 w 81"/>
                    <a:gd name="T65" fmla="*/ 9 h 92"/>
                    <a:gd name="T66" fmla="*/ 3 w 81"/>
                    <a:gd name="T67" fmla="*/ 12 h 92"/>
                    <a:gd name="T68" fmla="*/ 0 w 81"/>
                    <a:gd name="T69" fmla="*/ 17 h 92"/>
                    <a:gd name="T70" fmla="*/ 0 w 81"/>
                    <a:gd name="T71" fmla="*/ 24 h 92"/>
                    <a:gd name="T72" fmla="*/ 5 w 81"/>
                    <a:gd name="T73" fmla="*/ 58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1" h="92">
                      <a:moveTo>
                        <a:pt x="5" y="58"/>
                      </a:moveTo>
                      <a:lnTo>
                        <a:pt x="5" y="58"/>
                      </a:lnTo>
                      <a:lnTo>
                        <a:pt x="7" y="66"/>
                      </a:lnTo>
                      <a:lnTo>
                        <a:pt x="10" y="73"/>
                      </a:lnTo>
                      <a:lnTo>
                        <a:pt x="15" y="78"/>
                      </a:lnTo>
                      <a:lnTo>
                        <a:pt x="20" y="84"/>
                      </a:lnTo>
                      <a:lnTo>
                        <a:pt x="26" y="88"/>
                      </a:lnTo>
                      <a:lnTo>
                        <a:pt x="33" y="90"/>
                      </a:lnTo>
                      <a:lnTo>
                        <a:pt x="39" y="92"/>
                      </a:lnTo>
                      <a:lnTo>
                        <a:pt x="47" y="90"/>
                      </a:lnTo>
                      <a:lnTo>
                        <a:pt x="49" y="90"/>
                      </a:lnTo>
                      <a:lnTo>
                        <a:pt x="49" y="90"/>
                      </a:lnTo>
                      <a:lnTo>
                        <a:pt x="56" y="89"/>
                      </a:lnTo>
                      <a:lnTo>
                        <a:pt x="62" y="86"/>
                      </a:lnTo>
                      <a:lnTo>
                        <a:pt x="69" y="81"/>
                      </a:lnTo>
                      <a:lnTo>
                        <a:pt x="73" y="77"/>
                      </a:lnTo>
                      <a:lnTo>
                        <a:pt x="77" y="70"/>
                      </a:lnTo>
                      <a:lnTo>
                        <a:pt x="80" y="63"/>
                      </a:lnTo>
                      <a:lnTo>
                        <a:pt x="81" y="56"/>
                      </a:lnTo>
                      <a:lnTo>
                        <a:pt x="81" y="48"/>
                      </a:lnTo>
                      <a:lnTo>
                        <a:pt x="76" y="13"/>
                      </a:lnTo>
                      <a:lnTo>
                        <a:pt x="76" y="13"/>
                      </a:lnTo>
                      <a:lnTo>
                        <a:pt x="75" y="8"/>
                      </a:lnTo>
                      <a:lnTo>
                        <a:pt x="72" y="2"/>
                      </a:lnTo>
                      <a:lnTo>
                        <a:pt x="68" y="1"/>
                      </a:lnTo>
                      <a:lnTo>
                        <a:pt x="64" y="0"/>
                      </a:lnTo>
                      <a:lnTo>
                        <a:pt x="51" y="0"/>
                      </a:lnTo>
                      <a:lnTo>
                        <a:pt x="37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22" y="4"/>
                      </a:lnTo>
                      <a:lnTo>
                        <a:pt x="10" y="6"/>
                      </a:lnTo>
                      <a:lnTo>
                        <a:pt x="5" y="9"/>
                      </a:lnTo>
                      <a:lnTo>
                        <a:pt x="3" y="12"/>
                      </a:lnTo>
                      <a:lnTo>
                        <a:pt x="0" y="17"/>
                      </a:lnTo>
                      <a:lnTo>
                        <a:pt x="0" y="24"/>
                      </a:lnTo>
                      <a:lnTo>
                        <a:pt x="5" y="58"/>
                      </a:lnTo>
                      <a:close/>
                    </a:path>
                  </a:pathLst>
                </a:custGeom>
                <a:solidFill>
                  <a:srgbClr val="EDCD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103"/>
                <p:cNvSpPr>
                  <a:spLocks/>
                </p:cNvSpPr>
                <p:nvPr/>
              </p:nvSpPr>
              <p:spPr bwMode="auto">
                <a:xfrm>
                  <a:off x="2752726" y="4394200"/>
                  <a:ext cx="149225" cy="142875"/>
                </a:xfrm>
                <a:custGeom>
                  <a:avLst/>
                  <a:gdLst>
                    <a:gd name="T0" fmla="*/ 11 w 94"/>
                    <a:gd name="T1" fmla="*/ 90 h 90"/>
                    <a:gd name="T2" fmla="*/ 94 w 94"/>
                    <a:gd name="T3" fmla="*/ 80 h 90"/>
                    <a:gd name="T4" fmla="*/ 84 w 94"/>
                    <a:gd name="T5" fmla="*/ 0 h 90"/>
                    <a:gd name="T6" fmla="*/ 0 w 94"/>
                    <a:gd name="T7" fmla="*/ 11 h 90"/>
                    <a:gd name="T8" fmla="*/ 11 w 94"/>
                    <a:gd name="T9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90">
                      <a:moveTo>
                        <a:pt x="11" y="90"/>
                      </a:moveTo>
                      <a:lnTo>
                        <a:pt x="94" y="80"/>
                      </a:lnTo>
                      <a:lnTo>
                        <a:pt x="84" y="0"/>
                      </a:lnTo>
                      <a:lnTo>
                        <a:pt x="0" y="11"/>
                      </a:lnTo>
                      <a:lnTo>
                        <a:pt x="11" y="90"/>
                      </a:lnTo>
                      <a:close/>
                    </a:path>
                  </a:pathLst>
                </a:custGeom>
                <a:solidFill>
                  <a:srgbClr val="EDCD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104"/>
                <p:cNvSpPr>
                  <a:spLocks/>
                </p:cNvSpPr>
                <p:nvPr/>
              </p:nvSpPr>
              <p:spPr bwMode="auto">
                <a:xfrm>
                  <a:off x="2868613" y="4933950"/>
                  <a:ext cx="44450" cy="55563"/>
                </a:xfrm>
                <a:custGeom>
                  <a:avLst/>
                  <a:gdLst>
                    <a:gd name="T0" fmla="*/ 28 w 28"/>
                    <a:gd name="T1" fmla="*/ 2 h 35"/>
                    <a:gd name="T2" fmla="*/ 28 w 28"/>
                    <a:gd name="T3" fmla="*/ 2 h 35"/>
                    <a:gd name="T4" fmla="*/ 27 w 28"/>
                    <a:gd name="T5" fmla="*/ 14 h 35"/>
                    <a:gd name="T6" fmla="*/ 21 w 28"/>
                    <a:gd name="T7" fmla="*/ 31 h 35"/>
                    <a:gd name="T8" fmla="*/ 21 w 28"/>
                    <a:gd name="T9" fmla="*/ 31 h 35"/>
                    <a:gd name="T10" fmla="*/ 20 w 28"/>
                    <a:gd name="T11" fmla="*/ 35 h 35"/>
                    <a:gd name="T12" fmla="*/ 19 w 28"/>
                    <a:gd name="T13" fmla="*/ 35 h 35"/>
                    <a:gd name="T14" fmla="*/ 16 w 28"/>
                    <a:gd name="T15" fmla="*/ 35 h 35"/>
                    <a:gd name="T16" fmla="*/ 13 w 28"/>
                    <a:gd name="T17" fmla="*/ 32 h 35"/>
                    <a:gd name="T18" fmla="*/ 11 w 28"/>
                    <a:gd name="T19" fmla="*/ 27 h 35"/>
                    <a:gd name="T20" fmla="*/ 0 w 28"/>
                    <a:gd name="T21" fmla="*/ 8 h 35"/>
                    <a:gd name="T22" fmla="*/ 0 w 28"/>
                    <a:gd name="T23" fmla="*/ 8 h 35"/>
                    <a:gd name="T24" fmla="*/ 3 w 28"/>
                    <a:gd name="T25" fmla="*/ 5 h 35"/>
                    <a:gd name="T26" fmla="*/ 8 w 28"/>
                    <a:gd name="T27" fmla="*/ 2 h 35"/>
                    <a:gd name="T28" fmla="*/ 12 w 28"/>
                    <a:gd name="T29" fmla="*/ 1 h 35"/>
                    <a:gd name="T30" fmla="*/ 16 w 28"/>
                    <a:gd name="T31" fmla="*/ 0 h 35"/>
                    <a:gd name="T32" fmla="*/ 23 w 28"/>
                    <a:gd name="T33" fmla="*/ 0 h 35"/>
                    <a:gd name="T34" fmla="*/ 28 w 28"/>
                    <a:gd name="T35" fmla="*/ 2 h 35"/>
                    <a:gd name="T36" fmla="*/ 28 w 28"/>
                    <a:gd name="T37" fmla="*/ 2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8" h="35">
                      <a:moveTo>
                        <a:pt x="28" y="2"/>
                      </a:moveTo>
                      <a:lnTo>
                        <a:pt x="28" y="2"/>
                      </a:lnTo>
                      <a:lnTo>
                        <a:pt x="27" y="14"/>
                      </a:lnTo>
                      <a:lnTo>
                        <a:pt x="21" y="31"/>
                      </a:lnTo>
                      <a:lnTo>
                        <a:pt x="21" y="31"/>
                      </a:lnTo>
                      <a:lnTo>
                        <a:pt x="20" y="35"/>
                      </a:lnTo>
                      <a:lnTo>
                        <a:pt x="19" y="35"/>
                      </a:lnTo>
                      <a:lnTo>
                        <a:pt x="16" y="35"/>
                      </a:lnTo>
                      <a:lnTo>
                        <a:pt x="13" y="32"/>
                      </a:lnTo>
                      <a:lnTo>
                        <a:pt x="11" y="2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3" y="5"/>
                      </a:lnTo>
                      <a:lnTo>
                        <a:pt x="8" y="2"/>
                      </a:lnTo>
                      <a:lnTo>
                        <a:pt x="12" y="1"/>
                      </a:ln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28" y="2"/>
                      </a:lnTo>
                      <a:lnTo>
                        <a:pt x="28" y="2"/>
                      </a:lnTo>
                      <a:close/>
                    </a:path>
                  </a:pathLst>
                </a:custGeom>
                <a:solidFill>
                  <a:srgbClr val="EDCD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2" name="组合 209"/>
              <p:cNvGrpSpPr/>
              <p:nvPr/>
            </p:nvGrpSpPr>
            <p:grpSpPr>
              <a:xfrm>
                <a:off x="5432470" y="2947336"/>
                <a:ext cx="152400" cy="451247"/>
                <a:chOff x="2555876" y="4340225"/>
                <a:chExt cx="203200" cy="601663"/>
              </a:xfrm>
            </p:grpSpPr>
            <p:sp>
              <p:nvSpPr>
                <p:cNvPr id="113" name="Freeform 105"/>
                <p:cNvSpPr>
                  <a:spLocks/>
                </p:cNvSpPr>
                <p:nvPr/>
              </p:nvSpPr>
              <p:spPr bwMode="auto">
                <a:xfrm>
                  <a:off x="2582863" y="4424363"/>
                  <a:ext cx="176213" cy="517525"/>
                </a:xfrm>
                <a:custGeom>
                  <a:avLst/>
                  <a:gdLst>
                    <a:gd name="T0" fmla="*/ 35 w 111"/>
                    <a:gd name="T1" fmla="*/ 266 h 326"/>
                    <a:gd name="T2" fmla="*/ 66 w 111"/>
                    <a:gd name="T3" fmla="*/ 326 h 326"/>
                    <a:gd name="T4" fmla="*/ 94 w 111"/>
                    <a:gd name="T5" fmla="*/ 322 h 326"/>
                    <a:gd name="T6" fmla="*/ 111 w 111"/>
                    <a:gd name="T7" fmla="*/ 256 h 326"/>
                    <a:gd name="T8" fmla="*/ 76 w 111"/>
                    <a:gd name="T9" fmla="*/ 0 h 326"/>
                    <a:gd name="T10" fmla="*/ 0 w 111"/>
                    <a:gd name="T11" fmla="*/ 11 h 326"/>
                    <a:gd name="T12" fmla="*/ 35 w 111"/>
                    <a:gd name="T13" fmla="*/ 266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1" h="326">
                      <a:moveTo>
                        <a:pt x="35" y="266"/>
                      </a:moveTo>
                      <a:lnTo>
                        <a:pt x="66" y="326"/>
                      </a:lnTo>
                      <a:lnTo>
                        <a:pt x="94" y="322"/>
                      </a:lnTo>
                      <a:lnTo>
                        <a:pt x="111" y="256"/>
                      </a:lnTo>
                      <a:lnTo>
                        <a:pt x="76" y="0"/>
                      </a:lnTo>
                      <a:lnTo>
                        <a:pt x="0" y="11"/>
                      </a:lnTo>
                      <a:lnTo>
                        <a:pt x="35" y="266"/>
                      </a:lnTo>
                      <a:close/>
                    </a:path>
                  </a:pathLst>
                </a:custGeom>
                <a:solidFill>
                  <a:srgbClr val="F246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106"/>
                <p:cNvSpPr>
                  <a:spLocks/>
                </p:cNvSpPr>
                <p:nvPr/>
              </p:nvSpPr>
              <p:spPr bwMode="auto">
                <a:xfrm>
                  <a:off x="2576513" y="4340225"/>
                  <a:ext cx="127000" cy="146050"/>
                </a:xfrm>
                <a:custGeom>
                  <a:avLst/>
                  <a:gdLst>
                    <a:gd name="T0" fmla="*/ 4 w 80"/>
                    <a:gd name="T1" fmla="*/ 59 h 92"/>
                    <a:gd name="T2" fmla="*/ 4 w 80"/>
                    <a:gd name="T3" fmla="*/ 59 h 92"/>
                    <a:gd name="T4" fmla="*/ 5 w 80"/>
                    <a:gd name="T5" fmla="*/ 66 h 92"/>
                    <a:gd name="T6" fmla="*/ 9 w 80"/>
                    <a:gd name="T7" fmla="*/ 73 h 92"/>
                    <a:gd name="T8" fmla="*/ 13 w 80"/>
                    <a:gd name="T9" fmla="*/ 80 h 92"/>
                    <a:gd name="T10" fmla="*/ 19 w 80"/>
                    <a:gd name="T11" fmla="*/ 84 h 92"/>
                    <a:gd name="T12" fmla="*/ 24 w 80"/>
                    <a:gd name="T13" fmla="*/ 88 h 92"/>
                    <a:gd name="T14" fmla="*/ 31 w 80"/>
                    <a:gd name="T15" fmla="*/ 91 h 92"/>
                    <a:gd name="T16" fmla="*/ 39 w 80"/>
                    <a:gd name="T17" fmla="*/ 92 h 92"/>
                    <a:gd name="T18" fmla="*/ 46 w 80"/>
                    <a:gd name="T19" fmla="*/ 92 h 92"/>
                    <a:gd name="T20" fmla="*/ 47 w 80"/>
                    <a:gd name="T21" fmla="*/ 92 h 92"/>
                    <a:gd name="T22" fmla="*/ 47 w 80"/>
                    <a:gd name="T23" fmla="*/ 92 h 92"/>
                    <a:gd name="T24" fmla="*/ 55 w 80"/>
                    <a:gd name="T25" fmla="*/ 89 h 92"/>
                    <a:gd name="T26" fmla="*/ 62 w 80"/>
                    <a:gd name="T27" fmla="*/ 87 h 92"/>
                    <a:gd name="T28" fmla="*/ 67 w 80"/>
                    <a:gd name="T29" fmla="*/ 82 h 92"/>
                    <a:gd name="T30" fmla="*/ 71 w 80"/>
                    <a:gd name="T31" fmla="*/ 77 h 92"/>
                    <a:gd name="T32" fmla="*/ 75 w 80"/>
                    <a:gd name="T33" fmla="*/ 70 h 92"/>
                    <a:gd name="T34" fmla="*/ 78 w 80"/>
                    <a:gd name="T35" fmla="*/ 64 h 92"/>
                    <a:gd name="T36" fmla="*/ 80 w 80"/>
                    <a:gd name="T37" fmla="*/ 57 h 92"/>
                    <a:gd name="T38" fmla="*/ 80 w 80"/>
                    <a:gd name="T39" fmla="*/ 49 h 92"/>
                    <a:gd name="T40" fmla="*/ 75 w 80"/>
                    <a:gd name="T41" fmla="*/ 15 h 92"/>
                    <a:gd name="T42" fmla="*/ 75 w 80"/>
                    <a:gd name="T43" fmla="*/ 15 h 92"/>
                    <a:gd name="T44" fmla="*/ 73 w 80"/>
                    <a:gd name="T45" fmla="*/ 8 h 92"/>
                    <a:gd name="T46" fmla="*/ 70 w 80"/>
                    <a:gd name="T47" fmla="*/ 4 h 92"/>
                    <a:gd name="T48" fmla="*/ 66 w 80"/>
                    <a:gd name="T49" fmla="*/ 1 h 92"/>
                    <a:gd name="T50" fmla="*/ 62 w 80"/>
                    <a:gd name="T51" fmla="*/ 0 h 92"/>
                    <a:gd name="T52" fmla="*/ 50 w 80"/>
                    <a:gd name="T53" fmla="*/ 1 h 92"/>
                    <a:gd name="T54" fmla="*/ 35 w 80"/>
                    <a:gd name="T55" fmla="*/ 3 h 92"/>
                    <a:gd name="T56" fmla="*/ 35 w 80"/>
                    <a:gd name="T57" fmla="*/ 3 h 92"/>
                    <a:gd name="T58" fmla="*/ 35 w 80"/>
                    <a:gd name="T59" fmla="*/ 3 h 92"/>
                    <a:gd name="T60" fmla="*/ 20 w 80"/>
                    <a:gd name="T61" fmla="*/ 5 h 92"/>
                    <a:gd name="T62" fmla="*/ 8 w 80"/>
                    <a:gd name="T63" fmla="*/ 7 h 92"/>
                    <a:gd name="T64" fmla="*/ 4 w 80"/>
                    <a:gd name="T65" fmla="*/ 9 h 92"/>
                    <a:gd name="T66" fmla="*/ 1 w 80"/>
                    <a:gd name="T67" fmla="*/ 13 h 92"/>
                    <a:gd name="T68" fmla="*/ 0 w 80"/>
                    <a:gd name="T69" fmla="*/ 17 h 92"/>
                    <a:gd name="T70" fmla="*/ 0 w 80"/>
                    <a:gd name="T71" fmla="*/ 24 h 92"/>
                    <a:gd name="T72" fmla="*/ 4 w 80"/>
                    <a:gd name="T73" fmla="*/ 59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0" h="92">
                      <a:moveTo>
                        <a:pt x="4" y="59"/>
                      </a:moveTo>
                      <a:lnTo>
                        <a:pt x="4" y="59"/>
                      </a:lnTo>
                      <a:lnTo>
                        <a:pt x="5" y="66"/>
                      </a:lnTo>
                      <a:lnTo>
                        <a:pt x="9" y="73"/>
                      </a:lnTo>
                      <a:lnTo>
                        <a:pt x="13" y="80"/>
                      </a:lnTo>
                      <a:lnTo>
                        <a:pt x="19" y="84"/>
                      </a:lnTo>
                      <a:lnTo>
                        <a:pt x="24" y="88"/>
                      </a:lnTo>
                      <a:lnTo>
                        <a:pt x="31" y="91"/>
                      </a:lnTo>
                      <a:lnTo>
                        <a:pt x="39" y="92"/>
                      </a:lnTo>
                      <a:lnTo>
                        <a:pt x="46" y="92"/>
                      </a:lnTo>
                      <a:lnTo>
                        <a:pt x="47" y="92"/>
                      </a:lnTo>
                      <a:lnTo>
                        <a:pt x="47" y="92"/>
                      </a:lnTo>
                      <a:lnTo>
                        <a:pt x="55" y="89"/>
                      </a:lnTo>
                      <a:lnTo>
                        <a:pt x="62" y="87"/>
                      </a:lnTo>
                      <a:lnTo>
                        <a:pt x="67" y="82"/>
                      </a:lnTo>
                      <a:lnTo>
                        <a:pt x="71" y="77"/>
                      </a:lnTo>
                      <a:lnTo>
                        <a:pt x="75" y="70"/>
                      </a:lnTo>
                      <a:lnTo>
                        <a:pt x="78" y="64"/>
                      </a:lnTo>
                      <a:lnTo>
                        <a:pt x="80" y="57"/>
                      </a:lnTo>
                      <a:lnTo>
                        <a:pt x="80" y="49"/>
                      </a:lnTo>
                      <a:lnTo>
                        <a:pt x="75" y="15"/>
                      </a:lnTo>
                      <a:lnTo>
                        <a:pt x="75" y="15"/>
                      </a:lnTo>
                      <a:lnTo>
                        <a:pt x="73" y="8"/>
                      </a:lnTo>
                      <a:lnTo>
                        <a:pt x="70" y="4"/>
                      </a:lnTo>
                      <a:lnTo>
                        <a:pt x="66" y="1"/>
                      </a:lnTo>
                      <a:lnTo>
                        <a:pt x="62" y="0"/>
                      </a:lnTo>
                      <a:lnTo>
                        <a:pt x="50" y="1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20" y="5"/>
                      </a:lnTo>
                      <a:lnTo>
                        <a:pt x="8" y="7"/>
                      </a:lnTo>
                      <a:lnTo>
                        <a:pt x="4" y="9"/>
                      </a:lnTo>
                      <a:lnTo>
                        <a:pt x="1" y="13"/>
                      </a:lnTo>
                      <a:lnTo>
                        <a:pt x="0" y="17"/>
                      </a:lnTo>
                      <a:lnTo>
                        <a:pt x="0" y="24"/>
                      </a:lnTo>
                      <a:lnTo>
                        <a:pt x="4" y="59"/>
                      </a:lnTo>
                      <a:close/>
                    </a:path>
                  </a:pathLst>
                </a:custGeom>
                <a:solidFill>
                  <a:srgbClr val="F246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107"/>
                <p:cNvSpPr>
                  <a:spLocks/>
                </p:cNvSpPr>
                <p:nvPr/>
              </p:nvSpPr>
              <p:spPr bwMode="auto">
                <a:xfrm>
                  <a:off x="2571751" y="4389438"/>
                  <a:ext cx="150813" cy="144463"/>
                </a:xfrm>
                <a:custGeom>
                  <a:avLst/>
                  <a:gdLst>
                    <a:gd name="T0" fmla="*/ 11 w 95"/>
                    <a:gd name="T1" fmla="*/ 91 h 91"/>
                    <a:gd name="T2" fmla="*/ 95 w 95"/>
                    <a:gd name="T3" fmla="*/ 80 h 91"/>
                    <a:gd name="T4" fmla="*/ 84 w 95"/>
                    <a:gd name="T5" fmla="*/ 0 h 91"/>
                    <a:gd name="T6" fmla="*/ 0 w 95"/>
                    <a:gd name="T7" fmla="*/ 11 h 91"/>
                    <a:gd name="T8" fmla="*/ 11 w 95"/>
                    <a:gd name="T9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91">
                      <a:moveTo>
                        <a:pt x="11" y="91"/>
                      </a:moveTo>
                      <a:lnTo>
                        <a:pt x="95" y="80"/>
                      </a:lnTo>
                      <a:lnTo>
                        <a:pt x="84" y="0"/>
                      </a:lnTo>
                      <a:lnTo>
                        <a:pt x="0" y="11"/>
                      </a:lnTo>
                      <a:lnTo>
                        <a:pt x="11" y="91"/>
                      </a:lnTo>
                      <a:close/>
                    </a:path>
                  </a:pathLst>
                </a:custGeom>
                <a:solidFill>
                  <a:srgbClr val="F246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109"/>
                <p:cNvSpPr>
                  <a:spLocks/>
                </p:cNvSpPr>
                <p:nvPr/>
              </p:nvSpPr>
              <p:spPr bwMode="auto">
                <a:xfrm>
                  <a:off x="2555876" y="4430713"/>
                  <a:ext cx="44450" cy="260350"/>
                </a:xfrm>
                <a:custGeom>
                  <a:avLst/>
                  <a:gdLst>
                    <a:gd name="T0" fmla="*/ 21 w 28"/>
                    <a:gd name="T1" fmla="*/ 0 h 164"/>
                    <a:gd name="T2" fmla="*/ 21 w 28"/>
                    <a:gd name="T3" fmla="*/ 0 h 164"/>
                    <a:gd name="T4" fmla="*/ 11 w 28"/>
                    <a:gd name="T5" fmla="*/ 7 h 164"/>
                    <a:gd name="T6" fmla="*/ 5 w 28"/>
                    <a:gd name="T7" fmla="*/ 13 h 164"/>
                    <a:gd name="T8" fmla="*/ 2 w 28"/>
                    <a:gd name="T9" fmla="*/ 17 h 164"/>
                    <a:gd name="T10" fmla="*/ 0 w 28"/>
                    <a:gd name="T11" fmla="*/ 20 h 164"/>
                    <a:gd name="T12" fmla="*/ 0 w 28"/>
                    <a:gd name="T13" fmla="*/ 20 h 164"/>
                    <a:gd name="T14" fmla="*/ 3 w 28"/>
                    <a:gd name="T15" fmla="*/ 44 h 164"/>
                    <a:gd name="T16" fmla="*/ 9 w 28"/>
                    <a:gd name="T17" fmla="*/ 90 h 164"/>
                    <a:gd name="T18" fmla="*/ 18 w 28"/>
                    <a:gd name="T19" fmla="*/ 154 h 164"/>
                    <a:gd name="T20" fmla="*/ 18 w 28"/>
                    <a:gd name="T21" fmla="*/ 154 h 164"/>
                    <a:gd name="T22" fmla="*/ 17 w 28"/>
                    <a:gd name="T23" fmla="*/ 155 h 164"/>
                    <a:gd name="T24" fmla="*/ 18 w 28"/>
                    <a:gd name="T25" fmla="*/ 160 h 164"/>
                    <a:gd name="T26" fmla="*/ 19 w 28"/>
                    <a:gd name="T27" fmla="*/ 161 h 164"/>
                    <a:gd name="T28" fmla="*/ 21 w 28"/>
                    <a:gd name="T29" fmla="*/ 162 h 164"/>
                    <a:gd name="T30" fmla="*/ 23 w 28"/>
                    <a:gd name="T31" fmla="*/ 164 h 164"/>
                    <a:gd name="T32" fmla="*/ 28 w 28"/>
                    <a:gd name="T33" fmla="*/ 164 h 164"/>
                    <a:gd name="T34" fmla="*/ 13 w 28"/>
                    <a:gd name="T35" fmla="*/ 58 h 164"/>
                    <a:gd name="T36" fmla="*/ 19 w 28"/>
                    <a:gd name="T37" fmla="*/ 44 h 164"/>
                    <a:gd name="T38" fmla="*/ 21 w 28"/>
                    <a:gd name="T39" fmla="*/ 0 h 164"/>
                    <a:gd name="T40" fmla="*/ 21 w 28"/>
                    <a:gd name="T41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" h="164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11" y="7"/>
                      </a:lnTo>
                      <a:lnTo>
                        <a:pt x="5" y="13"/>
                      </a:lnTo>
                      <a:lnTo>
                        <a:pt x="2" y="17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3" y="44"/>
                      </a:lnTo>
                      <a:lnTo>
                        <a:pt x="9" y="90"/>
                      </a:lnTo>
                      <a:lnTo>
                        <a:pt x="18" y="154"/>
                      </a:lnTo>
                      <a:lnTo>
                        <a:pt x="18" y="154"/>
                      </a:lnTo>
                      <a:lnTo>
                        <a:pt x="17" y="155"/>
                      </a:lnTo>
                      <a:lnTo>
                        <a:pt x="18" y="160"/>
                      </a:lnTo>
                      <a:lnTo>
                        <a:pt x="19" y="161"/>
                      </a:lnTo>
                      <a:lnTo>
                        <a:pt x="21" y="162"/>
                      </a:lnTo>
                      <a:lnTo>
                        <a:pt x="23" y="164"/>
                      </a:lnTo>
                      <a:lnTo>
                        <a:pt x="28" y="164"/>
                      </a:lnTo>
                      <a:lnTo>
                        <a:pt x="13" y="58"/>
                      </a:lnTo>
                      <a:lnTo>
                        <a:pt x="19" y="44"/>
                      </a:lnTo>
                      <a:lnTo>
                        <a:pt x="21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246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3" name="组合 207"/>
              <p:cNvGrpSpPr/>
              <p:nvPr/>
            </p:nvGrpSpPr>
            <p:grpSpPr>
              <a:xfrm>
                <a:off x="5780134" y="2952093"/>
                <a:ext cx="597694" cy="459582"/>
                <a:chOff x="3019426" y="4346575"/>
                <a:chExt cx="796925" cy="612776"/>
              </a:xfrm>
            </p:grpSpPr>
            <p:sp>
              <p:nvSpPr>
                <p:cNvPr id="107" name="Freeform 110"/>
                <p:cNvSpPr>
                  <a:spLocks/>
                </p:cNvSpPr>
                <p:nvPr/>
              </p:nvSpPr>
              <p:spPr bwMode="auto">
                <a:xfrm>
                  <a:off x="3040063" y="4346575"/>
                  <a:ext cx="776288" cy="347663"/>
                </a:xfrm>
                <a:custGeom>
                  <a:avLst/>
                  <a:gdLst>
                    <a:gd name="T0" fmla="*/ 247 w 489"/>
                    <a:gd name="T1" fmla="*/ 219 h 219"/>
                    <a:gd name="T2" fmla="*/ 489 w 489"/>
                    <a:gd name="T3" fmla="*/ 110 h 219"/>
                    <a:gd name="T4" fmla="*/ 240 w 489"/>
                    <a:gd name="T5" fmla="*/ 0 h 219"/>
                    <a:gd name="T6" fmla="*/ 0 w 489"/>
                    <a:gd name="T7" fmla="*/ 107 h 219"/>
                    <a:gd name="T8" fmla="*/ 247 w 489"/>
                    <a:gd name="T9" fmla="*/ 219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9" h="219">
                      <a:moveTo>
                        <a:pt x="247" y="219"/>
                      </a:moveTo>
                      <a:lnTo>
                        <a:pt x="489" y="110"/>
                      </a:lnTo>
                      <a:lnTo>
                        <a:pt x="240" y="0"/>
                      </a:lnTo>
                      <a:lnTo>
                        <a:pt x="0" y="107"/>
                      </a:lnTo>
                      <a:lnTo>
                        <a:pt x="247" y="219"/>
                      </a:lnTo>
                      <a:close/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Rectangle 111"/>
                <p:cNvSpPr>
                  <a:spLocks noChangeArrowheads="1"/>
                </p:cNvSpPr>
                <p:nvPr/>
              </p:nvSpPr>
              <p:spPr bwMode="auto">
                <a:xfrm>
                  <a:off x="3049588" y="4510088"/>
                  <a:ext cx="22225" cy="255588"/>
                </a:xfrm>
                <a:prstGeom prst="rect">
                  <a:avLst/>
                </a:pr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112"/>
                <p:cNvSpPr>
                  <a:spLocks/>
                </p:cNvSpPr>
                <p:nvPr/>
              </p:nvSpPr>
              <p:spPr bwMode="auto">
                <a:xfrm>
                  <a:off x="3022601" y="4735513"/>
                  <a:ext cx="76200" cy="77788"/>
                </a:xfrm>
                <a:custGeom>
                  <a:avLst/>
                  <a:gdLst>
                    <a:gd name="T0" fmla="*/ 0 w 48"/>
                    <a:gd name="T1" fmla="*/ 24 h 49"/>
                    <a:gd name="T2" fmla="*/ 0 w 48"/>
                    <a:gd name="T3" fmla="*/ 24 h 49"/>
                    <a:gd name="T4" fmla="*/ 0 w 48"/>
                    <a:gd name="T5" fmla="*/ 20 h 49"/>
                    <a:gd name="T6" fmla="*/ 2 w 48"/>
                    <a:gd name="T7" fmla="*/ 15 h 49"/>
                    <a:gd name="T8" fmla="*/ 4 w 48"/>
                    <a:gd name="T9" fmla="*/ 11 h 49"/>
                    <a:gd name="T10" fmla="*/ 7 w 48"/>
                    <a:gd name="T11" fmla="*/ 8 h 49"/>
                    <a:gd name="T12" fmla="*/ 11 w 48"/>
                    <a:gd name="T13" fmla="*/ 4 h 49"/>
                    <a:gd name="T14" fmla="*/ 15 w 48"/>
                    <a:gd name="T15" fmla="*/ 3 h 49"/>
                    <a:gd name="T16" fmla="*/ 19 w 48"/>
                    <a:gd name="T17" fmla="*/ 1 h 49"/>
                    <a:gd name="T18" fmla="*/ 25 w 48"/>
                    <a:gd name="T19" fmla="*/ 0 h 49"/>
                    <a:gd name="T20" fmla="*/ 25 w 48"/>
                    <a:gd name="T21" fmla="*/ 0 h 49"/>
                    <a:gd name="T22" fmla="*/ 29 w 48"/>
                    <a:gd name="T23" fmla="*/ 1 h 49"/>
                    <a:gd name="T24" fmla="*/ 34 w 48"/>
                    <a:gd name="T25" fmla="*/ 3 h 49"/>
                    <a:gd name="T26" fmla="*/ 38 w 48"/>
                    <a:gd name="T27" fmla="*/ 4 h 49"/>
                    <a:gd name="T28" fmla="*/ 41 w 48"/>
                    <a:gd name="T29" fmla="*/ 8 h 49"/>
                    <a:gd name="T30" fmla="*/ 44 w 48"/>
                    <a:gd name="T31" fmla="*/ 11 h 49"/>
                    <a:gd name="T32" fmla="*/ 46 w 48"/>
                    <a:gd name="T33" fmla="*/ 15 h 49"/>
                    <a:gd name="T34" fmla="*/ 48 w 48"/>
                    <a:gd name="T35" fmla="*/ 20 h 49"/>
                    <a:gd name="T36" fmla="*/ 48 w 48"/>
                    <a:gd name="T37" fmla="*/ 24 h 49"/>
                    <a:gd name="T38" fmla="*/ 48 w 48"/>
                    <a:gd name="T39" fmla="*/ 24 h 49"/>
                    <a:gd name="T40" fmla="*/ 48 w 48"/>
                    <a:gd name="T41" fmla="*/ 30 h 49"/>
                    <a:gd name="T42" fmla="*/ 46 w 48"/>
                    <a:gd name="T43" fmla="*/ 34 h 49"/>
                    <a:gd name="T44" fmla="*/ 44 w 48"/>
                    <a:gd name="T45" fmla="*/ 38 h 49"/>
                    <a:gd name="T46" fmla="*/ 41 w 48"/>
                    <a:gd name="T47" fmla="*/ 42 h 49"/>
                    <a:gd name="T48" fmla="*/ 38 w 48"/>
                    <a:gd name="T49" fmla="*/ 45 h 49"/>
                    <a:gd name="T50" fmla="*/ 34 w 48"/>
                    <a:gd name="T51" fmla="*/ 47 h 49"/>
                    <a:gd name="T52" fmla="*/ 29 w 48"/>
                    <a:gd name="T53" fmla="*/ 49 h 49"/>
                    <a:gd name="T54" fmla="*/ 25 w 48"/>
                    <a:gd name="T55" fmla="*/ 49 h 49"/>
                    <a:gd name="T56" fmla="*/ 25 w 48"/>
                    <a:gd name="T57" fmla="*/ 49 h 49"/>
                    <a:gd name="T58" fmla="*/ 19 w 48"/>
                    <a:gd name="T59" fmla="*/ 49 h 49"/>
                    <a:gd name="T60" fmla="*/ 15 w 48"/>
                    <a:gd name="T61" fmla="*/ 47 h 49"/>
                    <a:gd name="T62" fmla="*/ 11 w 48"/>
                    <a:gd name="T63" fmla="*/ 45 h 49"/>
                    <a:gd name="T64" fmla="*/ 7 w 48"/>
                    <a:gd name="T65" fmla="*/ 42 h 49"/>
                    <a:gd name="T66" fmla="*/ 4 w 48"/>
                    <a:gd name="T67" fmla="*/ 38 h 49"/>
                    <a:gd name="T68" fmla="*/ 2 w 48"/>
                    <a:gd name="T69" fmla="*/ 34 h 49"/>
                    <a:gd name="T70" fmla="*/ 0 w 48"/>
                    <a:gd name="T71" fmla="*/ 30 h 49"/>
                    <a:gd name="T72" fmla="*/ 0 w 48"/>
                    <a:gd name="T73" fmla="*/ 24 h 49"/>
                    <a:gd name="T74" fmla="*/ 0 w 48"/>
                    <a:gd name="T75" fmla="*/ 24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8" h="49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2" y="15"/>
                      </a:lnTo>
                      <a:lnTo>
                        <a:pt x="4" y="11"/>
                      </a:lnTo>
                      <a:lnTo>
                        <a:pt x="7" y="8"/>
                      </a:lnTo>
                      <a:lnTo>
                        <a:pt x="11" y="4"/>
                      </a:lnTo>
                      <a:lnTo>
                        <a:pt x="15" y="3"/>
                      </a:lnTo>
                      <a:lnTo>
                        <a:pt x="19" y="1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9" y="1"/>
                      </a:lnTo>
                      <a:lnTo>
                        <a:pt x="34" y="3"/>
                      </a:lnTo>
                      <a:lnTo>
                        <a:pt x="38" y="4"/>
                      </a:lnTo>
                      <a:lnTo>
                        <a:pt x="41" y="8"/>
                      </a:lnTo>
                      <a:lnTo>
                        <a:pt x="44" y="11"/>
                      </a:lnTo>
                      <a:lnTo>
                        <a:pt x="46" y="15"/>
                      </a:lnTo>
                      <a:lnTo>
                        <a:pt x="48" y="20"/>
                      </a:lnTo>
                      <a:lnTo>
                        <a:pt x="48" y="24"/>
                      </a:lnTo>
                      <a:lnTo>
                        <a:pt x="48" y="24"/>
                      </a:lnTo>
                      <a:lnTo>
                        <a:pt x="48" y="30"/>
                      </a:lnTo>
                      <a:lnTo>
                        <a:pt x="46" y="34"/>
                      </a:lnTo>
                      <a:lnTo>
                        <a:pt x="44" y="38"/>
                      </a:lnTo>
                      <a:lnTo>
                        <a:pt x="41" y="42"/>
                      </a:lnTo>
                      <a:lnTo>
                        <a:pt x="38" y="45"/>
                      </a:lnTo>
                      <a:lnTo>
                        <a:pt x="34" y="47"/>
                      </a:lnTo>
                      <a:lnTo>
                        <a:pt x="29" y="49"/>
                      </a:lnTo>
                      <a:lnTo>
                        <a:pt x="25" y="49"/>
                      </a:lnTo>
                      <a:lnTo>
                        <a:pt x="25" y="49"/>
                      </a:lnTo>
                      <a:lnTo>
                        <a:pt x="19" y="49"/>
                      </a:lnTo>
                      <a:lnTo>
                        <a:pt x="15" y="47"/>
                      </a:lnTo>
                      <a:lnTo>
                        <a:pt x="11" y="45"/>
                      </a:lnTo>
                      <a:lnTo>
                        <a:pt x="7" y="42"/>
                      </a:lnTo>
                      <a:lnTo>
                        <a:pt x="4" y="38"/>
                      </a:lnTo>
                      <a:lnTo>
                        <a:pt x="2" y="34"/>
                      </a:lnTo>
                      <a:lnTo>
                        <a:pt x="0" y="3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113"/>
                <p:cNvSpPr>
                  <a:spLocks/>
                </p:cNvSpPr>
                <p:nvPr/>
              </p:nvSpPr>
              <p:spPr bwMode="auto">
                <a:xfrm>
                  <a:off x="3052763" y="4778375"/>
                  <a:ext cx="46038" cy="169863"/>
                </a:xfrm>
                <a:custGeom>
                  <a:avLst/>
                  <a:gdLst>
                    <a:gd name="T0" fmla="*/ 17 w 29"/>
                    <a:gd name="T1" fmla="*/ 5 h 107"/>
                    <a:gd name="T2" fmla="*/ 17 w 29"/>
                    <a:gd name="T3" fmla="*/ 5 h 107"/>
                    <a:gd name="T4" fmla="*/ 19 w 29"/>
                    <a:gd name="T5" fmla="*/ 12 h 107"/>
                    <a:gd name="T6" fmla="*/ 22 w 29"/>
                    <a:gd name="T7" fmla="*/ 22 h 107"/>
                    <a:gd name="T8" fmla="*/ 25 w 29"/>
                    <a:gd name="T9" fmla="*/ 33 h 107"/>
                    <a:gd name="T10" fmla="*/ 27 w 29"/>
                    <a:gd name="T11" fmla="*/ 47 h 107"/>
                    <a:gd name="T12" fmla="*/ 29 w 29"/>
                    <a:gd name="T13" fmla="*/ 65 h 107"/>
                    <a:gd name="T14" fmla="*/ 29 w 29"/>
                    <a:gd name="T15" fmla="*/ 84 h 107"/>
                    <a:gd name="T16" fmla="*/ 27 w 29"/>
                    <a:gd name="T17" fmla="*/ 107 h 107"/>
                    <a:gd name="T18" fmla="*/ 0 w 29"/>
                    <a:gd name="T19" fmla="*/ 107 h 107"/>
                    <a:gd name="T20" fmla="*/ 0 w 29"/>
                    <a:gd name="T21" fmla="*/ 0 h 107"/>
                    <a:gd name="T22" fmla="*/ 0 w 29"/>
                    <a:gd name="T23" fmla="*/ 0 h 107"/>
                    <a:gd name="T24" fmla="*/ 8 w 29"/>
                    <a:gd name="T25" fmla="*/ 4 h 107"/>
                    <a:gd name="T26" fmla="*/ 14 w 29"/>
                    <a:gd name="T27" fmla="*/ 5 h 107"/>
                    <a:gd name="T28" fmla="*/ 15 w 29"/>
                    <a:gd name="T29" fmla="*/ 5 h 107"/>
                    <a:gd name="T30" fmla="*/ 17 w 29"/>
                    <a:gd name="T31" fmla="*/ 5 h 107"/>
                    <a:gd name="T32" fmla="*/ 17 w 29"/>
                    <a:gd name="T33" fmla="*/ 5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" h="107">
                      <a:moveTo>
                        <a:pt x="17" y="5"/>
                      </a:moveTo>
                      <a:lnTo>
                        <a:pt x="17" y="5"/>
                      </a:lnTo>
                      <a:lnTo>
                        <a:pt x="19" y="12"/>
                      </a:lnTo>
                      <a:lnTo>
                        <a:pt x="22" y="22"/>
                      </a:lnTo>
                      <a:lnTo>
                        <a:pt x="25" y="33"/>
                      </a:lnTo>
                      <a:lnTo>
                        <a:pt x="27" y="47"/>
                      </a:lnTo>
                      <a:lnTo>
                        <a:pt x="29" y="65"/>
                      </a:lnTo>
                      <a:lnTo>
                        <a:pt x="29" y="84"/>
                      </a:lnTo>
                      <a:lnTo>
                        <a:pt x="27" y="107"/>
                      </a:lnTo>
                      <a:lnTo>
                        <a:pt x="0" y="10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" y="4"/>
                      </a:lnTo>
                      <a:lnTo>
                        <a:pt x="14" y="5"/>
                      </a:lnTo>
                      <a:lnTo>
                        <a:pt x="15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close/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114"/>
                <p:cNvSpPr>
                  <a:spLocks/>
                </p:cNvSpPr>
                <p:nvPr/>
              </p:nvSpPr>
              <p:spPr bwMode="auto">
                <a:xfrm>
                  <a:off x="3019426" y="4778375"/>
                  <a:ext cx="46038" cy="169863"/>
                </a:xfrm>
                <a:custGeom>
                  <a:avLst/>
                  <a:gdLst>
                    <a:gd name="T0" fmla="*/ 13 w 29"/>
                    <a:gd name="T1" fmla="*/ 5 h 107"/>
                    <a:gd name="T2" fmla="*/ 13 w 29"/>
                    <a:gd name="T3" fmla="*/ 5 h 107"/>
                    <a:gd name="T4" fmla="*/ 10 w 29"/>
                    <a:gd name="T5" fmla="*/ 12 h 107"/>
                    <a:gd name="T6" fmla="*/ 4 w 29"/>
                    <a:gd name="T7" fmla="*/ 33 h 107"/>
                    <a:gd name="T8" fmla="*/ 2 w 29"/>
                    <a:gd name="T9" fmla="*/ 47 h 107"/>
                    <a:gd name="T10" fmla="*/ 0 w 29"/>
                    <a:gd name="T11" fmla="*/ 65 h 107"/>
                    <a:gd name="T12" fmla="*/ 0 w 29"/>
                    <a:gd name="T13" fmla="*/ 84 h 107"/>
                    <a:gd name="T14" fmla="*/ 1 w 29"/>
                    <a:gd name="T15" fmla="*/ 107 h 107"/>
                    <a:gd name="T16" fmla="*/ 29 w 29"/>
                    <a:gd name="T17" fmla="*/ 107 h 107"/>
                    <a:gd name="T18" fmla="*/ 29 w 29"/>
                    <a:gd name="T19" fmla="*/ 0 h 107"/>
                    <a:gd name="T20" fmla="*/ 29 w 29"/>
                    <a:gd name="T21" fmla="*/ 0 h 107"/>
                    <a:gd name="T22" fmla="*/ 21 w 29"/>
                    <a:gd name="T23" fmla="*/ 4 h 107"/>
                    <a:gd name="T24" fmla="*/ 16 w 29"/>
                    <a:gd name="T25" fmla="*/ 5 h 107"/>
                    <a:gd name="T26" fmla="*/ 13 w 29"/>
                    <a:gd name="T27" fmla="*/ 5 h 107"/>
                    <a:gd name="T28" fmla="*/ 13 w 29"/>
                    <a:gd name="T29" fmla="*/ 5 h 107"/>
                    <a:gd name="T30" fmla="*/ 13 w 29"/>
                    <a:gd name="T31" fmla="*/ 5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9" h="107">
                      <a:moveTo>
                        <a:pt x="13" y="5"/>
                      </a:moveTo>
                      <a:lnTo>
                        <a:pt x="13" y="5"/>
                      </a:lnTo>
                      <a:lnTo>
                        <a:pt x="10" y="12"/>
                      </a:lnTo>
                      <a:lnTo>
                        <a:pt x="4" y="33"/>
                      </a:lnTo>
                      <a:lnTo>
                        <a:pt x="2" y="47"/>
                      </a:lnTo>
                      <a:lnTo>
                        <a:pt x="0" y="65"/>
                      </a:lnTo>
                      <a:lnTo>
                        <a:pt x="0" y="84"/>
                      </a:lnTo>
                      <a:lnTo>
                        <a:pt x="1" y="107"/>
                      </a:lnTo>
                      <a:lnTo>
                        <a:pt x="29" y="107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1" y="4"/>
                      </a:lnTo>
                      <a:lnTo>
                        <a:pt x="16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115"/>
                <p:cNvSpPr>
                  <a:spLocks/>
                </p:cNvSpPr>
                <p:nvPr/>
              </p:nvSpPr>
              <p:spPr bwMode="auto">
                <a:xfrm>
                  <a:off x="3211513" y="4624388"/>
                  <a:ext cx="449263" cy="334963"/>
                </a:xfrm>
                <a:custGeom>
                  <a:avLst/>
                  <a:gdLst>
                    <a:gd name="T0" fmla="*/ 0 w 283"/>
                    <a:gd name="T1" fmla="*/ 0 h 211"/>
                    <a:gd name="T2" fmla="*/ 0 w 283"/>
                    <a:gd name="T3" fmla="*/ 0 h 211"/>
                    <a:gd name="T4" fmla="*/ 63 w 283"/>
                    <a:gd name="T5" fmla="*/ 29 h 211"/>
                    <a:gd name="T6" fmla="*/ 143 w 283"/>
                    <a:gd name="T7" fmla="*/ 67 h 211"/>
                    <a:gd name="T8" fmla="*/ 143 w 283"/>
                    <a:gd name="T9" fmla="*/ 67 h 211"/>
                    <a:gd name="T10" fmla="*/ 221 w 283"/>
                    <a:gd name="T11" fmla="*/ 29 h 211"/>
                    <a:gd name="T12" fmla="*/ 283 w 283"/>
                    <a:gd name="T13" fmla="*/ 0 h 211"/>
                    <a:gd name="T14" fmla="*/ 283 w 283"/>
                    <a:gd name="T15" fmla="*/ 163 h 211"/>
                    <a:gd name="T16" fmla="*/ 283 w 283"/>
                    <a:gd name="T17" fmla="*/ 163 h 211"/>
                    <a:gd name="T18" fmla="*/ 277 w 283"/>
                    <a:gd name="T19" fmla="*/ 170 h 211"/>
                    <a:gd name="T20" fmla="*/ 267 w 283"/>
                    <a:gd name="T21" fmla="*/ 177 h 211"/>
                    <a:gd name="T22" fmla="*/ 259 w 283"/>
                    <a:gd name="T23" fmla="*/ 182 h 211"/>
                    <a:gd name="T24" fmla="*/ 250 w 283"/>
                    <a:gd name="T25" fmla="*/ 188 h 211"/>
                    <a:gd name="T26" fmla="*/ 229 w 283"/>
                    <a:gd name="T27" fmla="*/ 196 h 211"/>
                    <a:gd name="T28" fmla="*/ 209 w 283"/>
                    <a:gd name="T29" fmla="*/ 201 h 211"/>
                    <a:gd name="T30" fmla="*/ 190 w 283"/>
                    <a:gd name="T31" fmla="*/ 205 h 211"/>
                    <a:gd name="T32" fmla="*/ 172 w 283"/>
                    <a:gd name="T33" fmla="*/ 208 h 211"/>
                    <a:gd name="T34" fmla="*/ 147 w 283"/>
                    <a:gd name="T35" fmla="*/ 211 h 211"/>
                    <a:gd name="T36" fmla="*/ 147 w 283"/>
                    <a:gd name="T37" fmla="*/ 211 h 211"/>
                    <a:gd name="T38" fmla="*/ 147 w 283"/>
                    <a:gd name="T39" fmla="*/ 211 h 211"/>
                    <a:gd name="T40" fmla="*/ 143 w 283"/>
                    <a:gd name="T41" fmla="*/ 211 h 211"/>
                    <a:gd name="T42" fmla="*/ 143 w 283"/>
                    <a:gd name="T43" fmla="*/ 211 h 211"/>
                    <a:gd name="T44" fmla="*/ 139 w 283"/>
                    <a:gd name="T45" fmla="*/ 211 h 211"/>
                    <a:gd name="T46" fmla="*/ 139 w 283"/>
                    <a:gd name="T47" fmla="*/ 211 h 211"/>
                    <a:gd name="T48" fmla="*/ 139 w 283"/>
                    <a:gd name="T49" fmla="*/ 211 h 211"/>
                    <a:gd name="T50" fmla="*/ 113 w 283"/>
                    <a:gd name="T51" fmla="*/ 208 h 211"/>
                    <a:gd name="T52" fmla="*/ 94 w 283"/>
                    <a:gd name="T53" fmla="*/ 205 h 211"/>
                    <a:gd name="T54" fmla="*/ 75 w 283"/>
                    <a:gd name="T55" fmla="*/ 201 h 211"/>
                    <a:gd name="T56" fmla="*/ 55 w 283"/>
                    <a:gd name="T57" fmla="*/ 196 h 211"/>
                    <a:gd name="T58" fmla="*/ 36 w 283"/>
                    <a:gd name="T59" fmla="*/ 188 h 211"/>
                    <a:gd name="T60" fmla="*/ 26 w 283"/>
                    <a:gd name="T61" fmla="*/ 182 h 211"/>
                    <a:gd name="T62" fmla="*/ 17 w 283"/>
                    <a:gd name="T63" fmla="*/ 177 h 211"/>
                    <a:gd name="T64" fmla="*/ 9 w 283"/>
                    <a:gd name="T65" fmla="*/ 170 h 211"/>
                    <a:gd name="T66" fmla="*/ 0 w 283"/>
                    <a:gd name="T67" fmla="*/ 163 h 211"/>
                    <a:gd name="T68" fmla="*/ 0 w 283"/>
                    <a:gd name="T69" fmla="*/ 0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83" h="2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3" y="29"/>
                      </a:lnTo>
                      <a:lnTo>
                        <a:pt x="143" y="67"/>
                      </a:lnTo>
                      <a:lnTo>
                        <a:pt x="143" y="67"/>
                      </a:lnTo>
                      <a:lnTo>
                        <a:pt x="221" y="29"/>
                      </a:lnTo>
                      <a:lnTo>
                        <a:pt x="283" y="0"/>
                      </a:lnTo>
                      <a:lnTo>
                        <a:pt x="283" y="163"/>
                      </a:lnTo>
                      <a:lnTo>
                        <a:pt x="283" y="163"/>
                      </a:lnTo>
                      <a:lnTo>
                        <a:pt x="277" y="170"/>
                      </a:lnTo>
                      <a:lnTo>
                        <a:pt x="267" y="177"/>
                      </a:lnTo>
                      <a:lnTo>
                        <a:pt x="259" y="182"/>
                      </a:lnTo>
                      <a:lnTo>
                        <a:pt x="250" y="188"/>
                      </a:lnTo>
                      <a:lnTo>
                        <a:pt x="229" y="196"/>
                      </a:lnTo>
                      <a:lnTo>
                        <a:pt x="209" y="201"/>
                      </a:lnTo>
                      <a:lnTo>
                        <a:pt x="190" y="205"/>
                      </a:lnTo>
                      <a:lnTo>
                        <a:pt x="172" y="208"/>
                      </a:lnTo>
                      <a:lnTo>
                        <a:pt x="147" y="211"/>
                      </a:lnTo>
                      <a:lnTo>
                        <a:pt x="147" y="211"/>
                      </a:lnTo>
                      <a:lnTo>
                        <a:pt x="147" y="211"/>
                      </a:lnTo>
                      <a:lnTo>
                        <a:pt x="143" y="211"/>
                      </a:lnTo>
                      <a:lnTo>
                        <a:pt x="143" y="211"/>
                      </a:lnTo>
                      <a:lnTo>
                        <a:pt x="139" y="211"/>
                      </a:lnTo>
                      <a:lnTo>
                        <a:pt x="139" y="211"/>
                      </a:lnTo>
                      <a:lnTo>
                        <a:pt x="139" y="211"/>
                      </a:lnTo>
                      <a:lnTo>
                        <a:pt x="113" y="208"/>
                      </a:lnTo>
                      <a:lnTo>
                        <a:pt x="94" y="205"/>
                      </a:lnTo>
                      <a:lnTo>
                        <a:pt x="75" y="201"/>
                      </a:lnTo>
                      <a:lnTo>
                        <a:pt x="55" y="196"/>
                      </a:lnTo>
                      <a:lnTo>
                        <a:pt x="36" y="188"/>
                      </a:lnTo>
                      <a:lnTo>
                        <a:pt x="26" y="182"/>
                      </a:lnTo>
                      <a:lnTo>
                        <a:pt x="17" y="177"/>
                      </a:lnTo>
                      <a:lnTo>
                        <a:pt x="9" y="170"/>
                      </a:lnTo>
                      <a:lnTo>
                        <a:pt x="0" y="1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4" name="Freeform 116"/>
              <p:cNvSpPr>
                <a:spLocks noEditPoints="1"/>
              </p:cNvSpPr>
              <p:nvPr/>
            </p:nvSpPr>
            <p:spPr bwMode="auto">
              <a:xfrm>
                <a:off x="6538566" y="1356656"/>
                <a:ext cx="294085" cy="369094"/>
              </a:xfrm>
              <a:custGeom>
                <a:avLst/>
                <a:gdLst>
                  <a:gd name="T0" fmla="*/ 82 w 247"/>
                  <a:gd name="T1" fmla="*/ 150 h 310"/>
                  <a:gd name="T2" fmla="*/ 87 w 247"/>
                  <a:gd name="T3" fmla="*/ 132 h 310"/>
                  <a:gd name="T4" fmla="*/ 87 w 247"/>
                  <a:gd name="T5" fmla="*/ 59 h 310"/>
                  <a:gd name="T6" fmla="*/ 79 w 247"/>
                  <a:gd name="T7" fmla="*/ 50 h 310"/>
                  <a:gd name="T8" fmla="*/ 80 w 247"/>
                  <a:gd name="T9" fmla="*/ 17 h 310"/>
                  <a:gd name="T10" fmla="*/ 80 w 247"/>
                  <a:gd name="T11" fmla="*/ 13 h 310"/>
                  <a:gd name="T12" fmla="*/ 92 w 247"/>
                  <a:gd name="T13" fmla="*/ 5 h 310"/>
                  <a:gd name="T14" fmla="*/ 125 w 247"/>
                  <a:gd name="T15" fmla="*/ 0 h 310"/>
                  <a:gd name="T16" fmla="*/ 162 w 247"/>
                  <a:gd name="T17" fmla="*/ 6 h 310"/>
                  <a:gd name="T18" fmla="*/ 168 w 247"/>
                  <a:gd name="T19" fmla="*/ 16 h 310"/>
                  <a:gd name="T20" fmla="*/ 170 w 247"/>
                  <a:gd name="T21" fmla="*/ 17 h 310"/>
                  <a:gd name="T22" fmla="*/ 168 w 247"/>
                  <a:gd name="T23" fmla="*/ 50 h 310"/>
                  <a:gd name="T24" fmla="*/ 162 w 247"/>
                  <a:gd name="T25" fmla="*/ 58 h 310"/>
                  <a:gd name="T26" fmla="*/ 156 w 247"/>
                  <a:gd name="T27" fmla="*/ 132 h 310"/>
                  <a:gd name="T28" fmla="*/ 157 w 247"/>
                  <a:gd name="T29" fmla="*/ 140 h 310"/>
                  <a:gd name="T30" fmla="*/ 166 w 247"/>
                  <a:gd name="T31" fmla="*/ 150 h 310"/>
                  <a:gd name="T32" fmla="*/ 190 w 247"/>
                  <a:gd name="T33" fmla="*/ 171 h 310"/>
                  <a:gd name="T34" fmla="*/ 231 w 247"/>
                  <a:gd name="T35" fmla="*/ 222 h 310"/>
                  <a:gd name="T36" fmla="*/ 246 w 247"/>
                  <a:gd name="T37" fmla="*/ 253 h 310"/>
                  <a:gd name="T38" fmla="*/ 243 w 247"/>
                  <a:gd name="T39" fmla="*/ 278 h 310"/>
                  <a:gd name="T40" fmla="*/ 236 w 247"/>
                  <a:gd name="T41" fmla="*/ 285 h 310"/>
                  <a:gd name="T42" fmla="*/ 187 w 247"/>
                  <a:gd name="T43" fmla="*/ 304 h 310"/>
                  <a:gd name="T44" fmla="*/ 141 w 247"/>
                  <a:gd name="T45" fmla="*/ 310 h 310"/>
                  <a:gd name="T46" fmla="*/ 113 w 247"/>
                  <a:gd name="T47" fmla="*/ 310 h 310"/>
                  <a:gd name="T48" fmla="*/ 51 w 247"/>
                  <a:gd name="T49" fmla="*/ 303 h 310"/>
                  <a:gd name="T50" fmla="*/ 63 w 247"/>
                  <a:gd name="T51" fmla="*/ 285 h 310"/>
                  <a:gd name="T52" fmla="*/ 83 w 247"/>
                  <a:gd name="T53" fmla="*/ 287 h 310"/>
                  <a:gd name="T54" fmla="*/ 61 w 247"/>
                  <a:gd name="T55" fmla="*/ 280 h 310"/>
                  <a:gd name="T56" fmla="*/ 51 w 247"/>
                  <a:gd name="T57" fmla="*/ 211 h 310"/>
                  <a:gd name="T58" fmla="*/ 76 w 247"/>
                  <a:gd name="T59" fmla="*/ 180 h 310"/>
                  <a:gd name="T60" fmla="*/ 51 w 247"/>
                  <a:gd name="T61" fmla="*/ 203 h 310"/>
                  <a:gd name="T62" fmla="*/ 68 w 247"/>
                  <a:gd name="T63" fmla="*/ 159 h 310"/>
                  <a:gd name="T64" fmla="*/ 51 w 247"/>
                  <a:gd name="T65" fmla="*/ 303 h 310"/>
                  <a:gd name="T66" fmla="*/ 30 w 247"/>
                  <a:gd name="T67" fmla="*/ 296 h 310"/>
                  <a:gd name="T68" fmla="*/ 11 w 247"/>
                  <a:gd name="T69" fmla="*/ 285 h 310"/>
                  <a:gd name="T70" fmla="*/ 2 w 247"/>
                  <a:gd name="T71" fmla="*/ 270 h 310"/>
                  <a:gd name="T72" fmla="*/ 3 w 247"/>
                  <a:gd name="T73" fmla="*/ 251 h 310"/>
                  <a:gd name="T74" fmla="*/ 27 w 247"/>
                  <a:gd name="T75" fmla="*/ 205 h 310"/>
                  <a:gd name="T76" fmla="*/ 51 w 247"/>
                  <a:gd name="T77" fmla="*/ 203 h 310"/>
                  <a:gd name="T78" fmla="*/ 27 w 247"/>
                  <a:gd name="T79" fmla="*/ 228 h 310"/>
                  <a:gd name="T80" fmla="*/ 18 w 247"/>
                  <a:gd name="T81" fmla="*/ 249 h 310"/>
                  <a:gd name="T82" fmla="*/ 18 w 247"/>
                  <a:gd name="T83" fmla="*/ 261 h 310"/>
                  <a:gd name="T84" fmla="*/ 27 w 247"/>
                  <a:gd name="T85" fmla="*/ 273 h 310"/>
                  <a:gd name="T86" fmla="*/ 51 w 247"/>
                  <a:gd name="T87" fmla="*/ 303 h 310"/>
                  <a:gd name="T88" fmla="*/ 51 w 247"/>
                  <a:gd name="T89" fmla="*/ 211 h 310"/>
                  <a:gd name="T90" fmla="*/ 34 w 247"/>
                  <a:gd name="T91" fmla="*/ 243 h 310"/>
                  <a:gd name="T92" fmla="*/ 36 w 247"/>
                  <a:gd name="T93" fmla="*/ 259 h 310"/>
                  <a:gd name="T94" fmla="*/ 51 w 247"/>
                  <a:gd name="T95" fmla="*/ 274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7" h="310">
                    <a:moveTo>
                      <a:pt x="80" y="150"/>
                    </a:moveTo>
                    <a:lnTo>
                      <a:pt x="80" y="150"/>
                    </a:lnTo>
                    <a:lnTo>
                      <a:pt x="82" y="150"/>
                    </a:lnTo>
                    <a:lnTo>
                      <a:pt x="84" y="146"/>
                    </a:lnTo>
                    <a:lnTo>
                      <a:pt x="86" y="140"/>
                    </a:lnTo>
                    <a:lnTo>
                      <a:pt x="87" y="132"/>
                    </a:lnTo>
                    <a:lnTo>
                      <a:pt x="87" y="132"/>
                    </a:lnTo>
                    <a:lnTo>
                      <a:pt x="87" y="59"/>
                    </a:lnTo>
                    <a:lnTo>
                      <a:pt x="87" y="59"/>
                    </a:lnTo>
                    <a:lnTo>
                      <a:pt x="82" y="55"/>
                    </a:lnTo>
                    <a:lnTo>
                      <a:pt x="80" y="50"/>
                    </a:lnTo>
                    <a:lnTo>
                      <a:pt x="79" y="50"/>
                    </a:lnTo>
                    <a:lnTo>
                      <a:pt x="79" y="17"/>
                    </a:lnTo>
                    <a:lnTo>
                      <a:pt x="80" y="17"/>
                    </a:lnTo>
                    <a:lnTo>
                      <a:pt x="80" y="17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80" y="13"/>
                    </a:lnTo>
                    <a:lnTo>
                      <a:pt x="83" y="10"/>
                    </a:lnTo>
                    <a:lnTo>
                      <a:pt x="87" y="6"/>
                    </a:lnTo>
                    <a:lnTo>
                      <a:pt x="92" y="5"/>
                    </a:lnTo>
                    <a:lnTo>
                      <a:pt x="107" y="1"/>
                    </a:lnTo>
                    <a:lnTo>
                      <a:pt x="125" y="0"/>
                    </a:lnTo>
                    <a:lnTo>
                      <a:pt x="125" y="0"/>
                    </a:lnTo>
                    <a:lnTo>
                      <a:pt x="141" y="1"/>
                    </a:lnTo>
                    <a:lnTo>
                      <a:pt x="156" y="5"/>
                    </a:lnTo>
                    <a:lnTo>
                      <a:pt x="162" y="6"/>
                    </a:lnTo>
                    <a:lnTo>
                      <a:pt x="166" y="10"/>
                    </a:lnTo>
                    <a:lnTo>
                      <a:pt x="168" y="13"/>
                    </a:lnTo>
                    <a:lnTo>
                      <a:pt x="168" y="16"/>
                    </a:lnTo>
                    <a:lnTo>
                      <a:pt x="168" y="16"/>
                    </a:lnTo>
                    <a:lnTo>
                      <a:pt x="168" y="17"/>
                    </a:lnTo>
                    <a:lnTo>
                      <a:pt x="170" y="17"/>
                    </a:lnTo>
                    <a:lnTo>
                      <a:pt x="170" y="50"/>
                    </a:lnTo>
                    <a:lnTo>
                      <a:pt x="168" y="50"/>
                    </a:lnTo>
                    <a:lnTo>
                      <a:pt x="168" y="50"/>
                    </a:lnTo>
                    <a:lnTo>
                      <a:pt x="168" y="52"/>
                    </a:lnTo>
                    <a:lnTo>
                      <a:pt x="166" y="55"/>
                    </a:lnTo>
                    <a:lnTo>
                      <a:pt x="162" y="58"/>
                    </a:lnTo>
                    <a:lnTo>
                      <a:pt x="156" y="59"/>
                    </a:lnTo>
                    <a:lnTo>
                      <a:pt x="156" y="59"/>
                    </a:lnTo>
                    <a:lnTo>
                      <a:pt x="156" y="132"/>
                    </a:lnTo>
                    <a:lnTo>
                      <a:pt x="156" y="132"/>
                    </a:lnTo>
                    <a:lnTo>
                      <a:pt x="156" y="136"/>
                    </a:lnTo>
                    <a:lnTo>
                      <a:pt x="157" y="140"/>
                    </a:lnTo>
                    <a:lnTo>
                      <a:pt x="160" y="146"/>
                    </a:lnTo>
                    <a:lnTo>
                      <a:pt x="164" y="150"/>
                    </a:lnTo>
                    <a:lnTo>
                      <a:pt x="166" y="150"/>
                    </a:lnTo>
                    <a:lnTo>
                      <a:pt x="166" y="150"/>
                    </a:lnTo>
                    <a:lnTo>
                      <a:pt x="175" y="158"/>
                    </a:lnTo>
                    <a:lnTo>
                      <a:pt x="190" y="171"/>
                    </a:lnTo>
                    <a:lnTo>
                      <a:pt x="206" y="189"/>
                    </a:lnTo>
                    <a:lnTo>
                      <a:pt x="222" y="211"/>
                    </a:lnTo>
                    <a:lnTo>
                      <a:pt x="231" y="222"/>
                    </a:lnTo>
                    <a:lnTo>
                      <a:pt x="236" y="232"/>
                    </a:lnTo>
                    <a:lnTo>
                      <a:pt x="241" y="243"/>
                    </a:lnTo>
                    <a:lnTo>
                      <a:pt x="246" y="253"/>
                    </a:lnTo>
                    <a:lnTo>
                      <a:pt x="247" y="262"/>
                    </a:lnTo>
                    <a:lnTo>
                      <a:pt x="246" y="272"/>
                    </a:lnTo>
                    <a:lnTo>
                      <a:pt x="243" y="278"/>
                    </a:lnTo>
                    <a:lnTo>
                      <a:pt x="240" y="282"/>
                    </a:lnTo>
                    <a:lnTo>
                      <a:pt x="236" y="285"/>
                    </a:lnTo>
                    <a:lnTo>
                      <a:pt x="236" y="285"/>
                    </a:lnTo>
                    <a:lnTo>
                      <a:pt x="221" y="293"/>
                    </a:lnTo>
                    <a:lnTo>
                      <a:pt x="205" y="300"/>
                    </a:lnTo>
                    <a:lnTo>
                      <a:pt x="187" y="304"/>
                    </a:lnTo>
                    <a:lnTo>
                      <a:pt x="171" y="307"/>
                    </a:lnTo>
                    <a:lnTo>
                      <a:pt x="155" y="310"/>
                    </a:lnTo>
                    <a:lnTo>
                      <a:pt x="141" y="310"/>
                    </a:lnTo>
                    <a:lnTo>
                      <a:pt x="124" y="310"/>
                    </a:lnTo>
                    <a:lnTo>
                      <a:pt x="124" y="310"/>
                    </a:lnTo>
                    <a:lnTo>
                      <a:pt x="113" y="310"/>
                    </a:lnTo>
                    <a:lnTo>
                      <a:pt x="95" y="310"/>
                    </a:lnTo>
                    <a:lnTo>
                      <a:pt x="74" y="307"/>
                    </a:lnTo>
                    <a:lnTo>
                      <a:pt x="51" y="303"/>
                    </a:lnTo>
                    <a:lnTo>
                      <a:pt x="51" y="282"/>
                    </a:lnTo>
                    <a:lnTo>
                      <a:pt x="51" y="282"/>
                    </a:lnTo>
                    <a:lnTo>
                      <a:pt x="63" y="285"/>
                    </a:lnTo>
                    <a:lnTo>
                      <a:pt x="72" y="287"/>
                    </a:lnTo>
                    <a:lnTo>
                      <a:pt x="83" y="287"/>
                    </a:lnTo>
                    <a:lnTo>
                      <a:pt x="83" y="287"/>
                    </a:lnTo>
                    <a:lnTo>
                      <a:pt x="83" y="287"/>
                    </a:lnTo>
                    <a:lnTo>
                      <a:pt x="72" y="284"/>
                    </a:lnTo>
                    <a:lnTo>
                      <a:pt x="61" y="280"/>
                    </a:lnTo>
                    <a:lnTo>
                      <a:pt x="51" y="274"/>
                    </a:lnTo>
                    <a:lnTo>
                      <a:pt x="51" y="211"/>
                    </a:lnTo>
                    <a:lnTo>
                      <a:pt x="51" y="211"/>
                    </a:lnTo>
                    <a:lnTo>
                      <a:pt x="60" y="199"/>
                    </a:lnTo>
                    <a:lnTo>
                      <a:pt x="68" y="189"/>
                    </a:lnTo>
                    <a:lnTo>
                      <a:pt x="76" y="180"/>
                    </a:lnTo>
                    <a:lnTo>
                      <a:pt x="76" y="180"/>
                    </a:lnTo>
                    <a:lnTo>
                      <a:pt x="68" y="186"/>
                    </a:lnTo>
                    <a:lnTo>
                      <a:pt x="51" y="203"/>
                    </a:lnTo>
                    <a:lnTo>
                      <a:pt x="51" y="178"/>
                    </a:lnTo>
                    <a:lnTo>
                      <a:pt x="51" y="178"/>
                    </a:lnTo>
                    <a:lnTo>
                      <a:pt x="68" y="159"/>
                    </a:lnTo>
                    <a:lnTo>
                      <a:pt x="80" y="150"/>
                    </a:lnTo>
                    <a:lnTo>
                      <a:pt x="80" y="150"/>
                    </a:lnTo>
                    <a:close/>
                    <a:moveTo>
                      <a:pt x="51" y="303"/>
                    </a:moveTo>
                    <a:lnTo>
                      <a:pt x="51" y="303"/>
                    </a:lnTo>
                    <a:lnTo>
                      <a:pt x="40" y="299"/>
                    </a:lnTo>
                    <a:lnTo>
                      <a:pt x="30" y="296"/>
                    </a:lnTo>
                    <a:lnTo>
                      <a:pt x="21" y="291"/>
                    </a:lnTo>
                    <a:lnTo>
                      <a:pt x="11" y="285"/>
                    </a:lnTo>
                    <a:lnTo>
                      <a:pt x="11" y="285"/>
                    </a:lnTo>
                    <a:lnTo>
                      <a:pt x="6" y="281"/>
                    </a:lnTo>
                    <a:lnTo>
                      <a:pt x="3" y="276"/>
                    </a:lnTo>
                    <a:lnTo>
                      <a:pt x="2" y="270"/>
                    </a:lnTo>
                    <a:lnTo>
                      <a:pt x="0" y="265"/>
                    </a:lnTo>
                    <a:lnTo>
                      <a:pt x="0" y="258"/>
                    </a:lnTo>
                    <a:lnTo>
                      <a:pt x="3" y="251"/>
                    </a:lnTo>
                    <a:lnTo>
                      <a:pt x="9" y="236"/>
                    </a:lnTo>
                    <a:lnTo>
                      <a:pt x="17" y="222"/>
                    </a:lnTo>
                    <a:lnTo>
                      <a:pt x="27" y="205"/>
                    </a:lnTo>
                    <a:lnTo>
                      <a:pt x="38" y="192"/>
                    </a:lnTo>
                    <a:lnTo>
                      <a:pt x="51" y="178"/>
                    </a:lnTo>
                    <a:lnTo>
                      <a:pt x="51" y="203"/>
                    </a:lnTo>
                    <a:lnTo>
                      <a:pt x="51" y="203"/>
                    </a:lnTo>
                    <a:lnTo>
                      <a:pt x="38" y="215"/>
                    </a:lnTo>
                    <a:lnTo>
                      <a:pt x="27" y="228"/>
                    </a:lnTo>
                    <a:lnTo>
                      <a:pt x="23" y="235"/>
                    </a:lnTo>
                    <a:lnTo>
                      <a:pt x="21" y="242"/>
                    </a:lnTo>
                    <a:lnTo>
                      <a:pt x="18" y="249"/>
                    </a:lnTo>
                    <a:lnTo>
                      <a:pt x="18" y="255"/>
                    </a:lnTo>
                    <a:lnTo>
                      <a:pt x="18" y="255"/>
                    </a:lnTo>
                    <a:lnTo>
                      <a:pt x="18" y="261"/>
                    </a:lnTo>
                    <a:lnTo>
                      <a:pt x="21" y="266"/>
                    </a:lnTo>
                    <a:lnTo>
                      <a:pt x="23" y="270"/>
                    </a:lnTo>
                    <a:lnTo>
                      <a:pt x="27" y="273"/>
                    </a:lnTo>
                    <a:lnTo>
                      <a:pt x="38" y="278"/>
                    </a:lnTo>
                    <a:lnTo>
                      <a:pt x="51" y="282"/>
                    </a:lnTo>
                    <a:lnTo>
                      <a:pt x="51" y="303"/>
                    </a:lnTo>
                    <a:lnTo>
                      <a:pt x="51" y="303"/>
                    </a:lnTo>
                    <a:close/>
                    <a:moveTo>
                      <a:pt x="51" y="211"/>
                    </a:moveTo>
                    <a:lnTo>
                      <a:pt x="51" y="211"/>
                    </a:lnTo>
                    <a:lnTo>
                      <a:pt x="44" y="222"/>
                    </a:lnTo>
                    <a:lnTo>
                      <a:pt x="38" y="232"/>
                    </a:lnTo>
                    <a:lnTo>
                      <a:pt x="34" y="243"/>
                    </a:lnTo>
                    <a:lnTo>
                      <a:pt x="33" y="253"/>
                    </a:lnTo>
                    <a:lnTo>
                      <a:pt x="33" y="253"/>
                    </a:lnTo>
                    <a:lnTo>
                      <a:pt x="36" y="259"/>
                    </a:lnTo>
                    <a:lnTo>
                      <a:pt x="38" y="265"/>
                    </a:lnTo>
                    <a:lnTo>
                      <a:pt x="44" y="270"/>
                    </a:lnTo>
                    <a:lnTo>
                      <a:pt x="51" y="274"/>
                    </a:lnTo>
                    <a:lnTo>
                      <a:pt x="51" y="211"/>
                    </a:lnTo>
                    <a:close/>
                  </a:path>
                </a:pathLst>
              </a:custGeom>
              <a:solidFill>
                <a:srgbClr val="5ABB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3" tIns="34289" rIns="68573" bIns="34289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5" name="组合 204"/>
              <p:cNvGrpSpPr/>
              <p:nvPr/>
            </p:nvGrpSpPr>
            <p:grpSpPr>
              <a:xfrm>
                <a:off x="4416868" y="1231642"/>
                <a:ext cx="303610" cy="458391"/>
                <a:chOff x="1201738" y="2052638"/>
                <a:chExt cx="404813" cy="611188"/>
              </a:xfrm>
            </p:grpSpPr>
            <p:sp>
              <p:nvSpPr>
                <p:cNvPr id="103" name="Freeform 117"/>
                <p:cNvSpPr>
                  <a:spLocks/>
                </p:cNvSpPr>
                <p:nvPr/>
              </p:nvSpPr>
              <p:spPr bwMode="auto">
                <a:xfrm>
                  <a:off x="1325563" y="2101850"/>
                  <a:ext cx="139700" cy="139700"/>
                </a:xfrm>
                <a:custGeom>
                  <a:avLst/>
                  <a:gdLst>
                    <a:gd name="T0" fmla="*/ 88 w 88"/>
                    <a:gd name="T1" fmla="*/ 44 h 88"/>
                    <a:gd name="T2" fmla="*/ 88 w 88"/>
                    <a:gd name="T3" fmla="*/ 44 h 88"/>
                    <a:gd name="T4" fmla="*/ 86 w 88"/>
                    <a:gd name="T5" fmla="*/ 36 h 88"/>
                    <a:gd name="T6" fmla="*/ 83 w 88"/>
                    <a:gd name="T7" fmla="*/ 27 h 88"/>
                    <a:gd name="T8" fmla="*/ 79 w 88"/>
                    <a:gd name="T9" fmla="*/ 19 h 88"/>
                    <a:gd name="T10" fmla="*/ 74 w 88"/>
                    <a:gd name="T11" fmla="*/ 13 h 88"/>
                    <a:gd name="T12" fmla="*/ 67 w 88"/>
                    <a:gd name="T13" fmla="*/ 7 h 88"/>
                    <a:gd name="T14" fmla="*/ 60 w 88"/>
                    <a:gd name="T15" fmla="*/ 3 h 88"/>
                    <a:gd name="T16" fmla="*/ 52 w 88"/>
                    <a:gd name="T17" fmla="*/ 0 h 88"/>
                    <a:gd name="T18" fmla="*/ 43 w 88"/>
                    <a:gd name="T19" fmla="*/ 0 h 88"/>
                    <a:gd name="T20" fmla="*/ 43 w 88"/>
                    <a:gd name="T21" fmla="*/ 0 h 88"/>
                    <a:gd name="T22" fmla="*/ 35 w 88"/>
                    <a:gd name="T23" fmla="*/ 0 h 88"/>
                    <a:gd name="T24" fmla="*/ 27 w 88"/>
                    <a:gd name="T25" fmla="*/ 3 h 88"/>
                    <a:gd name="T26" fmla="*/ 18 w 88"/>
                    <a:gd name="T27" fmla="*/ 7 h 88"/>
                    <a:gd name="T28" fmla="*/ 12 w 88"/>
                    <a:gd name="T29" fmla="*/ 13 h 88"/>
                    <a:gd name="T30" fmla="*/ 6 w 88"/>
                    <a:gd name="T31" fmla="*/ 19 h 88"/>
                    <a:gd name="T32" fmla="*/ 2 w 88"/>
                    <a:gd name="T33" fmla="*/ 27 h 88"/>
                    <a:gd name="T34" fmla="*/ 0 w 88"/>
                    <a:gd name="T35" fmla="*/ 36 h 88"/>
                    <a:gd name="T36" fmla="*/ 0 w 88"/>
                    <a:gd name="T37" fmla="*/ 44 h 88"/>
                    <a:gd name="T38" fmla="*/ 0 w 88"/>
                    <a:gd name="T39" fmla="*/ 44 h 88"/>
                    <a:gd name="T40" fmla="*/ 0 w 88"/>
                    <a:gd name="T41" fmla="*/ 53 h 88"/>
                    <a:gd name="T42" fmla="*/ 2 w 88"/>
                    <a:gd name="T43" fmla="*/ 61 h 88"/>
                    <a:gd name="T44" fmla="*/ 6 w 88"/>
                    <a:gd name="T45" fmla="*/ 68 h 88"/>
                    <a:gd name="T46" fmla="*/ 12 w 88"/>
                    <a:gd name="T47" fmla="*/ 75 h 88"/>
                    <a:gd name="T48" fmla="*/ 18 w 88"/>
                    <a:gd name="T49" fmla="*/ 80 h 88"/>
                    <a:gd name="T50" fmla="*/ 27 w 88"/>
                    <a:gd name="T51" fmla="*/ 84 h 88"/>
                    <a:gd name="T52" fmla="*/ 35 w 88"/>
                    <a:gd name="T53" fmla="*/ 87 h 88"/>
                    <a:gd name="T54" fmla="*/ 43 w 88"/>
                    <a:gd name="T55" fmla="*/ 88 h 88"/>
                    <a:gd name="T56" fmla="*/ 43 w 88"/>
                    <a:gd name="T57" fmla="*/ 88 h 88"/>
                    <a:gd name="T58" fmla="*/ 52 w 88"/>
                    <a:gd name="T59" fmla="*/ 87 h 88"/>
                    <a:gd name="T60" fmla="*/ 60 w 88"/>
                    <a:gd name="T61" fmla="*/ 84 h 88"/>
                    <a:gd name="T62" fmla="*/ 67 w 88"/>
                    <a:gd name="T63" fmla="*/ 80 h 88"/>
                    <a:gd name="T64" fmla="*/ 74 w 88"/>
                    <a:gd name="T65" fmla="*/ 75 h 88"/>
                    <a:gd name="T66" fmla="*/ 79 w 88"/>
                    <a:gd name="T67" fmla="*/ 68 h 88"/>
                    <a:gd name="T68" fmla="*/ 83 w 88"/>
                    <a:gd name="T69" fmla="*/ 61 h 88"/>
                    <a:gd name="T70" fmla="*/ 86 w 88"/>
                    <a:gd name="T71" fmla="*/ 53 h 88"/>
                    <a:gd name="T72" fmla="*/ 88 w 88"/>
                    <a:gd name="T73" fmla="*/ 44 h 88"/>
                    <a:gd name="T74" fmla="*/ 88 w 88"/>
                    <a:gd name="T75" fmla="*/ 44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8" h="88">
                      <a:moveTo>
                        <a:pt x="88" y="44"/>
                      </a:moveTo>
                      <a:lnTo>
                        <a:pt x="88" y="44"/>
                      </a:lnTo>
                      <a:lnTo>
                        <a:pt x="86" y="36"/>
                      </a:lnTo>
                      <a:lnTo>
                        <a:pt x="83" y="27"/>
                      </a:lnTo>
                      <a:lnTo>
                        <a:pt x="79" y="19"/>
                      </a:lnTo>
                      <a:lnTo>
                        <a:pt x="74" y="13"/>
                      </a:lnTo>
                      <a:lnTo>
                        <a:pt x="67" y="7"/>
                      </a:lnTo>
                      <a:lnTo>
                        <a:pt x="60" y="3"/>
                      </a:lnTo>
                      <a:lnTo>
                        <a:pt x="52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35" y="0"/>
                      </a:lnTo>
                      <a:lnTo>
                        <a:pt x="27" y="3"/>
                      </a:lnTo>
                      <a:lnTo>
                        <a:pt x="18" y="7"/>
                      </a:lnTo>
                      <a:lnTo>
                        <a:pt x="12" y="13"/>
                      </a:lnTo>
                      <a:lnTo>
                        <a:pt x="6" y="19"/>
                      </a:lnTo>
                      <a:lnTo>
                        <a:pt x="2" y="27"/>
                      </a:lnTo>
                      <a:lnTo>
                        <a:pt x="0" y="36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53"/>
                      </a:lnTo>
                      <a:lnTo>
                        <a:pt x="2" y="61"/>
                      </a:lnTo>
                      <a:lnTo>
                        <a:pt x="6" y="68"/>
                      </a:lnTo>
                      <a:lnTo>
                        <a:pt x="12" y="75"/>
                      </a:lnTo>
                      <a:lnTo>
                        <a:pt x="18" y="80"/>
                      </a:lnTo>
                      <a:lnTo>
                        <a:pt x="27" y="84"/>
                      </a:lnTo>
                      <a:lnTo>
                        <a:pt x="35" y="87"/>
                      </a:lnTo>
                      <a:lnTo>
                        <a:pt x="43" y="88"/>
                      </a:lnTo>
                      <a:lnTo>
                        <a:pt x="43" y="88"/>
                      </a:lnTo>
                      <a:lnTo>
                        <a:pt x="52" y="87"/>
                      </a:lnTo>
                      <a:lnTo>
                        <a:pt x="60" y="84"/>
                      </a:lnTo>
                      <a:lnTo>
                        <a:pt x="67" y="80"/>
                      </a:lnTo>
                      <a:lnTo>
                        <a:pt x="74" y="75"/>
                      </a:lnTo>
                      <a:lnTo>
                        <a:pt x="79" y="68"/>
                      </a:lnTo>
                      <a:lnTo>
                        <a:pt x="83" y="61"/>
                      </a:lnTo>
                      <a:lnTo>
                        <a:pt x="86" y="53"/>
                      </a:lnTo>
                      <a:lnTo>
                        <a:pt x="88" y="44"/>
                      </a:lnTo>
                      <a:lnTo>
                        <a:pt x="88" y="44"/>
                      </a:lnTo>
                      <a:close/>
                    </a:path>
                  </a:pathLst>
                </a:custGeom>
                <a:solidFill>
                  <a:srgbClr val="7CB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18"/>
                <p:cNvSpPr>
                  <a:spLocks/>
                </p:cNvSpPr>
                <p:nvPr/>
              </p:nvSpPr>
              <p:spPr bwMode="auto">
                <a:xfrm>
                  <a:off x="1201738" y="2205038"/>
                  <a:ext cx="212725" cy="458788"/>
                </a:xfrm>
                <a:custGeom>
                  <a:avLst/>
                  <a:gdLst>
                    <a:gd name="T0" fmla="*/ 134 w 134"/>
                    <a:gd name="T1" fmla="*/ 7 h 289"/>
                    <a:gd name="T2" fmla="*/ 134 w 134"/>
                    <a:gd name="T3" fmla="*/ 7 h 289"/>
                    <a:gd name="T4" fmla="*/ 88 w 134"/>
                    <a:gd name="T5" fmla="*/ 129 h 289"/>
                    <a:gd name="T6" fmla="*/ 42 w 134"/>
                    <a:gd name="T7" fmla="*/ 248 h 289"/>
                    <a:gd name="T8" fmla="*/ 42 w 134"/>
                    <a:gd name="T9" fmla="*/ 248 h 289"/>
                    <a:gd name="T10" fmla="*/ 22 w 134"/>
                    <a:gd name="T11" fmla="*/ 268 h 289"/>
                    <a:gd name="T12" fmla="*/ 8 w 134"/>
                    <a:gd name="T13" fmla="*/ 282 h 289"/>
                    <a:gd name="T14" fmla="*/ 3 w 134"/>
                    <a:gd name="T15" fmla="*/ 286 h 289"/>
                    <a:gd name="T16" fmla="*/ 0 w 134"/>
                    <a:gd name="T17" fmla="*/ 289 h 289"/>
                    <a:gd name="T18" fmla="*/ 0 w 134"/>
                    <a:gd name="T19" fmla="*/ 289 h 289"/>
                    <a:gd name="T20" fmla="*/ 3 w 134"/>
                    <a:gd name="T21" fmla="*/ 275 h 289"/>
                    <a:gd name="T22" fmla="*/ 15 w 134"/>
                    <a:gd name="T23" fmla="*/ 243 h 289"/>
                    <a:gd name="T24" fmla="*/ 50 w 134"/>
                    <a:gd name="T25" fmla="*/ 144 h 289"/>
                    <a:gd name="T26" fmla="*/ 105 w 134"/>
                    <a:gd name="T27" fmla="*/ 0 h 289"/>
                    <a:gd name="T28" fmla="*/ 134 w 134"/>
                    <a:gd name="T29" fmla="*/ 7 h 2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4" h="289">
                      <a:moveTo>
                        <a:pt x="134" y="7"/>
                      </a:moveTo>
                      <a:lnTo>
                        <a:pt x="134" y="7"/>
                      </a:lnTo>
                      <a:lnTo>
                        <a:pt x="88" y="129"/>
                      </a:lnTo>
                      <a:lnTo>
                        <a:pt x="42" y="248"/>
                      </a:lnTo>
                      <a:lnTo>
                        <a:pt x="42" y="248"/>
                      </a:lnTo>
                      <a:lnTo>
                        <a:pt x="22" y="268"/>
                      </a:lnTo>
                      <a:lnTo>
                        <a:pt x="8" y="282"/>
                      </a:lnTo>
                      <a:lnTo>
                        <a:pt x="3" y="286"/>
                      </a:lnTo>
                      <a:lnTo>
                        <a:pt x="0" y="289"/>
                      </a:lnTo>
                      <a:lnTo>
                        <a:pt x="0" y="289"/>
                      </a:lnTo>
                      <a:lnTo>
                        <a:pt x="3" y="275"/>
                      </a:lnTo>
                      <a:lnTo>
                        <a:pt x="15" y="243"/>
                      </a:lnTo>
                      <a:lnTo>
                        <a:pt x="50" y="144"/>
                      </a:lnTo>
                      <a:lnTo>
                        <a:pt x="105" y="0"/>
                      </a:lnTo>
                      <a:lnTo>
                        <a:pt x="134" y="7"/>
                      </a:lnTo>
                      <a:close/>
                    </a:path>
                  </a:pathLst>
                </a:custGeom>
                <a:solidFill>
                  <a:srgbClr val="7CB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19"/>
                <p:cNvSpPr>
                  <a:spLocks/>
                </p:cNvSpPr>
                <p:nvPr/>
              </p:nvSpPr>
              <p:spPr bwMode="auto">
                <a:xfrm>
                  <a:off x="1371601" y="2205038"/>
                  <a:ext cx="234950" cy="449263"/>
                </a:xfrm>
                <a:custGeom>
                  <a:avLst/>
                  <a:gdLst>
                    <a:gd name="T0" fmla="*/ 2 w 148"/>
                    <a:gd name="T1" fmla="*/ 13 h 283"/>
                    <a:gd name="T2" fmla="*/ 109 w 148"/>
                    <a:gd name="T3" fmla="*/ 244 h 283"/>
                    <a:gd name="T4" fmla="*/ 148 w 148"/>
                    <a:gd name="T5" fmla="*/ 283 h 283"/>
                    <a:gd name="T6" fmla="*/ 137 w 148"/>
                    <a:gd name="T7" fmla="*/ 229 h 283"/>
                    <a:gd name="T8" fmla="*/ 33 w 148"/>
                    <a:gd name="T9" fmla="*/ 0 h 283"/>
                    <a:gd name="T10" fmla="*/ 0 w 148"/>
                    <a:gd name="T11" fmla="*/ 10 h 283"/>
                    <a:gd name="T12" fmla="*/ 2 w 148"/>
                    <a:gd name="T13" fmla="*/ 1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8" h="283">
                      <a:moveTo>
                        <a:pt x="2" y="13"/>
                      </a:moveTo>
                      <a:lnTo>
                        <a:pt x="109" y="244"/>
                      </a:lnTo>
                      <a:lnTo>
                        <a:pt x="148" y="283"/>
                      </a:lnTo>
                      <a:lnTo>
                        <a:pt x="137" y="229"/>
                      </a:lnTo>
                      <a:lnTo>
                        <a:pt x="33" y="0"/>
                      </a:lnTo>
                      <a:lnTo>
                        <a:pt x="0" y="10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7CB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20"/>
                <p:cNvSpPr>
                  <a:spLocks/>
                </p:cNvSpPr>
                <p:nvPr/>
              </p:nvSpPr>
              <p:spPr bwMode="auto">
                <a:xfrm>
                  <a:off x="1376363" y="2052638"/>
                  <a:ext cx="25400" cy="77788"/>
                </a:xfrm>
                <a:custGeom>
                  <a:avLst/>
                  <a:gdLst>
                    <a:gd name="T0" fmla="*/ 0 w 16"/>
                    <a:gd name="T1" fmla="*/ 41 h 49"/>
                    <a:gd name="T2" fmla="*/ 0 w 16"/>
                    <a:gd name="T3" fmla="*/ 41 h 49"/>
                    <a:gd name="T4" fmla="*/ 0 w 16"/>
                    <a:gd name="T5" fmla="*/ 44 h 49"/>
                    <a:gd name="T6" fmla="*/ 3 w 16"/>
                    <a:gd name="T7" fmla="*/ 46 h 49"/>
                    <a:gd name="T8" fmla="*/ 4 w 16"/>
                    <a:gd name="T9" fmla="*/ 48 h 49"/>
                    <a:gd name="T10" fmla="*/ 8 w 16"/>
                    <a:gd name="T11" fmla="*/ 49 h 49"/>
                    <a:gd name="T12" fmla="*/ 8 w 16"/>
                    <a:gd name="T13" fmla="*/ 49 h 49"/>
                    <a:gd name="T14" fmla="*/ 11 w 16"/>
                    <a:gd name="T15" fmla="*/ 48 h 49"/>
                    <a:gd name="T16" fmla="*/ 14 w 16"/>
                    <a:gd name="T17" fmla="*/ 46 h 49"/>
                    <a:gd name="T18" fmla="*/ 15 w 16"/>
                    <a:gd name="T19" fmla="*/ 44 h 49"/>
                    <a:gd name="T20" fmla="*/ 16 w 16"/>
                    <a:gd name="T21" fmla="*/ 41 h 49"/>
                    <a:gd name="T22" fmla="*/ 16 w 16"/>
                    <a:gd name="T23" fmla="*/ 8 h 49"/>
                    <a:gd name="T24" fmla="*/ 16 w 16"/>
                    <a:gd name="T25" fmla="*/ 8 h 49"/>
                    <a:gd name="T26" fmla="*/ 15 w 16"/>
                    <a:gd name="T27" fmla="*/ 6 h 49"/>
                    <a:gd name="T28" fmla="*/ 14 w 16"/>
                    <a:gd name="T29" fmla="*/ 3 h 49"/>
                    <a:gd name="T30" fmla="*/ 11 w 16"/>
                    <a:gd name="T31" fmla="*/ 0 h 49"/>
                    <a:gd name="T32" fmla="*/ 8 w 16"/>
                    <a:gd name="T33" fmla="*/ 0 h 49"/>
                    <a:gd name="T34" fmla="*/ 8 w 16"/>
                    <a:gd name="T35" fmla="*/ 0 h 49"/>
                    <a:gd name="T36" fmla="*/ 4 w 16"/>
                    <a:gd name="T37" fmla="*/ 0 h 49"/>
                    <a:gd name="T38" fmla="*/ 3 w 16"/>
                    <a:gd name="T39" fmla="*/ 3 h 49"/>
                    <a:gd name="T40" fmla="*/ 0 w 16"/>
                    <a:gd name="T41" fmla="*/ 6 h 49"/>
                    <a:gd name="T42" fmla="*/ 0 w 16"/>
                    <a:gd name="T43" fmla="*/ 8 h 49"/>
                    <a:gd name="T44" fmla="*/ 0 w 16"/>
                    <a:gd name="T45" fmla="*/ 41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6" h="49">
                      <a:moveTo>
                        <a:pt x="0" y="41"/>
                      </a:moveTo>
                      <a:lnTo>
                        <a:pt x="0" y="41"/>
                      </a:lnTo>
                      <a:lnTo>
                        <a:pt x="0" y="44"/>
                      </a:lnTo>
                      <a:lnTo>
                        <a:pt x="3" y="46"/>
                      </a:lnTo>
                      <a:lnTo>
                        <a:pt x="4" y="48"/>
                      </a:lnTo>
                      <a:lnTo>
                        <a:pt x="8" y="49"/>
                      </a:lnTo>
                      <a:lnTo>
                        <a:pt x="8" y="49"/>
                      </a:lnTo>
                      <a:lnTo>
                        <a:pt x="11" y="48"/>
                      </a:lnTo>
                      <a:lnTo>
                        <a:pt x="14" y="46"/>
                      </a:lnTo>
                      <a:lnTo>
                        <a:pt x="15" y="44"/>
                      </a:lnTo>
                      <a:lnTo>
                        <a:pt x="16" y="41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5" y="6"/>
                      </a:lnTo>
                      <a:lnTo>
                        <a:pt x="14" y="3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3" y="3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7CB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6" name="组合 201"/>
              <p:cNvGrpSpPr/>
              <p:nvPr/>
            </p:nvGrpSpPr>
            <p:grpSpPr>
              <a:xfrm>
                <a:off x="5099101" y="976852"/>
                <a:ext cx="451247" cy="451247"/>
                <a:chOff x="2111376" y="1712913"/>
                <a:chExt cx="601663" cy="601663"/>
              </a:xfrm>
            </p:grpSpPr>
            <p:sp>
              <p:nvSpPr>
                <p:cNvPr id="98" name="Freeform 121"/>
                <p:cNvSpPr>
                  <a:spLocks noEditPoints="1"/>
                </p:cNvSpPr>
                <p:nvPr/>
              </p:nvSpPr>
              <p:spPr bwMode="auto">
                <a:xfrm>
                  <a:off x="2300288" y="1712913"/>
                  <a:ext cx="223838" cy="601663"/>
                </a:xfrm>
                <a:custGeom>
                  <a:avLst/>
                  <a:gdLst>
                    <a:gd name="T0" fmla="*/ 71 w 141"/>
                    <a:gd name="T1" fmla="*/ 0 h 379"/>
                    <a:gd name="T2" fmla="*/ 84 w 141"/>
                    <a:gd name="T3" fmla="*/ 4 h 379"/>
                    <a:gd name="T4" fmla="*/ 98 w 141"/>
                    <a:gd name="T5" fmla="*/ 15 h 379"/>
                    <a:gd name="T6" fmla="*/ 110 w 141"/>
                    <a:gd name="T7" fmla="*/ 33 h 379"/>
                    <a:gd name="T8" fmla="*/ 119 w 141"/>
                    <a:gd name="T9" fmla="*/ 56 h 379"/>
                    <a:gd name="T10" fmla="*/ 136 w 141"/>
                    <a:gd name="T11" fmla="*/ 117 h 379"/>
                    <a:gd name="T12" fmla="*/ 141 w 141"/>
                    <a:gd name="T13" fmla="*/ 190 h 379"/>
                    <a:gd name="T14" fmla="*/ 140 w 141"/>
                    <a:gd name="T15" fmla="*/ 228 h 379"/>
                    <a:gd name="T16" fmla="*/ 129 w 141"/>
                    <a:gd name="T17" fmla="*/ 295 h 379"/>
                    <a:gd name="T18" fmla="*/ 115 w 141"/>
                    <a:gd name="T19" fmla="*/ 336 h 379"/>
                    <a:gd name="T20" fmla="*/ 105 w 141"/>
                    <a:gd name="T21" fmla="*/ 356 h 379"/>
                    <a:gd name="T22" fmla="*/ 91 w 141"/>
                    <a:gd name="T23" fmla="*/ 371 h 379"/>
                    <a:gd name="T24" fmla="*/ 77 w 141"/>
                    <a:gd name="T25" fmla="*/ 378 h 379"/>
                    <a:gd name="T26" fmla="*/ 71 w 141"/>
                    <a:gd name="T27" fmla="*/ 379 h 379"/>
                    <a:gd name="T28" fmla="*/ 71 w 141"/>
                    <a:gd name="T29" fmla="*/ 348 h 379"/>
                    <a:gd name="T30" fmla="*/ 71 w 141"/>
                    <a:gd name="T31" fmla="*/ 348 h 379"/>
                    <a:gd name="T32" fmla="*/ 83 w 141"/>
                    <a:gd name="T33" fmla="*/ 346 h 379"/>
                    <a:gd name="T34" fmla="*/ 94 w 141"/>
                    <a:gd name="T35" fmla="*/ 336 h 379"/>
                    <a:gd name="T36" fmla="*/ 103 w 141"/>
                    <a:gd name="T37" fmla="*/ 321 h 379"/>
                    <a:gd name="T38" fmla="*/ 119 w 141"/>
                    <a:gd name="T39" fmla="*/ 279 h 379"/>
                    <a:gd name="T40" fmla="*/ 128 w 141"/>
                    <a:gd name="T41" fmla="*/ 222 h 379"/>
                    <a:gd name="T42" fmla="*/ 129 w 141"/>
                    <a:gd name="T43" fmla="*/ 190 h 379"/>
                    <a:gd name="T44" fmla="*/ 125 w 141"/>
                    <a:gd name="T45" fmla="*/ 128 h 379"/>
                    <a:gd name="T46" fmla="*/ 113 w 141"/>
                    <a:gd name="T47" fmla="*/ 77 h 379"/>
                    <a:gd name="T48" fmla="*/ 99 w 141"/>
                    <a:gd name="T49" fmla="*/ 50 h 379"/>
                    <a:gd name="T50" fmla="*/ 88 w 141"/>
                    <a:gd name="T51" fmla="*/ 38 h 379"/>
                    <a:gd name="T52" fmla="*/ 76 w 141"/>
                    <a:gd name="T53" fmla="*/ 31 h 379"/>
                    <a:gd name="T54" fmla="*/ 71 w 141"/>
                    <a:gd name="T55" fmla="*/ 31 h 379"/>
                    <a:gd name="T56" fmla="*/ 71 w 141"/>
                    <a:gd name="T57" fmla="*/ 0 h 379"/>
                    <a:gd name="T58" fmla="*/ 71 w 141"/>
                    <a:gd name="T59" fmla="*/ 379 h 379"/>
                    <a:gd name="T60" fmla="*/ 57 w 141"/>
                    <a:gd name="T61" fmla="*/ 375 h 379"/>
                    <a:gd name="T62" fmla="*/ 44 w 141"/>
                    <a:gd name="T63" fmla="*/ 365 h 379"/>
                    <a:gd name="T64" fmla="*/ 31 w 141"/>
                    <a:gd name="T65" fmla="*/ 347 h 379"/>
                    <a:gd name="T66" fmla="*/ 22 w 141"/>
                    <a:gd name="T67" fmla="*/ 324 h 379"/>
                    <a:gd name="T68" fmla="*/ 7 w 141"/>
                    <a:gd name="T69" fmla="*/ 264 h 379"/>
                    <a:gd name="T70" fmla="*/ 0 w 141"/>
                    <a:gd name="T71" fmla="*/ 190 h 379"/>
                    <a:gd name="T72" fmla="*/ 3 w 141"/>
                    <a:gd name="T73" fmla="*/ 152 h 379"/>
                    <a:gd name="T74" fmla="*/ 12 w 141"/>
                    <a:gd name="T75" fmla="*/ 84 h 379"/>
                    <a:gd name="T76" fmla="*/ 26 w 141"/>
                    <a:gd name="T77" fmla="*/ 44 h 379"/>
                    <a:gd name="T78" fmla="*/ 37 w 141"/>
                    <a:gd name="T79" fmla="*/ 23 h 379"/>
                    <a:gd name="T80" fmla="*/ 50 w 141"/>
                    <a:gd name="T81" fmla="*/ 8 h 379"/>
                    <a:gd name="T82" fmla="*/ 64 w 141"/>
                    <a:gd name="T83" fmla="*/ 2 h 379"/>
                    <a:gd name="T84" fmla="*/ 71 w 141"/>
                    <a:gd name="T85" fmla="*/ 31 h 379"/>
                    <a:gd name="T86" fmla="*/ 65 w 141"/>
                    <a:gd name="T87" fmla="*/ 31 h 379"/>
                    <a:gd name="T88" fmla="*/ 53 w 141"/>
                    <a:gd name="T89" fmla="*/ 38 h 379"/>
                    <a:gd name="T90" fmla="*/ 42 w 141"/>
                    <a:gd name="T91" fmla="*/ 50 h 379"/>
                    <a:gd name="T92" fmla="*/ 29 w 141"/>
                    <a:gd name="T93" fmla="*/ 77 h 379"/>
                    <a:gd name="T94" fmla="*/ 17 w 141"/>
                    <a:gd name="T95" fmla="*/ 128 h 379"/>
                    <a:gd name="T96" fmla="*/ 12 w 141"/>
                    <a:gd name="T97" fmla="*/ 190 h 379"/>
                    <a:gd name="T98" fmla="*/ 14 w 141"/>
                    <a:gd name="T99" fmla="*/ 222 h 379"/>
                    <a:gd name="T100" fmla="*/ 22 w 141"/>
                    <a:gd name="T101" fmla="*/ 279 h 379"/>
                    <a:gd name="T102" fmla="*/ 38 w 141"/>
                    <a:gd name="T103" fmla="*/ 321 h 379"/>
                    <a:gd name="T104" fmla="*/ 48 w 141"/>
                    <a:gd name="T105" fmla="*/ 336 h 379"/>
                    <a:gd name="T106" fmla="*/ 59 w 141"/>
                    <a:gd name="T107" fmla="*/ 346 h 379"/>
                    <a:gd name="T108" fmla="*/ 71 w 141"/>
                    <a:gd name="T109" fmla="*/ 348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41" h="379">
                      <a:moveTo>
                        <a:pt x="71" y="0"/>
                      </a:moveTo>
                      <a:lnTo>
                        <a:pt x="71" y="0"/>
                      </a:lnTo>
                      <a:lnTo>
                        <a:pt x="77" y="2"/>
                      </a:lnTo>
                      <a:lnTo>
                        <a:pt x="84" y="4"/>
                      </a:lnTo>
                      <a:lnTo>
                        <a:pt x="91" y="8"/>
                      </a:lnTo>
                      <a:lnTo>
                        <a:pt x="98" y="15"/>
                      </a:lnTo>
                      <a:lnTo>
                        <a:pt x="105" y="23"/>
                      </a:lnTo>
                      <a:lnTo>
                        <a:pt x="110" y="33"/>
                      </a:lnTo>
                      <a:lnTo>
                        <a:pt x="115" y="44"/>
                      </a:lnTo>
                      <a:lnTo>
                        <a:pt x="119" y="56"/>
                      </a:lnTo>
                      <a:lnTo>
                        <a:pt x="129" y="84"/>
                      </a:lnTo>
                      <a:lnTo>
                        <a:pt x="136" y="117"/>
                      </a:lnTo>
                      <a:lnTo>
                        <a:pt x="140" y="152"/>
                      </a:lnTo>
                      <a:lnTo>
                        <a:pt x="141" y="190"/>
                      </a:lnTo>
                      <a:lnTo>
                        <a:pt x="141" y="190"/>
                      </a:lnTo>
                      <a:lnTo>
                        <a:pt x="140" y="228"/>
                      </a:lnTo>
                      <a:lnTo>
                        <a:pt x="136" y="264"/>
                      </a:lnTo>
                      <a:lnTo>
                        <a:pt x="129" y="295"/>
                      </a:lnTo>
                      <a:lnTo>
                        <a:pt x="119" y="324"/>
                      </a:lnTo>
                      <a:lnTo>
                        <a:pt x="115" y="336"/>
                      </a:lnTo>
                      <a:lnTo>
                        <a:pt x="110" y="347"/>
                      </a:lnTo>
                      <a:lnTo>
                        <a:pt x="105" y="356"/>
                      </a:lnTo>
                      <a:lnTo>
                        <a:pt x="98" y="365"/>
                      </a:lnTo>
                      <a:lnTo>
                        <a:pt x="91" y="371"/>
                      </a:lnTo>
                      <a:lnTo>
                        <a:pt x="84" y="375"/>
                      </a:lnTo>
                      <a:lnTo>
                        <a:pt x="77" y="378"/>
                      </a:lnTo>
                      <a:lnTo>
                        <a:pt x="71" y="379"/>
                      </a:lnTo>
                      <a:lnTo>
                        <a:pt x="71" y="379"/>
                      </a:lnTo>
                      <a:lnTo>
                        <a:pt x="71" y="348"/>
                      </a:lnTo>
                      <a:lnTo>
                        <a:pt x="71" y="348"/>
                      </a:lnTo>
                      <a:lnTo>
                        <a:pt x="71" y="348"/>
                      </a:lnTo>
                      <a:lnTo>
                        <a:pt x="71" y="348"/>
                      </a:lnTo>
                      <a:lnTo>
                        <a:pt x="76" y="348"/>
                      </a:lnTo>
                      <a:lnTo>
                        <a:pt x="83" y="346"/>
                      </a:lnTo>
                      <a:lnTo>
                        <a:pt x="88" y="342"/>
                      </a:lnTo>
                      <a:lnTo>
                        <a:pt x="94" y="336"/>
                      </a:lnTo>
                      <a:lnTo>
                        <a:pt x="99" y="329"/>
                      </a:lnTo>
                      <a:lnTo>
                        <a:pt x="103" y="321"/>
                      </a:lnTo>
                      <a:lnTo>
                        <a:pt x="113" y="302"/>
                      </a:lnTo>
                      <a:lnTo>
                        <a:pt x="119" y="279"/>
                      </a:lnTo>
                      <a:lnTo>
                        <a:pt x="125" y="252"/>
                      </a:lnTo>
                      <a:lnTo>
                        <a:pt x="128" y="222"/>
                      </a:lnTo>
                      <a:lnTo>
                        <a:pt x="129" y="190"/>
                      </a:lnTo>
                      <a:lnTo>
                        <a:pt x="129" y="190"/>
                      </a:lnTo>
                      <a:lnTo>
                        <a:pt x="128" y="157"/>
                      </a:lnTo>
                      <a:lnTo>
                        <a:pt x="125" y="128"/>
                      </a:lnTo>
                      <a:lnTo>
                        <a:pt x="119" y="102"/>
                      </a:lnTo>
                      <a:lnTo>
                        <a:pt x="113" y="77"/>
                      </a:lnTo>
                      <a:lnTo>
                        <a:pt x="103" y="59"/>
                      </a:lnTo>
                      <a:lnTo>
                        <a:pt x="99" y="50"/>
                      </a:lnTo>
                      <a:lnTo>
                        <a:pt x="94" y="44"/>
                      </a:lnTo>
                      <a:lnTo>
                        <a:pt x="88" y="38"/>
                      </a:lnTo>
                      <a:lnTo>
                        <a:pt x="83" y="34"/>
                      </a:lnTo>
                      <a:lnTo>
                        <a:pt x="76" y="31"/>
                      </a:lnTo>
                      <a:lnTo>
                        <a:pt x="71" y="31"/>
                      </a:lnTo>
                      <a:lnTo>
                        <a:pt x="71" y="31"/>
                      </a:lnTo>
                      <a:lnTo>
                        <a:pt x="71" y="0"/>
                      </a:lnTo>
                      <a:lnTo>
                        <a:pt x="71" y="0"/>
                      </a:lnTo>
                      <a:close/>
                      <a:moveTo>
                        <a:pt x="71" y="379"/>
                      </a:moveTo>
                      <a:lnTo>
                        <a:pt x="71" y="379"/>
                      </a:lnTo>
                      <a:lnTo>
                        <a:pt x="64" y="378"/>
                      </a:lnTo>
                      <a:lnTo>
                        <a:pt x="57" y="375"/>
                      </a:lnTo>
                      <a:lnTo>
                        <a:pt x="50" y="371"/>
                      </a:lnTo>
                      <a:lnTo>
                        <a:pt x="44" y="365"/>
                      </a:lnTo>
                      <a:lnTo>
                        <a:pt x="37" y="356"/>
                      </a:lnTo>
                      <a:lnTo>
                        <a:pt x="31" y="347"/>
                      </a:lnTo>
                      <a:lnTo>
                        <a:pt x="26" y="336"/>
                      </a:lnTo>
                      <a:lnTo>
                        <a:pt x="22" y="324"/>
                      </a:lnTo>
                      <a:lnTo>
                        <a:pt x="12" y="295"/>
                      </a:lnTo>
                      <a:lnTo>
                        <a:pt x="7" y="264"/>
                      </a:lnTo>
                      <a:lnTo>
                        <a:pt x="3" y="228"/>
                      </a:lnTo>
                      <a:lnTo>
                        <a:pt x="0" y="190"/>
                      </a:lnTo>
                      <a:lnTo>
                        <a:pt x="0" y="190"/>
                      </a:lnTo>
                      <a:lnTo>
                        <a:pt x="3" y="152"/>
                      </a:lnTo>
                      <a:lnTo>
                        <a:pt x="7" y="117"/>
                      </a:lnTo>
                      <a:lnTo>
                        <a:pt x="12" y="84"/>
                      </a:lnTo>
                      <a:lnTo>
                        <a:pt x="22" y="56"/>
                      </a:lnTo>
                      <a:lnTo>
                        <a:pt x="26" y="44"/>
                      </a:lnTo>
                      <a:lnTo>
                        <a:pt x="31" y="33"/>
                      </a:lnTo>
                      <a:lnTo>
                        <a:pt x="37" y="23"/>
                      </a:lnTo>
                      <a:lnTo>
                        <a:pt x="44" y="15"/>
                      </a:lnTo>
                      <a:lnTo>
                        <a:pt x="50" y="8"/>
                      </a:lnTo>
                      <a:lnTo>
                        <a:pt x="57" y="4"/>
                      </a:lnTo>
                      <a:lnTo>
                        <a:pt x="64" y="2"/>
                      </a:lnTo>
                      <a:lnTo>
                        <a:pt x="71" y="0"/>
                      </a:lnTo>
                      <a:lnTo>
                        <a:pt x="71" y="31"/>
                      </a:lnTo>
                      <a:lnTo>
                        <a:pt x="71" y="31"/>
                      </a:lnTo>
                      <a:lnTo>
                        <a:pt x="65" y="31"/>
                      </a:lnTo>
                      <a:lnTo>
                        <a:pt x="59" y="34"/>
                      </a:lnTo>
                      <a:lnTo>
                        <a:pt x="53" y="38"/>
                      </a:lnTo>
                      <a:lnTo>
                        <a:pt x="48" y="44"/>
                      </a:lnTo>
                      <a:lnTo>
                        <a:pt x="42" y="50"/>
                      </a:lnTo>
                      <a:lnTo>
                        <a:pt x="38" y="59"/>
                      </a:lnTo>
                      <a:lnTo>
                        <a:pt x="29" y="77"/>
                      </a:lnTo>
                      <a:lnTo>
                        <a:pt x="22" y="102"/>
                      </a:lnTo>
                      <a:lnTo>
                        <a:pt x="17" y="128"/>
                      </a:lnTo>
                      <a:lnTo>
                        <a:pt x="14" y="157"/>
                      </a:lnTo>
                      <a:lnTo>
                        <a:pt x="12" y="190"/>
                      </a:lnTo>
                      <a:lnTo>
                        <a:pt x="12" y="190"/>
                      </a:lnTo>
                      <a:lnTo>
                        <a:pt x="14" y="222"/>
                      </a:lnTo>
                      <a:lnTo>
                        <a:pt x="17" y="252"/>
                      </a:lnTo>
                      <a:lnTo>
                        <a:pt x="22" y="279"/>
                      </a:lnTo>
                      <a:lnTo>
                        <a:pt x="29" y="302"/>
                      </a:lnTo>
                      <a:lnTo>
                        <a:pt x="38" y="321"/>
                      </a:lnTo>
                      <a:lnTo>
                        <a:pt x="42" y="329"/>
                      </a:lnTo>
                      <a:lnTo>
                        <a:pt x="48" y="336"/>
                      </a:lnTo>
                      <a:lnTo>
                        <a:pt x="53" y="342"/>
                      </a:lnTo>
                      <a:lnTo>
                        <a:pt x="59" y="346"/>
                      </a:lnTo>
                      <a:lnTo>
                        <a:pt x="65" y="348"/>
                      </a:lnTo>
                      <a:lnTo>
                        <a:pt x="71" y="348"/>
                      </a:lnTo>
                      <a:lnTo>
                        <a:pt x="71" y="379"/>
                      </a:lnTo>
                      <a:close/>
                    </a:path>
                  </a:pathLst>
                </a:custGeom>
                <a:solidFill>
                  <a:srgbClr val="7CB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" name="Freeform 122"/>
                <p:cNvSpPr>
                  <a:spLocks noEditPoints="1"/>
                </p:cNvSpPr>
                <p:nvPr/>
              </p:nvSpPr>
              <p:spPr bwMode="auto">
                <a:xfrm>
                  <a:off x="2111376" y="1905000"/>
                  <a:ext cx="601663" cy="220663"/>
                </a:xfrm>
                <a:custGeom>
                  <a:avLst/>
                  <a:gdLst>
                    <a:gd name="T0" fmla="*/ 190 w 379"/>
                    <a:gd name="T1" fmla="*/ 0 h 139"/>
                    <a:gd name="T2" fmla="*/ 228 w 379"/>
                    <a:gd name="T3" fmla="*/ 1 h 139"/>
                    <a:gd name="T4" fmla="*/ 295 w 379"/>
                    <a:gd name="T5" fmla="*/ 11 h 139"/>
                    <a:gd name="T6" fmla="*/ 336 w 379"/>
                    <a:gd name="T7" fmla="*/ 24 h 139"/>
                    <a:gd name="T8" fmla="*/ 356 w 379"/>
                    <a:gd name="T9" fmla="*/ 35 h 139"/>
                    <a:gd name="T10" fmla="*/ 371 w 379"/>
                    <a:gd name="T11" fmla="*/ 49 h 139"/>
                    <a:gd name="T12" fmla="*/ 378 w 379"/>
                    <a:gd name="T13" fmla="*/ 62 h 139"/>
                    <a:gd name="T14" fmla="*/ 379 w 379"/>
                    <a:gd name="T15" fmla="*/ 69 h 139"/>
                    <a:gd name="T16" fmla="*/ 375 w 379"/>
                    <a:gd name="T17" fmla="*/ 82 h 139"/>
                    <a:gd name="T18" fmla="*/ 364 w 379"/>
                    <a:gd name="T19" fmla="*/ 96 h 139"/>
                    <a:gd name="T20" fmla="*/ 347 w 379"/>
                    <a:gd name="T21" fmla="*/ 108 h 139"/>
                    <a:gd name="T22" fmla="*/ 324 w 379"/>
                    <a:gd name="T23" fmla="*/ 119 h 139"/>
                    <a:gd name="T24" fmla="*/ 264 w 379"/>
                    <a:gd name="T25" fmla="*/ 134 h 139"/>
                    <a:gd name="T26" fmla="*/ 190 w 379"/>
                    <a:gd name="T27" fmla="*/ 139 h 139"/>
                    <a:gd name="T28" fmla="*/ 190 w 379"/>
                    <a:gd name="T29" fmla="*/ 127 h 139"/>
                    <a:gd name="T30" fmla="*/ 190 w 379"/>
                    <a:gd name="T31" fmla="*/ 127 h 139"/>
                    <a:gd name="T32" fmla="*/ 252 w 379"/>
                    <a:gd name="T33" fmla="*/ 123 h 139"/>
                    <a:gd name="T34" fmla="*/ 302 w 379"/>
                    <a:gd name="T35" fmla="*/ 111 h 139"/>
                    <a:gd name="T36" fmla="*/ 329 w 379"/>
                    <a:gd name="T37" fmla="*/ 97 h 139"/>
                    <a:gd name="T38" fmla="*/ 341 w 379"/>
                    <a:gd name="T39" fmla="*/ 86 h 139"/>
                    <a:gd name="T40" fmla="*/ 348 w 379"/>
                    <a:gd name="T41" fmla="*/ 74 h 139"/>
                    <a:gd name="T42" fmla="*/ 348 w 379"/>
                    <a:gd name="T43" fmla="*/ 69 h 139"/>
                    <a:gd name="T44" fmla="*/ 348 w 379"/>
                    <a:gd name="T45" fmla="*/ 63 h 139"/>
                    <a:gd name="T46" fmla="*/ 341 w 379"/>
                    <a:gd name="T47" fmla="*/ 51 h 139"/>
                    <a:gd name="T48" fmla="*/ 329 w 379"/>
                    <a:gd name="T49" fmla="*/ 40 h 139"/>
                    <a:gd name="T50" fmla="*/ 302 w 379"/>
                    <a:gd name="T51" fmla="*/ 28 h 139"/>
                    <a:gd name="T52" fmla="*/ 252 w 379"/>
                    <a:gd name="T53" fmla="*/ 15 h 139"/>
                    <a:gd name="T54" fmla="*/ 190 w 379"/>
                    <a:gd name="T55" fmla="*/ 11 h 139"/>
                    <a:gd name="T56" fmla="*/ 190 w 379"/>
                    <a:gd name="T57" fmla="*/ 0 h 139"/>
                    <a:gd name="T58" fmla="*/ 0 w 379"/>
                    <a:gd name="T59" fmla="*/ 69 h 139"/>
                    <a:gd name="T60" fmla="*/ 4 w 379"/>
                    <a:gd name="T61" fmla="*/ 55 h 139"/>
                    <a:gd name="T62" fmla="*/ 15 w 379"/>
                    <a:gd name="T63" fmla="*/ 42 h 139"/>
                    <a:gd name="T64" fmla="*/ 33 w 379"/>
                    <a:gd name="T65" fmla="*/ 30 h 139"/>
                    <a:gd name="T66" fmla="*/ 56 w 379"/>
                    <a:gd name="T67" fmla="*/ 20 h 139"/>
                    <a:gd name="T68" fmla="*/ 117 w 379"/>
                    <a:gd name="T69" fmla="*/ 5 h 139"/>
                    <a:gd name="T70" fmla="*/ 190 w 379"/>
                    <a:gd name="T71" fmla="*/ 0 h 139"/>
                    <a:gd name="T72" fmla="*/ 190 w 379"/>
                    <a:gd name="T73" fmla="*/ 11 h 139"/>
                    <a:gd name="T74" fmla="*/ 127 w 379"/>
                    <a:gd name="T75" fmla="*/ 15 h 139"/>
                    <a:gd name="T76" fmla="*/ 77 w 379"/>
                    <a:gd name="T77" fmla="*/ 28 h 139"/>
                    <a:gd name="T78" fmla="*/ 50 w 379"/>
                    <a:gd name="T79" fmla="*/ 40 h 139"/>
                    <a:gd name="T80" fmla="*/ 38 w 379"/>
                    <a:gd name="T81" fmla="*/ 51 h 139"/>
                    <a:gd name="T82" fmla="*/ 31 w 379"/>
                    <a:gd name="T83" fmla="*/ 63 h 139"/>
                    <a:gd name="T84" fmla="*/ 31 w 379"/>
                    <a:gd name="T85" fmla="*/ 69 h 139"/>
                    <a:gd name="T86" fmla="*/ 34 w 379"/>
                    <a:gd name="T87" fmla="*/ 81 h 139"/>
                    <a:gd name="T88" fmla="*/ 43 w 379"/>
                    <a:gd name="T89" fmla="*/ 92 h 139"/>
                    <a:gd name="T90" fmla="*/ 58 w 379"/>
                    <a:gd name="T91" fmla="*/ 101 h 139"/>
                    <a:gd name="T92" fmla="*/ 102 w 379"/>
                    <a:gd name="T93" fmla="*/ 118 h 139"/>
                    <a:gd name="T94" fmla="*/ 157 w 379"/>
                    <a:gd name="T95" fmla="*/ 126 h 139"/>
                    <a:gd name="T96" fmla="*/ 190 w 379"/>
                    <a:gd name="T97" fmla="*/ 139 h 139"/>
                    <a:gd name="T98" fmla="*/ 152 w 379"/>
                    <a:gd name="T99" fmla="*/ 138 h 139"/>
                    <a:gd name="T100" fmla="*/ 84 w 379"/>
                    <a:gd name="T101" fmla="*/ 127 h 139"/>
                    <a:gd name="T102" fmla="*/ 43 w 379"/>
                    <a:gd name="T103" fmla="*/ 114 h 139"/>
                    <a:gd name="T104" fmla="*/ 23 w 379"/>
                    <a:gd name="T105" fmla="*/ 103 h 139"/>
                    <a:gd name="T106" fmla="*/ 8 w 379"/>
                    <a:gd name="T107" fmla="*/ 89 h 139"/>
                    <a:gd name="T108" fmla="*/ 1 w 379"/>
                    <a:gd name="T109" fmla="*/ 76 h 139"/>
                    <a:gd name="T110" fmla="*/ 0 w 379"/>
                    <a:gd name="T111" fmla="*/ 69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79" h="139">
                      <a:moveTo>
                        <a:pt x="190" y="0"/>
                      </a:moveTo>
                      <a:lnTo>
                        <a:pt x="190" y="0"/>
                      </a:lnTo>
                      <a:lnTo>
                        <a:pt x="190" y="0"/>
                      </a:lnTo>
                      <a:lnTo>
                        <a:pt x="228" y="1"/>
                      </a:lnTo>
                      <a:lnTo>
                        <a:pt x="264" y="5"/>
                      </a:lnTo>
                      <a:lnTo>
                        <a:pt x="295" y="11"/>
                      </a:lnTo>
                      <a:lnTo>
                        <a:pt x="324" y="20"/>
                      </a:lnTo>
                      <a:lnTo>
                        <a:pt x="336" y="24"/>
                      </a:lnTo>
                      <a:lnTo>
                        <a:pt x="347" y="30"/>
                      </a:lnTo>
                      <a:lnTo>
                        <a:pt x="356" y="35"/>
                      </a:lnTo>
                      <a:lnTo>
                        <a:pt x="364" y="42"/>
                      </a:lnTo>
                      <a:lnTo>
                        <a:pt x="371" y="49"/>
                      </a:lnTo>
                      <a:lnTo>
                        <a:pt x="375" y="55"/>
                      </a:lnTo>
                      <a:lnTo>
                        <a:pt x="378" y="62"/>
                      </a:lnTo>
                      <a:lnTo>
                        <a:pt x="379" y="69"/>
                      </a:lnTo>
                      <a:lnTo>
                        <a:pt x="379" y="69"/>
                      </a:lnTo>
                      <a:lnTo>
                        <a:pt x="378" y="76"/>
                      </a:lnTo>
                      <a:lnTo>
                        <a:pt x="375" y="82"/>
                      </a:lnTo>
                      <a:lnTo>
                        <a:pt x="371" y="89"/>
                      </a:lnTo>
                      <a:lnTo>
                        <a:pt x="364" y="96"/>
                      </a:lnTo>
                      <a:lnTo>
                        <a:pt x="356" y="103"/>
                      </a:lnTo>
                      <a:lnTo>
                        <a:pt x="347" y="108"/>
                      </a:lnTo>
                      <a:lnTo>
                        <a:pt x="336" y="114"/>
                      </a:lnTo>
                      <a:lnTo>
                        <a:pt x="324" y="119"/>
                      </a:lnTo>
                      <a:lnTo>
                        <a:pt x="295" y="127"/>
                      </a:lnTo>
                      <a:lnTo>
                        <a:pt x="264" y="134"/>
                      </a:lnTo>
                      <a:lnTo>
                        <a:pt x="228" y="138"/>
                      </a:lnTo>
                      <a:lnTo>
                        <a:pt x="190" y="139"/>
                      </a:lnTo>
                      <a:lnTo>
                        <a:pt x="190" y="139"/>
                      </a:lnTo>
                      <a:lnTo>
                        <a:pt x="190" y="127"/>
                      </a:lnTo>
                      <a:lnTo>
                        <a:pt x="190" y="127"/>
                      </a:lnTo>
                      <a:lnTo>
                        <a:pt x="190" y="127"/>
                      </a:lnTo>
                      <a:lnTo>
                        <a:pt x="222" y="126"/>
                      </a:lnTo>
                      <a:lnTo>
                        <a:pt x="252" y="123"/>
                      </a:lnTo>
                      <a:lnTo>
                        <a:pt x="279" y="118"/>
                      </a:lnTo>
                      <a:lnTo>
                        <a:pt x="302" y="111"/>
                      </a:lnTo>
                      <a:lnTo>
                        <a:pt x="321" y="101"/>
                      </a:lnTo>
                      <a:lnTo>
                        <a:pt x="329" y="97"/>
                      </a:lnTo>
                      <a:lnTo>
                        <a:pt x="336" y="92"/>
                      </a:lnTo>
                      <a:lnTo>
                        <a:pt x="341" y="86"/>
                      </a:lnTo>
                      <a:lnTo>
                        <a:pt x="345" y="81"/>
                      </a:lnTo>
                      <a:lnTo>
                        <a:pt x="348" y="74"/>
                      </a:lnTo>
                      <a:lnTo>
                        <a:pt x="348" y="69"/>
                      </a:lnTo>
                      <a:lnTo>
                        <a:pt x="348" y="69"/>
                      </a:lnTo>
                      <a:lnTo>
                        <a:pt x="348" y="69"/>
                      </a:lnTo>
                      <a:lnTo>
                        <a:pt x="348" y="63"/>
                      </a:lnTo>
                      <a:lnTo>
                        <a:pt x="345" y="57"/>
                      </a:lnTo>
                      <a:lnTo>
                        <a:pt x="341" y="51"/>
                      </a:lnTo>
                      <a:lnTo>
                        <a:pt x="336" y="46"/>
                      </a:lnTo>
                      <a:lnTo>
                        <a:pt x="329" y="40"/>
                      </a:lnTo>
                      <a:lnTo>
                        <a:pt x="321" y="36"/>
                      </a:lnTo>
                      <a:lnTo>
                        <a:pt x="302" y="28"/>
                      </a:lnTo>
                      <a:lnTo>
                        <a:pt x="279" y="20"/>
                      </a:lnTo>
                      <a:lnTo>
                        <a:pt x="252" y="15"/>
                      </a:lnTo>
                      <a:lnTo>
                        <a:pt x="222" y="12"/>
                      </a:lnTo>
                      <a:lnTo>
                        <a:pt x="190" y="11"/>
                      </a:lnTo>
                      <a:lnTo>
                        <a:pt x="190" y="11"/>
                      </a:lnTo>
                      <a:lnTo>
                        <a:pt x="190" y="0"/>
                      </a:lnTo>
                      <a:close/>
                      <a:moveTo>
                        <a:pt x="0" y="69"/>
                      </a:moveTo>
                      <a:lnTo>
                        <a:pt x="0" y="69"/>
                      </a:lnTo>
                      <a:lnTo>
                        <a:pt x="1" y="62"/>
                      </a:lnTo>
                      <a:lnTo>
                        <a:pt x="4" y="55"/>
                      </a:lnTo>
                      <a:lnTo>
                        <a:pt x="8" y="49"/>
                      </a:lnTo>
                      <a:lnTo>
                        <a:pt x="15" y="42"/>
                      </a:lnTo>
                      <a:lnTo>
                        <a:pt x="23" y="36"/>
                      </a:lnTo>
                      <a:lnTo>
                        <a:pt x="33" y="30"/>
                      </a:lnTo>
                      <a:lnTo>
                        <a:pt x="43" y="24"/>
                      </a:lnTo>
                      <a:lnTo>
                        <a:pt x="56" y="20"/>
                      </a:lnTo>
                      <a:lnTo>
                        <a:pt x="84" y="11"/>
                      </a:lnTo>
                      <a:lnTo>
                        <a:pt x="117" y="5"/>
                      </a:lnTo>
                      <a:lnTo>
                        <a:pt x="152" y="1"/>
                      </a:lnTo>
                      <a:lnTo>
                        <a:pt x="190" y="0"/>
                      </a:lnTo>
                      <a:lnTo>
                        <a:pt x="190" y="11"/>
                      </a:lnTo>
                      <a:lnTo>
                        <a:pt x="190" y="11"/>
                      </a:lnTo>
                      <a:lnTo>
                        <a:pt x="157" y="12"/>
                      </a:lnTo>
                      <a:lnTo>
                        <a:pt x="127" y="15"/>
                      </a:lnTo>
                      <a:lnTo>
                        <a:pt x="102" y="20"/>
                      </a:lnTo>
                      <a:lnTo>
                        <a:pt x="77" y="28"/>
                      </a:lnTo>
                      <a:lnTo>
                        <a:pt x="58" y="36"/>
                      </a:lnTo>
                      <a:lnTo>
                        <a:pt x="50" y="40"/>
                      </a:lnTo>
                      <a:lnTo>
                        <a:pt x="43" y="46"/>
                      </a:lnTo>
                      <a:lnTo>
                        <a:pt x="38" y="51"/>
                      </a:lnTo>
                      <a:lnTo>
                        <a:pt x="34" y="57"/>
                      </a:lnTo>
                      <a:lnTo>
                        <a:pt x="31" y="63"/>
                      </a:lnTo>
                      <a:lnTo>
                        <a:pt x="31" y="69"/>
                      </a:lnTo>
                      <a:lnTo>
                        <a:pt x="31" y="69"/>
                      </a:lnTo>
                      <a:lnTo>
                        <a:pt x="31" y="74"/>
                      </a:lnTo>
                      <a:lnTo>
                        <a:pt x="34" y="81"/>
                      </a:lnTo>
                      <a:lnTo>
                        <a:pt x="38" y="86"/>
                      </a:lnTo>
                      <a:lnTo>
                        <a:pt x="43" y="92"/>
                      </a:lnTo>
                      <a:lnTo>
                        <a:pt x="50" y="97"/>
                      </a:lnTo>
                      <a:lnTo>
                        <a:pt x="58" y="101"/>
                      </a:lnTo>
                      <a:lnTo>
                        <a:pt x="77" y="111"/>
                      </a:lnTo>
                      <a:lnTo>
                        <a:pt x="102" y="118"/>
                      </a:lnTo>
                      <a:lnTo>
                        <a:pt x="127" y="123"/>
                      </a:lnTo>
                      <a:lnTo>
                        <a:pt x="157" y="126"/>
                      </a:lnTo>
                      <a:lnTo>
                        <a:pt x="190" y="127"/>
                      </a:lnTo>
                      <a:lnTo>
                        <a:pt x="190" y="139"/>
                      </a:lnTo>
                      <a:lnTo>
                        <a:pt x="190" y="139"/>
                      </a:lnTo>
                      <a:lnTo>
                        <a:pt x="152" y="138"/>
                      </a:lnTo>
                      <a:lnTo>
                        <a:pt x="117" y="134"/>
                      </a:lnTo>
                      <a:lnTo>
                        <a:pt x="84" y="127"/>
                      </a:lnTo>
                      <a:lnTo>
                        <a:pt x="56" y="119"/>
                      </a:lnTo>
                      <a:lnTo>
                        <a:pt x="43" y="114"/>
                      </a:lnTo>
                      <a:lnTo>
                        <a:pt x="33" y="108"/>
                      </a:lnTo>
                      <a:lnTo>
                        <a:pt x="23" y="103"/>
                      </a:lnTo>
                      <a:lnTo>
                        <a:pt x="15" y="96"/>
                      </a:lnTo>
                      <a:lnTo>
                        <a:pt x="8" y="89"/>
                      </a:lnTo>
                      <a:lnTo>
                        <a:pt x="4" y="82"/>
                      </a:lnTo>
                      <a:lnTo>
                        <a:pt x="1" y="76"/>
                      </a:lnTo>
                      <a:lnTo>
                        <a:pt x="0" y="69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7CB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" name="Freeform 123"/>
                <p:cNvSpPr>
                  <a:spLocks noEditPoints="1"/>
                </p:cNvSpPr>
                <p:nvPr/>
              </p:nvSpPr>
              <p:spPr bwMode="auto">
                <a:xfrm>
                  <a:off x="2187576" y="1789113"/>
                  <a:ext cx="450850" cy="452438"/>
                </a:xfrm>
                <a:custGeom>
                  <a:avLst/>
                  <a:gdLst>
                    <a:gd name="T0" fmla="*/ 142 w 284"/>
                    <a:gd name="T1" fmla="*/ 50 h 285"/>
                    <a:gd name="T2" fmla="*/ 190 w 284"/>
                    <a:gd name="T3" fmla="*/ 93 h 285"/>
                    <a:gd name="T4" fmla="*/ 218 w 284"/>
                    <a:gd name="T5" fmla="*/ 120 h 285"/>
                    <a:gd name="T6" fmla="*/ 258 w 284"/>
                    <a:gd name="T7" fmla="*/ 176 h 285"/>
                    <a:gd name="T8" fmla="*/ 277 w 284"/>
                    <a:gd name="T9" fmla="*/ 214 h 285"/>
                    <a:gd name="T10" fmla="*/ 283 w 284"/>
                    <a:gd name="T11" fmla="*/ 237 h 285"/>
                    <a:gd name="T12" fmla="*/ 284 w 284"/>
                    <a:gd name="T13" fmla="*/ 256 h 285"/>
                    <a:gd name="T14" fmla="*/ 280 w 284"/>
                    <a:gd name="T15" fmla="*/ 271 h 285"/>
                    <a:gd name="T16" fmla="*/ 276 w 284"/>
                    <a:gd name="T17" fmla="*/ 276 h 285"/>
                    <a:gd name="T18" fmla="*/ 266 w 284"/>
                    <a:gd name="T19" fmla="*/ 283 h 285"/>
                    <a:gd name="T20" fmla="*/ 254 w 284"/>
                    <a:gd name="T21" fmla="*/ 285 h 285"/>
                    <a:gd name="T22" fmla="*/ 223 w 284"/>
                    <a:gd name="T23" fmla="*/ 280 h 285"/>
                    <a:gd name="T24" fmla="*/ 184 w 284"/>
                    <a:gd name="T25" fmla="*/ 262 h 285"/>
                    <a:gd name="T26" fmla="*/ 142 w 284"/>
                    <a:gd name="T27" fmla="*/ 235 h 285"/>
                    <a:gd name="T28" fmla="*/ 142 w 284"/>
                    <a:gd name="T29" fmla="*/ 219 h 285"/>
                    <a:gd name="T30" fmla="*/ 177 w 284"/>
                    <a:gd name="T31" fmla="*/ 243 h 285"/>
                    <a:gd name="T32" fmla="*/ 209 w 284"/>
                    <a:gd name="T33" fmla="*/ 257 h 285"/>
                    <a:gd name="T34" fmla="*/ 235 w 284"/>
                    <a:gd name="T35" fmla="*/ 261 h 285"/>
                    <a:gd name="T36" fmla="*/ 246 w 284"/>
                    <a:gd name="T37" fmla="*/ 260 h 285"/>
                    <a:gd name="T38" fmla="*/ 254 w 284"/>
                    <a:gd name="T39" fmla="*/ 254 h 285"/>
                    <a:gd name="T40" fmla="*/ 254 w 284"/>
                    <a:gd name="T41" fmla="*/ 254 h 285"/>
                    <a:gd name="T42" fmla="*/ 260 w 284"/>
                    <a:gd name="T43" fmla="*/ 243 h 285"/>
                    <a:gd name="T44" fmla="*/ 261 w 284"/>
                    <a:gd name="T45" fmla="*/ 230 h 285"/>
                    <a:gd name="T46" fmla="*/ 258 w 284"/>
                    <a:gd name="T47" fmla="*/ 212 h 285"/>
                    <a:gd name="T48" fmla="*/ 239 w 284"/>
                    <a:gd name="T49" fmla="*/ 170 h 285"/>
                    <a:gd name="T50" fmla="*/ 205 w 284"/>
                    <a:gd name="T51" fmla="*/ 124 h 285"/>
                    <a:gd name="T52" fmla="*/ 184 w 284"/>
                    <a:gd name="T53" fmla="*/ 101 h 285"/>
                    <a:gd name="T54" fmla="*/ 142 w 284"/>
                    <a:gd name="T55" fmla="*/ 65 h 285"/>
                    <a:gd name="T56" fmla="*/ 8 w 284"/>
                    <a:gd name="T57" fmla="*/ 8 h 285"/>
                    <a:gd name="T58" fmla="*/ 12 w 284"/>
                    <a:gd name="T59" fmla="*/ 5 h 285"/>
                    <a:gd name="T60" fmla="*/ 23 w 284"/>
                    <a:gd name="T61" fmla="*/ 0 h 285"/>
                    <a:gd name="T62" fmla="*/ 44 w 284"/>
                    <a:gd name="T63" fmla="*/ 0 h 285"/>
                    <a:gd name="T64" fmla="*/ 79 w 284"/>
                    <a:gd name="T65" fmla="*/ 11 h 285"/>
                    <a:gd name="T66" fmla="*/ 120 w 284"/>
                    <a:gd name="T67" fmla="*/ 34 h 285"/>
                    <a:gd name="T68" fmla="*/ 142 w 284"/>
                    <a:gd name="T69" fmla="*/ 65 h 285"/>
                    <a:gd name="T70" fmla="*/ 124 w 284"/>
                    <a:gd name="T71" fmla="*/ 51 h 285"/>
                    <a:gd name="T72" fmla="*/ 89 w 284"/>
                    <a:gd name="T73" fmla="*/ 32 h 285"/>
                    <a:gd name="T74" fmla="*/ 60 w 284"/>
                    <a:gd name="T75" fmla="*/ 23 h 285"/>
                    <a:gd name="T76" fmla="*/ 43 w 284"/>
                    <a:gd name="T77" fmla="*/ 23 h 285"/>
                    <a:gd name="T78" fmla="*/ 33 w 284"/>
                    <a:gd name="T79" fmla="*/ 27 h 285"/>
                    <a:gd name="T80" fmla="*/ 29 w 284"/>
                    <a:gd name="T81" fmla="*/ 29 h 285"/>
                    <a:gd name="T82" fmla="*/ 24 w 284"/>
                    <a:gd name="T83" fmla="*/ 40 h 285"/>
                    <a:gd name="T84" fmla="*/ 23 w 284"/>
                    <a:gd name="T85" fmla="*/ 55 h 285"/>
                    <a:gd name="T86" fmla="*/ 25 w 284"/>
                    <a:gd name="T87" fmla="*/ 71 h 285"/>
                    <a:gd name="T88" fmla="*/ 44 w 284"/>
                    <a:gd name="T89" fmla="*/ 113 h 285"/>
                    <a:gd name="T90" fmla="*/ 78 w 284"/>
                    <a:gd name="T91" fmla="*/ 159 h 285"/>
                    <a:gd name="T92" fmla="*/ 100 w 284"/>
                    <a:gd name="T93" fmla="*/ 184 h 285"/>
                    <a:gd name="T94" fmla="*/ 142 w 284"/>
                    <a:gd name="T95" fmla="*/ 219 h 285"/>
                    <a:gd name="T96" fmla="*/ 142 w 284"/>
                    <a:gd name="T97" fmla="*/ 235 h 285"/>
                    <a:gd name="T98" fmla="*/ 93 w 284"/>
                    <a:gd name="T99" fmla="*/ 192 h 285"/>
                    <a:gd name="T100" fmla="*/ 66 w 284"/>
                    <a:gd name="T101" fmla="*/ 164 h 285"/>
                    <a:gd name="T102" fmla="*/ 25 w 284"/>
                    <a:gd name="T103" fmla="*/ 108 h 285"/>
                    <a:gd name="T104" fmla="*/ 6 w 284"/>
                    <a:gd name="T105" fmla="*/ 70 h 285"/>
                    <a:gd name="T106" fmla="*/ 1 w 284"/>
                    <a:gd name="T107" fmla="*/ 47 h 285"/>
                    <a:gd name="T108" fmla="*/ 0 w 284"/>
                    <a:gd name="T109" fmla="*/ 28 h 285"/>
                    <a:gd name="T110" fmla="*/ 4 w 284"/>
                    <a:gd name="T111" fmla="*/ 13 h 285"/>
                    <a:gd name="T112" fmla="*/ 8 w 284"/>
                    <a:gd name="T113" fmla="*/ 8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84" h="285">
                      <a:moveTo>
                        <a:pt x="142" y="50"/>
                      </a:moveTo>
                      <a:lnTo>
                        <a:pt x="142" y="50"/>
                      </a:lnTo>
                      <a:lnTo>
                        <a:pt x="166" y="70"/>
                      </a:lnTo>
                      <a:lnTo>
                        <a:pt x="190" y="93"/>
                      </a:lnTo>
                      <a:lnTo>
                        <a:pt x="190" y="93"/>
                      </a:lnTo>
                      <a:lnTo>
                        <a:pt x="218" y="120"/>
                      </a:lnTo>
                      <a:lnTo>
                        <a:pt x="239" y="149"/>
                      </a:lnTo>
                      <a:lnTo>
                        <a:pt x="258" y="176"/>
                      </a:lnTo>
                      <a:lnTo>
                        <a:pt x="272" y="201"/>
                      </a:lnTo>
                      <a:lnTo>
                        <a:pt x="277" y="214"/>
                      </a:lnTo>
                      <a:lnTo>
                        <a:pt x="280" y="226"/>
                      </a:lnTo>
                      <a:lnTo>
                        <a:pt x="283" y="237"/>
                      </a:lnTo>
                      <a:lnTo>
                        <a:pt x="284" y="246"/>
                      </a:lnTo>
                      <a:lnTo>
                        <a:pt x="284" y="256"/>
                      </a:lnTo>
                      <a:lnTo>
                        <a:pt x="283" y="264"/>
                      </a:lnTo>
                      <a:lnTo>
                        <a:pt x="280" y="271"/>
                      </a:lnTo>
                      <a:lnTo>
                        <a:pt x="276" y="276"/>
                      </a:lnTo>
                      <a:lnTo>
                        <a:pt x="276" y="276"/>
                      </a:lnTo>
                      <a:lnTo>
                        <a:pt x="272" y="280"/>
                      </a:lnTo>
                      <a:lnTo>
                        <a:pt x="266" y="283"/>
                      </a:lnTo>
                      <a:lnTo>
                        <a:pt x="261" y="284"/>
                      </a:lnTo>
                      <a:lnTo>
                        <a:pt x="254" y="285"/>
                      </a:lnTo>
                      <a:lnTo>
                        <a:pt x="239" y="284"/>
                      </a:lnTo>
                      <a:lnTo>
                        <a:pt x="223" y="280"/>
                      </a:lnTo>
                      <a:lnTo>
                        <a:pt x="204" y="273"/>
                      </a:lnTo>
                      <a:lnTo>
                        <a:pt x="184" y="262"/>
                      </a:lnTo>
                      <a:lnTo>
                        <a:pt x="163" y="250"/>
                      </a:lnTo>
                      <a:lnTo>
                        <a:pt x="142" y="235"/>
                      </a:lnTo>
                      <a:lnTo>
                        <a:pt x="142" y="219"/>
                      </a:lnTo>
                      <a:lnTo>
                        <a:pt x="142" y="219"/>
                      </a:lnTo>
                      <a:lnTo>
                        <a:pt x="159" y="233"/>
                      </a:lnTo>
                      <a:lnTo>
                        <a:pt x="177" y="243"/>
                      </a:lnTo>
                      <a:lnTo>
                        <a:pt x="195" y="252"/>
                      </a:lnTo>
                      <a:lnTo>
                        <a:pt x="209" y="257"/>
                      </a:lnTo>
                      <a:lnTo>
                        <a:pt x="223" y="261"/>
                      </a:lnTo>
                      <a:lnTo>
                        <a:pt x="235" y="261"/>
                      </a:lnTo>
                      <a:lnTo>
                        <a:pt x="241" y="261"/>
                      </a:lnTo>
                      <a:lnTo>
                        <a:pt x="246" y="260"/>
                      </a:lnTo>
                      <a:lnTo>
                        <a:pt x="250" y="257"/>
                      </a:lnTo>
                      <a:lnTo>
                        <a:pt x="254" y="254"/>
                      </a:lnTo>
                      <a:lnTo>
                        <a:pt x="254" y="254"/>
                      </a:lnTo>
                      <a:lnTo>
                        <a:pt x="254" y="254"/>
                      </a:lnTo>
                      <a:lnTo>
                        <a:pt x="258" y="249"/>
                      </a:lnTo>
                      <a:lnTo>
                        <a:pt x="260" y="243"/>
                      </a:lnTo>
                      <a:lnTo>
                        <a:pt x="261" y="237"/>
                      </a:lnTo>
                      <a:lnTo>
                        <a:pt x="261" y="230"/>
                      </a:lnTo>
                      <a:lnTo>
                        <a:pt x="260" y="220"/>
                      </a:lnTo>
                      <a:lnTo>
                        <a:pt x="258" y="212"/>
                      </a:lnTo>
                      <a:lnTo>
                        <a:pt x="250" y="192"/>
                      </a:lnTo>
                      <a:lnTo>
                        <a:pt x="239" y="170"/>
                      </a:lnTo>
                      <a:lnTo>
                        <a:pt x="223" y="147"/>
                      </a:lnTo>
                      <a:lnTo>
                        <a:pt x="205" y="124"/>
                      </a:lnTo>
                      <a:lnTo>
                        <a:pt x="184" y="101"/>
                      </a:lnTo>
                      <a:lnTo>
                        <a:pt x="184" y="101"/>
                      </a:lnTo>
                      <a:lnTo>
                        <a:pt x="162" y="81"/>
                      </a:lnTo>
                      <a:lnTo>
                        <a:pt x="142" y="65"/>
                      </a:lnTo>
                      <a:lnTo>
                        <a:pt x="142" y="5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2" y="5"/>
                      </a:lnTo>
                      <a:lnTo>
                        <a:pt x="17" y="2"/>
                      </a:lnTo>
                      <a:lnTo>
                        <a:pt x="23" y="0"/>
                      </a:lnTo>
                      <a:lnTo>
                        <a:pt x="29" y="0"/>
                      </a:lnTo>
                      <a:lnTo>
                        <a:pt x="44" y="0"/>
                      </a:lnTo>
                      <a:lnTo>
                        <a:pt x="60" y="4"/>
                      </a:lnTo>
                      <a:lnTo>
                        <a:pt x="79" y="11"/>
                      </a:lnTo>
                      <a:lnTo>
                        <a:pt x="100" y="21"/>
                      </a:lnTo>
                      <a:lnTo>
                        <a:pt x="120" y="34"/>
                      </a:lnTo>
                      <a:lnTo>
                        <a:pt x="142" y="50"/>
                      </a:lnTo>
                      <a:lnTo>
                        <a:pt x="142" y="65"/>
                      </a:lnTo>
                      <a:lnTo>
                        <a:pt x="142" y="65"/>
                      </a:lnTo>
                      <a:lnTo>
                        <a:pt x="124" y="51"/>
                      </a:lnTo>
                      <a:lnTo>
                        <a:pt x="107" y="40"/>
                      </a:lnTo>
                      <a:lnTo>
                        <a:pt x="89" y="32"/>
                      </a:lnTo>
                      <a:lnTo>
                        <a:pt x="74" y="27"/>
                      </a:lnTo>
                      <a:lnTo>
                        <a:pt x="60" y="23"/>
                      </a:lnTo>
                      <a:lnTo>
                        <a:pt x="48" y="23"/>
                      </a:lnTo>
                      <a:lnTo>
                        <a:pt x="43" y="23"/>
                      </a:lnTo>
                      <a:lnTo>
                        <a:pt x="37" y="24"/>
                      </a:lnTo>
                      <a:lnTo>
                        <a:pt x="33" y="27"/>
                      </a:lnTo>
                      <a:lnTo>
                        <a:pt x="29" y="29"/>
                      </a:lnTo>
                      <a:lnTo>
                        <a:pt x="29" y="29"/>
                      </a:lnTo>
                      <a:lnTo>
                        <a:pt x="25" y="35"/>
                      </a:lnTo>
                      <a:lnTo>
                        <a:pt x="24" y="40"/>
                      </a:lnTo>
                      <a:lnTo>
                        <a:pt x="23" y="47"/>
                      </a:lnTo>
                      <a:lnTo>
                        <a:pt x="23" y="55"/>
                      </a:lnTo>
                      <a:lnTo>
                        <a:pt x="24" y="63"/>
                      </a:lnTo>
                      <a:lnTo>
                        <a:pt x="25" y="71"/>
                      </a:lnTo>
                      <a:lnTo>
                        <a:pt x="33" y="92"/>
                      </a:lnTo>
                      <a:lnTo>
                        <a:pt x="44" y="113"/>
                      </a:lnTo>
                      <a:lnTo>
                        <a:pt x="60" y="136"/>
                      </a:lnTo>
                      <a:lnTo>
                        <a:pt x="78" y="159"/>
                      </a:lnTo>
                      <a:lnTo>
                        <a:pt x="100" y="184"/>
                      </a:lnTo>
                      <a:lnTo>
                        <a:pt x="100" y="184"/>
                      </a:lnTo>
                      <a:lnTo>
                        <a:pt x="121" y="203"/>
                      </a:lnTo>
                      <a:lnTo>
                        <a:pt x="142" y="219"/>
                      </a:lnTo>
                      <a:lnTo>
                        <a:pt x="142" y="235"/>
                      </a:lnTo>
                      <a:lnTo>
                        <a:pt x="142" y="235"/>
                      </a:lnTo>
                      <a:lnTo>
                        <a:pt x="117" y="215"/>
                      </a:lnTo>
                      <a:lnTo>
                        <a:pt x="93" y="192"/>
                      </a:lnTo>
                      <a:lnTo>
                        <a:pt x="93" y="192"/>
                      </a:lnTo>
                      <a:lnTo>
                        <a:pt x="66" y="164"/>
                      </a:lnTo>
                      <a:lnTo>
                        <a:pt x="44" y="135"/>
                      </a:lnTo>
                      <a:lnTo>
                        <a:pt x="25" y="108"/>
                      </a:lnTo>
                      <a:lnTo>
                        <a:pt x="12" y="82"/>
                      </a:lnTo>
                      <a:lnTo>
                        <a:pt x="6" y="70"/>
                      </a:lnTo>
                      <a:lnTo>
                        <a:pt x="4" y="58"/>
                      </a:lnTo>
                      <a:lnTo>
                        <a:pt x="1" y="47"/>
                      </a:lnTo>
                      <a:lnTo>
                        <a:pt x="0" y="38"/>
                      </a:lnTo>
                      <a:lnTo>
                        <a:pt x="0" y="28"/>
                      </a:lnTo>
                      <a:lnTo>
                        <a:pt x="1" y="20"/>
                      </a:lnTo>
                      <a:lnTo>
                        <a:pt x="4" y="13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7CB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24"/>
                <p:cNvSpPr>
                  <a:spLocks noEditPoints="1"/>
                </p:cNvSpPr>
                <p:nvPr/>
              </p:nvSpPr>
              <p:spPr bwMode="auto">
                <a:xfrm>
                  <a:off x="2187576" y="1789113"/>
                  <a:ext cx="450850" cy="452438"/>
                </a:xfrm>
                <a:custGeom>
                  <a:avLst/>
                  <a:gdLst>
                    <a:gd name="T0" fmla="*/ 142 w 284"/>
                    <a:gd name="T1" fmla="*/ 50 h 285"/>
                    <a:gd name="T2" fmla="*/ 184 w 284"/>
                    <a:gd name="T3" fmla="*/ 21 h 285"/>
                    <a:gd name="T4" fmla="*/ 223 w 284"/>
                    <a:gd name="T5" fmla="*/ 4 h 285"/>
                    <a:gd name="T6" fmla="*/ 254 w 284"/>
                    <a:gd name="T7" fmla="*/ 0 h 285"/>
                    <a:gd name="T8" fmla="*/ 266 w 284"/>
                    <a:gd name="T9" fmla="*/ 2 h 285"/>
                    <a:gd name="T10" fmla="*/ 276 w 284"/>
                    <a:gd name="T11" fmla="*/ 8 h 285"/>
                    <a:gd name="T12" fmla="*/ 280 w 284"/>
                    <a:gd name="T13" fmla="*/ 13 h 285"/>
                    <a:gd name="T14" fmla="*/ 284 w 284"/>
                    <a:gd name="T15" fmla="*/ 28 h 285"/>
                    <a:gd name="T16" fmla="*/ 283 w 284"/>
                    <a:gd name="T17" fmla="*/ 47 h 285"/>
                    <a:gd name="T18" fmla="*/ 277 w 284"/>
                    <a:gd name="T19" fmla="*/ 70 h 285"/>
                    <a:gd name="T20" fmla="*/ 258 w 284"/>
                    <a:gd name="T21" fmla="*/ 108 h 285"/>
                    <a:gd name="T22" fmla="*/ 218 w 284"/>
                    <a:gd name="T23" fmla="*/ 164 h 285"/>
                    <a:gd name="T24" fmla="*/ 190 w 284"/>
                    <a:gd name="T25" fmla="*/ 192 h 285"/>
                    <a:gd name="T26" fmla="*/ 142 w 284"/>
                    <a:gd name="T27" fmla="*/ 235 h 285"/>
                    <a:gd name="T28" fmla="*/ 142 w 284"/>
                    <a:gd name="T29" fmla="*/ 219 h 285"/>
                    <a:gd name="T30" fmla="*/ 184 w 284"/>
                    <a:gd name="T31" fmla="*/ 184 h 285"/>
                    <a:gd name="T32" fmla="*/ 205 w 284"/>
                    <a:gd name="T33" fmla="*/ 159 h 285"/>
                    <a:gd name="T34" fmla="*/ 239 w 284"/>
                    <a:gd name="T35" fmla="*/ 113 h 285"/>
                    <a:gd name="T36" fmla="*/ 258 w 284"/>
                    <a:gd name="T37" fmla="*/ 71 h 285"/>
                    <a:gd name="T38" fmla="*/ 261 w 284"/>
                    <a:gd name="T39" fmla="*/ 55 h 285"/>
                    <a:gd name="T40" fmla="*/ 260 w 284"/>
                    <a:gd name="T41" fmla="*/ 40 h 285"/>
                    <a:gd name="T42" fmla="*/ 254 w 284"/>
                    <a:gd name="T43" fmla="*/ 29 h 285"/>
                    <a:gd name="T44" fmla="*/ 254 w 284"/>
                    <a:gd name="T45" fmla="*/ 29 h 285"/>
                    <a:gd name="T46" fmla="*/ 246 w 284"/>
                    <a:gd name="T47" fmla="*/ 24 h 285"/>
                    <a:gd name="T48" fmla="*/ 235 w 284"/>
                    <a:gd name="T49" fmla="*/ 23 h 285"/>
                    <a:gd name="T50" fmla="*/ 209 w 284"/>
                    <a:gd name="T51" fmla="*/ 27 h 285"/>
                    <a:gd name="T52" fmla="*/ 177 w 284"/>
                    <a:gd name="T53" fmla="*/ 40 h 285"/>
                    <a:gd name="T54" fmla="*/ 142 w 284"/>
                    <a:gd name="T55" fmla="*/ 65 h 285"/>
                    <a:gd name="T56" fmla="*/ 8 w 284"/>
                    <a:gd name="T57" fmla="*/ 276 h 285"/>
                    <a:gd name="T58" fmla="*/ 4 w 284"/>
                    <a:gd name="T59" fmla="*/ 271 h 285"/>
                    <a:gd name="T60" fmla="*/ 0 w 284"/>
                    <a:gd name="T61" fmla="*/ 256 h 285"/>
                    <a:gd name="T62" fmla="*/ 1 w 284"/>
                    <a:gd name="T63" fmla="*/ 237 h 285"/>
                    <a:gd name="T64" fmla="*/ 6 w 284"/>
                    <a:gd name="T65" fmla="*/ 214 h 285"/>
                    <a:gd name="T66" fmla="*/ 25 w 284"/>
                    <a:gd name="T67" fmla="*/ 176 h 285"/>
                    <a:gd name="T68" fmla="*/ 66 w 284"/>
                    <a:gd name="T69" fmla="*/ 120 h 285"/>
                    <a:gd name="T70" fmla="*/ 93 w 284"/>
                    <a:gd name="T71" fmla="*/ 93 h 285"/>
                    <a:gd name="T72" fmla="*/ 142 w 284"/>
                    <a:gd name="T73" fmla="*/ 50 h 285"/>
                    <a:gd name="T74" fmla="*/ 142 w 284"/>
                    <a:gd name="T75" fmla="*/ 65 h 285"/>
                    <a:gd name="T76" fmla="*/ 100 w 284"/>
                    <a:gd name="T77" fmla="*/ 101 h 285"/>
                    <a:gd name="T78" fmla="*/ 78 w 284"/>
                    <a:gd name="T79" fmla="*/ 124 h 285"/>
                    <a:gd name="T80" fmla="*/ 44 w 284"/>
                    <a:gd name="T81" fmla="*/ 170 h 285"/>
                    <a:gd name="T82" fmla="*/ 25 w 284"/>
                    <a:gd name="T83" fmla="*/ 212 h 285"/>
                    <a:gd name="T84" fmla="*/ 23 w 284"/>
                    <a:gd name="T85" fmla="*/ 230 h 285"/>
                    <a:gd name="T86" fmla="*/ 24 w 284"/>
                    <a:gd name="T87" fmla="*/ 243 h 285"/>
                    <a:gd name="T88" fmla="*/ 29 w 284"/>
                    <a:gd name="T89" fmla="*/ 254 h 285"/>
                    <a:gd name="T90" fmla="*/ 33 w 284"/>
                    <a:gd name="T91" fmla="*/ 257 h 285"/>
                    <a:gd name="T92" fmla="*/ 43 w 284"/>
                    <a:gd name="T93" fmla="*/ 261 h 285"/>
                    <a:gd name="T94" fmla="*/ 60 w 284"/>
                    <a:gd name="T95" fmla="*/ 261 h 285"/>
                    <a:gd name="T96" fmla="*/ 89 w 284"/>
                    <a:gd name="T97" fmla="*/ 252 h 285"/>
                    <a:gd name="T98" fmla="*/ 124 w 284"/>
                    <a:gd name="T99" fmla="*/ 233 h 285"/>
                    <a:gd name="T100" fmla="*/ 142 w 284"/>
                    <a:gd name="T101" fmla="*/ 235 h 285"/>
                    <a:gd name="T102" fmla="*/ 120 w 284"/>
                    <a:gd name="T103" fmla="*/ 250 h 285"/>
                    <a:gd name="T104" fmla="*/ 79 w 284"/>
                    <a:gd name="T105" fmla="*/ 273 h 285"/>
                    <a:gd name="T106" fmla="*/ 44 w 284"/>
                    <a:gd name="T107" fmla="*/ 284 h 285"/>
                    <a:gd name="T108" fmla="*/ 23 w 284"/>
                    <a:gd name="T109" fmla="*/ 284 h 285"/>
                    <a:gd name="T110" fmla="*/ 12 w 284"/>
                    <a:gd name="T111" fmla="*/ 280 h 285"/>
                    <a:gd name="T112" fmla="*/ 8 w 284"/>
                    <a:gd name="T113" fmla="*/ 276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84" h="285">
                      <a:moveTo>
                        <a:pt x="142" y="50"/>
                      </a:moveTo>
                      <a:lnTo>
                        <a:pt x="142" y="50"/>
                      </a:lnTo>
                      <a:lnTo>
                        <a:pt x="163" y="34"/>
                      </a:lnTo>
                      <a:lnTo>
                        <a:pt x="184" y="21"/>
                      </a:lnTo>
                      <a:lnTo>
                        <a:pt x="204" y="11"/>
                      </a:lnTo>
                      <a:lnTo>
                        <a:pt x="223" y="4"/>
                      </a:lnTo>
                      <a:lnTo>
                        <a:pt x="239" y="0"/>
                      </a:lnTo>
                      <a:lnTo>
                        <a:pt x="254" y="0"/>
                      </a:lnTo>
                      <a:lnTo>
                        <a:pt x="261" y="0"/>
                      </a:lnTo>
                      <a:lnTo>
                        <a:pt x="266" y="2"/>
                      </a:lnTo>
                      <a:lnTo>
                        <a:pt x="272" y="4"/>
                      </a:lnTo>
                      <a:lnTo>
                        <a:pt x="276" y="8"/>
                      </a:lnTo>
                      <a:lnTo>
                        <a:pt x="276" y="8"/>
                      </a:lnTo>
                      <a:lnTo>
                        <a:pt x="280" y="13"/>
                      </a:lnTo>
                      <a:lnTo>
                        <a:pt x="283" y="20"/>
                      </a:lnTo>
                      <a:lnTo>
                        <a:pt x="284" y="28"/>
                      </a:lnTo>
                      <a:lnTo>
                        <a:pt x="284" y="38"/>
                      </a:lnTo>
                      <a:lnTo>
                        <a:pt x="283" y="47"/>
                      </a:lnTo>
                      <a:lnTo>
                        <a:pt x="280" y="58"/>
                      </a:lnTo>
                      <a:lnTo>
                        <a:pt x="277" y="70"/>
                      </a:lnTo>
                      <a:lnTo>
                        <a:pt x="272" y="82"/>
                      </a:lnTo>
                      <a:lnTo>
                        <a:pt x="258" y="108"/>
                      </a:lnTo>
                      <a:lnTo>
                        <a:pt x="239" y="135"/>
                      </a:lnTo>
                      <a:lnTo>
                        <a:pt x="218" y="164"/>
                      </a:lnTo>
                      <a:lnTo>
                        <a:pt x="190" y="192"/>
                      </a:lnTo>
                      <a:lnTo>
                        <a:pt x="190" y="192"/>
                      </a:lnTo>
                      <a:lnTo>
                        <a:pt x="166" y="215"/>
                      </a:lnTo>
                      <a:lnTo>
                        <a:pt x="142" y="235"/>
                      </a:lnTo>
                      <a:lnTo>
                        <a:pt x="142" y="219"/>
                      </a:lnTo>
                      <a:lnTo>
                        <a:pt x="142" y="219"/>
                      </a:lnTo>
                      <a:lnTo>
                        <a:pt x="162" y="203"/>
                      </a:lnTo>
                      <a:lnTo>
                        <a:pt x="184" y="184"/>
                      </a:lnTo>
                      <a:lnTo>
                        <a:pt x="184" y="184"/>
                      </a:lnTo>
                      <a:lnTo>
                        <a:pt x="205" y="159"/>
                      </a:lnTo>
                      <a:lnTo>
                        <a:pt x="223" y="136"/>
                      </a:lnTo>
                      <a:lnTo>
                        <a:pt x="239" y="113"/>
                      </a:lnTo>
                      <a:lnTo>
                        <a:pt x="250" y="92"/>
                      </a:lnTo>
                      <a:lnTo>
                        <a:pt x="258" y="71"/>
                      </a:lnTo>
                      <a:lnTo>
                        <a:pt x="260" y="63"/>
                      </a:lnTo>
                      <a:lnTo>
                        <a:pt x="261" y="55"/>
                      </a:lnTo>
                      <a:lnTo>
                        <a:pt x="261" y="47"/>
                      </a:lnTo>
                      <a:lnTo>
                        <a:pt x="260" y="40"/>
                      </a:lnTo>
                      <a:lnTo>
                        <a:pt x="258" y="35"/>
                      </a:lnTo>
                      <a:lnTo>
                        <a:pt x="254" y="29"/>
                      </a:lnTo>
                      <a:lnTo>
                        <a:pt x="254" y="29"/>
                      </a:lnTo>
                      <a:lnTo>
                        <a:pt x="254" y="29"/>
                      </a:lnTo>
                      <a:lnTo>
                        <a:pt x="250" y="27"/>
                      </a:lnTo>
                      <a:lnTo>
                        <a:pt x="246" y="24"/>
                      </a:lnTo>
                      <a:lnTo>
                        <a:pt x="241" y="23"/>
                      </a:lnTo>
                      <a:lnTo>
                        <a:pt x="235" y="23"/>
                      </a:lnTo>
                      <a:lnTo>
                        <a:pt x="223" y="23"/>
                      </a:lnTo>
                      <a:lnTo>
                        <a:pt x="209" y="27"/>
                      </a:lnTo>
                      <a:lnTo>
                        <a:pt x="195" y="32"/>
                      </a:lnTo>
                      <a:lnTo>
                        <a:pt x="177" y="40"/>
                      </a:lnTo>
                      <a:lnTo>
                        <a:pt x="159" y="51"/>
                      </a:lnTo>
                      <a:lnTo>
                        <a:pt x="142" y="65"/>
                      </a:lnTo>
                      <a:lnTo>
                        <a:pt x="142" y="50"/>
                      </a:lnTo>
                      <a:close/>
                      <a:moveTo>
                        <a:pt x="8" y="276"/>
                      </a:moveTo>
                      <a:lnTo>
                        <a:pt x="8" y="276"/>
                      </a:lnTo>
                      <a:lnTo>
                        <a:pt x="4" y="271"/>
                      </a:lnTo>
                      <a:lnTo>
                        <a:pt x="1" y="264"/>
                      </a:lnTo>
                      <a:lnTo>
                        <a:pt x="0" y="256"/>
                      </a:lnTo>
                      <a:lnTo>
                        <a:pt x="0" y="246"/>
                      </a:lnTo>
                      <a:lnTo>
                        <a:pt x="1" y="237"/>
                      </a:lnTo>
                      <a:lnTo>
                        <a:pt x="4" y="226"/>
                      </a:lnTo>
                      <a:lnTo>
                        <a:pt x="6" y="214"/>
                      </a:lnTo>
                      <a:lnTo>
                        <a:pt x="12" y="201"/>
                      </a:lnTo>
                      <a:lnTo>
                        <a:pt x="25" y="176"/>
                      </a:lnTo>
                      <a:lnTo>
                        <a:pt x="44" y="149"/>
                      </a:lnTo>
                      <a:lnTo>
                        <a:pt x="66" y="120"/>
                      </a:lnTo>
                      <a:lnTo>
                        <a:pt x="93" y="93"/>
                      </a:lnTo>
                      <a:lnTo>
                        <a:pt x="93" y="93"/>
                      </a:lnTo>
                      <a:lnTo>
                        <a:pt x="117" y="70"/>
                      </a:lnTo>
                      <a:lnTo>
                        <a:pt x="142" y="50"/>
                      </a:lnTo>
                      <a:lnTo>
                        <a:pt x="142" y="65"/>
                      </a:lnTo>
                      <a:lnTo>
                        <a:pt x="142" y="65"/>
                      </a:lnTo>
                      <a:lnTo>
                        <a:pt x="121" y="81"/>
                      </a:lnTo>
                      <a:lnTo>
                        <a:pt x="100" y="101"/>
                      </a:lnTo>
                      <a:lnTo>
                        <a:pt x="100" y="101"/>
                      </a:lnTo>
                      <a:lnTo>
                        <a:pt x="78" y="124"/>
                      </a:lnTo>
                      <a:lnTo>
                        <a:pt x="60" y="147"/>
                      </a:lnTo>
                      <a:lnTo>
                        <a:pt x="44" y="170"/>
                      </a:lnTo>
                      <a:lnTo>
                        <a:pt x="33" y="192"/>
                      </a:lnTo>
                      <a:lnTo>
                        <a:pt x="25" y="212"/>
                      </a:lnTo>
                      <a:lnTo>
                        <a:pt x="24" y="220"/>
                      </a:lnTo>
                      <a:lnTo>
                        <a:pt x="23" y="230"/>
                      </a:lnTo>
                      <a:lnTo>
                        <a:pt x="23" y="237"/>
                      </a:lnTo>
                      <a:lnTo>
                        <a:pt x="24" y="243"/>
                      </a:lnTo>
                      <a:lnTo>
                        <a:pt x="25" y="249"/>
                      </a:lnTo>
                      <a:lnTo>
                        <a:pt x="29" y="254"/>
                      </a:lnTo>
                      <a:lnTo>
                        <a:pt x="29" y="254"/>
                      </a:lnTo>
                      <a:lnTo>
                        <a:pt x="33" y="257"/>
                      </a:lnTo>
                      <a:lnTo>
                        <a:pt x="37" y="260"/>
                      </a:lnTo>
                      <a:lnTo>
                        <a:pt x="43" y="261"/>
                      </a:lnTo>
                      <a:lnTo>
                        <a:pt x="48" y="261"/>
                      </a:lnTo>
                      <a:lnTo>
                        <a:pt x="60" y="261"/>
                      </a:lnTo>
                      <a:lnTo>
                        <a:pt x="74" y="257"/>
                      </a:lnTo>
                      <a:lnTo>
                        <a:pt x="89" y="252"/>
                      </a:lnTo>
                      <a:lnTo>
                        <a:pt x="107" y="243"/>
                      </a:lnTo>
                      <a:lnTo>
                        <a:pt x="124" y="233"/>
                      </a:lnTo>
                      <a:lnTo>
                        <a:pt x="142" y="219"/>
                      </a:lnTo>
                      <a:lnTo>
                        <a:pt x="142" y="235"/>
                      </a:lnTo>
                      <a:lnTo>
                        <a:pt x="142" y="235"/>
                      </a:lnTo>
                      <a:lnTo>
                        <a:pt x="120" y="250"/>
                      </a:lnTo>
                      <a:lnTo>
                        <a:pt x="100" y="262"/>
                      </a:lnTo>
                      <a:lnTo>
                        <a:pt x="79" y="273"/>
                      </a:lnTo>
                      <a:lnTo>
                        <a:pt x="60" y="280"/>
                      </a:lnTo>
                      <a:lnTo>
                        <a:pt x="44" y="284"/>
                      </a:lnTo>
                      <a:lnTo>
                        <a:pt x="29" y="285"/>
                      </a:lnTo>
                      <a:lnTo>
                        <a:pt x="23" y="284"/>
                      </a:lnTo>
                      <a:lnTo>
                        <a:pt x="17" y="283"/>
                      </a:lnTo>
                      <a:lnTo>
                        <a:pt x="12" y="280"/>
                      </a:lnTo>
                      <a:lnTo>
                        <a:pt x="8" y="276"/>
                      </a:lnTo>
                      <a:lnTo>
                        <a:pt x="8" y="276"/>
                      </a:lnTo>
                      <a:close/>
                    </a:path>
                  </a:pathLst>
                </a:custGeom>
                <a:solidFill>
                  <a:srgbClr val="7CB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25"/>
                <p:cNvSpPr>
                  <a:spLocks/>
                </p:cNvSpPr>
                <p:nvPr/>
              </p:nvSpPr>
              <p:spPr bwMode="auto">
                <a:xfrm>
                  <a:off x="2365376" y="1966913"/>
                  <a:ext cx="92075" cy="95250"/>
                </a:xfrm>
                <a:custGeom>
                  <a:avLst/>
                  <a:gdLst>
                    <a:gd name="T0" fmla="*/ 0 w 58"/>
                    <a:gd name="T1" fmla="*/ 30 h 60"/>
                    <a:gd name="T2" fmla="*/ 0 w 58"/>
                    <a:gd name="T3" fmla="*/ 30 h 60"/>
                    <a:gd name="T4" fmla="*/ 1 w 58"/>
                    <a:gd name="T5" fmla="*/ 24 h 60"/>
                    <a:gd name="T6" fmla="*/ 3 w 58"/>
                    <a:gd name="T7" fmla="*/ 19 h 60"/>
                    <a:gd name="T8" fmla="*/ 5 w 58"/>
                    <a:gd name="T9" fmla="*/ 14 h 60"/>
                    <a:gd name="T10" fmla="*/ 9 w 58"/>
                    <a:gd name="T11" fmla="*/ 10 h 60"/>
                    <a:gd name="T12" fmla="*/ 13 w 58"/>
                    <a:gd name="T13" fmla="*/ 6 h 60"/>
                    <a:gd name="T14" fmla="*/ 18 w 58"/>
                    <a:gd name="T15" fmla="*/ 3 h 60"/>
                    <a:gd name="T16" fmla="*/ 24 w 58"/>
                    <a:gd name="T17" fmla="*/ 1 h 60"/>
                    <a:gd name="T18" fmla="*/ 30 w 58"/>
                    <a:gd name="T19" fmla="*/ 0 h 60"/>
                    <a:gd name="T20" fmla="*/ 30 w 58"/>
                    <a:gd name="T21" fmla="*/ 0 h 60"/>
                    <a:gd name="T22" fmla="*/ 35 w 58"/>
                    <a:gd name="T23" fmla="*/ 1 h 60"/>
                    <a:gd name="T24" fmla="*/ 41 w 58"/>
                    <a:gd name="T25" fmla="*/ 3 h 60"/>
                    <a:gd name="T26" fmla="*/ 46 w 58"/>
                    <a:gd name="T27" fmla="*/ 6 h 60"/>
                    <a:gd name="T28" fmla="*/ 50 w 58"/>
                    <a:gd name="T29" fmla="*/ 10 h 60"/>
                    <a:gd name="T30" fmla="*/ 54 w 58"/>
                    <a:gd name="T31" fmla="*/ 14 h 60"/>
                    <a:gd name="T32" fmla="*/ 57 w 58"/>
                    <a:gd name="T33" fmla="*/ 19 h 60"/>
                    <a:gd name="T34" fmla="*/ 58 w 58"/>
                    <a:gd name="T35" fmla="*/ 24 h 60"/>
                    <a:gd name="T36" fmla="*/ 58 w 58"/>
                    <a:gd name="T37" fmla="*/ 30 h 60"/>
                    <a:gd name="T38" fmla="*/ 58 w 58"/>
                    <a:gd name="T39" fmla="*/ 30 h 60"/>
                    <a:gd name="T40" fmla="*/ 58 w 58"/>
                    <a:gd name="T41" fmla="*/ 35 h 60"/>
                    <a:gd name="T42" fmla="*/ 57 w 58"/>
                    <a:gd name="T43" fmla="*/ 41 h 60"/>
                    <a:gd name="T44" fmla="*/ 54 w 58"/>
                    <a:gd name="T45" fmla="*/ 46 h 60"/>
                    <a:gd name="T46" fmla="*/ 50 w 58"/>
                    <a:gd name="T47" fmla="*/ 50 h 60"/>
                    <a:gd name="T48" fmla="*/ 46 w 58"/>
                    <a:gd name="T49" fmla="*/ 54 h 60"/>
                    <a:gd name="T50" fmla="*/ 41 w 58"/>
                    <a:gd name="T51" fmla="*/ 57 h 60"/>
                    <a:gd name="T52" fmla="*/ 35 w 58"/>
                    <a:gd name="T53" fmla="*/ 58 h 60"/>
                    <a:gd name="T54" fmla="*/ 30 w 58"/>
                    <a:gd name="T55" fmla="*/ 60 h 60"/>
                    <a:gd name="T56" fmla="*/ 30 w 58"/>
                    <a:gd name="T57" fmla="*/ 60 h 60"/>
                    <a:gd name="T58" fmla="*/ 24 w 58"/>
                    <a:gd name="T59" fmla="*/ 58 h 60"/>
                    <a:gd name="T60" fmla="*/ 18 w 58"/>
                    <a:gd name="T61" fmla="*/ 57 h 60"/>
                    <a:gd name="T62" fmla="*/ 13 w 58"/>
                    <a:gd name="T63" fmla="*/ 54 h 60"/>
                    <a:gd name="T64" fmla="*/ 9 w 58"/>
                    <a:gd name="T65" fmla="*/ 50 h 60"/>
                    <a:gd name="T66" fmla="*/ 5 w 58"/>
                    <a:gd name="T67" fmla="*/ 46 h 60"/>
                    <a:gd name="T68" fmla="*/ 3 w 58"/>
                    <a:gd name="T69" fmla="*/ 41 h 60"/>
                    <a:gd name="T70" fmla="*/ 1 w 58"/>
                    <a:gd name="T71" fmla="*/ 35 h 60"/>
                    <a:gd name="T72" fmla="*/ 0 w 58"/>
                    <a:gd name="T73" fmla="*/ 30 h 60"/>
                    <a:gd name="T74" fmla="*/ 0 w 58"/>
                    <a:gd name="T75" fmla="*/ 3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8" h="6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1" y="24"/>
                      </a:lnTo>
                      <a:lnTo>
                        <a:pt x="3" y="19"/>
                      </a:lnTo>
                      <a:lnTo>
                        <a:pt x="5" y="14"/>
                      </a:lnTo>
                      <a:lnTo>
                        <a:pt x="9" y="10"/>
                      </a:lnTo>
                      <a:lnTo>
                        <a:pt x="13" y="6"/>
                      </a:lnTo>
                      <a:lnTo>
                        <a:pt x="18" y="3"/>
                      </a:lnTo>
                      <a:lnTo>
                        <a:pt x="24" y="1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35" y="1"/>
                      </a:lnTo>
                      <a:lnTo>
                        <a:pt x="41" y="3"/>
                      </a:lnTo>
                      <a:lnTo>
                        <a:pt x="46" y="6"/>
                      </a:lnTo>
                      <a:lnTo>
                        <a:pt x="50" y="10"/>
                      </a:lnTo>
                      <a:lnTo>
                        <a:pt x="54" y="14"/>
                      </a:lnTo>
                      <a:lnTo>
                        <a:pt x="57" y="19"/>
                      </a:lnTo>
                      <a:lnTo>
                        <a:pt x="58" y="24"/>
                      </a:lnTo>
                      <a:lnTo>
                        <a:pt x="58" y="30"/>
                      </a:lnTo>
                      <a:lnTo>
                        <a:pt x="58" y="30"/>
                      </a:lnTo>
                      <a:lnTo>
                        <a:pt x="58" y="35"/>
                      </a:lnTo>
                      <a:lnTo>
                        <a:pt x="57" y="41"/>
                      </a:lnTo>
                      <a:lnTo>
                        <a:pt x="54" y="46"/>
                      </a:lnTo>
                      <a:lnTo>
                        <a:pt x="50" y="50"/>
                      </a:lnTo>
                      <a:lnTo>
                        <a:pt x="46" y="54"/>
                      </a:lnTo>
                      <a:lnTo>
                        <a:pt x="41" y="57"/>
                      </a:lnTo>
                      <a:lnTo>
                        <a:pt x="35" y="58"/>
                      </a:lnTo>
                      <a:lnTo>
                        <a:pt x="30" y="60"/>
                      </a:lnTo>
                      <a:lnTo>
                        <a:pt x="30" y="60"/>
                      </a:lnTo>
                      <a:lnTo>
                        <a:pt x="24" y="58"/>
                      </a:lnTo>
                      <a:lnTo>
                        <a:pt x="18" y="57"/>
                      </a:lnTo>
                      <a:lnTo>
                        <a:pt x="13" y="54"/>
                      </a:lnTo>
                      <a:lnTo>
                        <a:pt x="9" y="50"/>
                      </a:lnTo>
                      <a:lnTo>
                        <a:pt x="5" y="46"/>
                      </a:lnTo>
                      <a:lnTo>
                        <a:pt x="3" y="41"/>
                      </a:lnTo>
                      <a:lnTo>
                        <a:pt x="1" y="35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7CB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7" name="组合 203"/>
              <p:cNvGrpSpPr/>
              <p:nvPr/>
            </p:nvGrpSpPr>
            <p:grpSpPr>
              <a:xfrm>
                <a:off x="4635942" y="848259"/>
                <a:ext cx="285750" cy="363140"/>
                <a:chOff x="1493838" y="1541463"/>
                <a:chExt cx="381000" cy="484187"/>
              </a:xfrm>
            </p:grpSpPr>
            <p:sp>
              <p:nvSpPr>
                <p:cNvPr id="96" name="Freeform 126"/>
                <p:cNvSpPr>
                  <a:spLocks noEditPoints="1"/>
                </p:cNvSpPr>
                <p:nvPr/>
              </p:nvSpPr>
              <p:spPr bwMode="auto">
                <a:xfrm>
                  <a:off x="1493838" y="1546225"/>
                  <a:ext cx="254000" cy="479425"/>
                </a:xfrm>
                <a:custGeom>
                  <a:avLst/>
                  <a:gdLst>
                    <a:gd name="T0" fmla="*/ 160 w 160"/>
                    <a:gd name="T1" fmla="*/ 0 h 302"/>
                    <a:gd name="T2" fmla="*/ 160 w 160"/>
                    <a:gd name="T3" fmla="*/ 302 h 302"/>
                    <a:gd name="T4" fmla="*/ 94 w 160"/>
                    <a:gd name="T5" fmla="*/ 302 h 302"/>
                    <a:gd name="T6" fmla="*/ 94 w 160"/>
                    <a:gd name="T7" fmla="*/ 261 h 302"/>
                    <a:gd name="T8" fmla="*/ 136 w 160"/>
                    <a:gd name="T9" fmla="*/ 261 h 302"/>
                    <a:gd name="T10" fmla="*/ 136 w 160"/>
                    <a:gd name="T11" fmla="*/ 116 h 302"/>
                    <a:gd name="T12" fmla="*/ 136 w 160"/>
                    <a:gd name="T13" fmla="*/ 116 h 302"/>
                    <a:gd name="T14" fmla="*/ 94 w 160"/>
                    <a:gd name="T15" fmla="*/ 189 h 302"/>
                    <a:gd name="T16" fmla="*/ 94 w 160"/>
                    <a:gd name="T17" fmla="*/ 124 h 302"/>
                    <a:gd name="T18" fmla="*/ 160 w 160"/>
                    <a:gd name="T19" fmla="*/ 0 h 302"/>
                    <a:gd name="T20" fmla="*/ 94 w 160"/>
                    <a:gd name="T21" fmla="*/ 302 h 302"/>
                    <a:gd name="T22" fmla="*/ 0 w 160"/>
                    <a:gd name="T23" fmla="*/ 302 h 302"/>
                    <a:gd name="T24" fmla="*/ 94 w 160"/>
                    <a:gd name="T25" fmla="*/ 124 h 302"/>
                    <a:gd name="T26" fmla="*/ 94 w 160"/>
                    <a:gd name="T27" fmla="*/ 189 h 302"/>
                    <a:gd name="T28" fmla="*/ 53 w 160"/>
                    <a:gd name="T29" fmla="*/ 261 h 302"/>
                    <a:gd name="T30" fmla="*/ 94 w 160"/>
                    <a:gd name="T31" fmla="*/ 261 h 302"/>
                    <a:gd name="T32" fmla="*/ 94 w 160"/>
                    <a:gd name="T33" fmla="*/ 302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0" h="302">
                      <a:moveTo>
                        <a:pt x="160" y="0"/>
                      </a:moveTo>
                      <a:lnTo>
                        <a:pt x="160" y="302"/>
                      </a:lnTo>
                      <a:lnTo>
                        <a:pt x="94" y="302"/>
                      </a:lnTo>
                      <a:lnTo>
                        <a:pt x="94" y="261"/>
                      </a:lnTo>
                      <a:lnTo>
                        <a:pt x="136" y="261"/>
                      </a:lnTo>
                      <a:lnTo>
                        <a:pt x="136" y="116"/>
                      </a:lnTo>
                      <a:lnTo>
                        <a:pt x="136" y="116"/>
                      </a:lnTo>
                      <a:lnTo>
                        <a:pt x="94" y="189"/>
                      </a:lnTo>
                      <a:lnTo>
                        <a:pt x="94" y="124"/>
                      </a:lnTo>
                      <a:lnTo>
                        <a:pt x="160" y="0"/>
                      </a:lnTo>
                      <a:close/>
                      <a:moveTo>
                        <a:pt x="94" y="302"/>
                      </a:moveTo>
                      <a:lnTo>
                        <a:pt x="0" y="302"/>
                      </a:lnTo>
                      <a:lnTo>
                        <a:pt x="94" y="124"/>
                      </a:lnTo>
                      <a:lnTo>
                        <a:pt x="94" y="189"/>
                      </a:lnTo>
                      <a:lnTo>
                        <a:pt x="53" y="261"/>
                      </a:lnTo>
                      <a:lnTo>
                        <a:pt x="94" y="261"/>
                      </a:lnTo>
                      <a:lnTo>
                        <a:pt x="94" y="302"/>
                      </a:lnTo>
                      <a:close/>
                    </a:path>
                  </a:pathLst>
                </a:custGeom>
                <a:solidFill>
                  <a:srgbClr val="EDCD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7" name="Rectangle 127"/>
                <p:cNvSpPr>
                  <a:spLocks noChangeArrowheads="1"/>
                </p:cNvSpPr>
                <p:nvPr/>
              </p:nvSpPr>
              <p:spPr bwMode="auto">
                <a:xfrm>
                  <a:off x="1811338" y="1541463"/>
                  <a:ext cx="63500" cy="471488"/>
                </a:xfrm>
                <a:prstGeom prst="rect">
                  <a:avLst/>
                </a:prstGeom>
                <a:solidFill>
                  <a:srgbClr val="EDCD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8" name="Freeform 128"/>
              <p:cNvSpPr>
                <a:spLocks noEditPoints="1"/>
              </p:cNvSpPr>
              <p:nvPr/>
            </p:nvSpPr>
            <p:spPr bwMode="auto">
              <a:xfrm>
                <a:off x="6073026" y="2623481"/>
                <a:ext cx="381000" cy="297656"/>
              </a:xfrm>
              <a:custGeom>
                <a:avLst/>
                <a:gdLst>
                  <a:gd name="T0" fmla="*/ 298 w 320"/>
                  <a:gd name="T1" fmla="*/ 57 h 250"/>
                  <a:gd name="T2" fmla="*/ 320 w 320"/>
                  <a:gd name="T3" fmla="*/ 138 h 250"/>
                  <a:gd name="T4" fmla="*/ 303 w 320"/>
                  <a:gd name="T5" fmla="*/ 212 h 250"/>
                  <a:gd name="T6" fmla="*/ 271 w 320"/>
                  <a:gd name="T7" fmla="*/ 245 h 250"/>
                  <a:gd name="T8" fmla="*/ 263 w 320"/>
                  <a:gd name="T9" fmla="*/ 233 h 250"/>
                  <a:gd name="T10" fmla="*/ 279 w 320"/>
                  <a:gd name="T11" fmla="*/ 214 h 250"/>
                  <a:gd name="T12" fmla="*/ 276 w 320"/>
                  <a:gd name="T13" fmla="*/ 191 h 250"/>
                  <a:gd name="T14" fmla="*/ 261 w 320"/>
                  <a:gd name="T15" fmla="*/ 165 h 250"/>
                  <a:gd name="T16" fmla="*/ 287 w 320"/>
                  <a:gd name="T17" fmla="*/ 165 h 250"/>
                  <a:gd name="T18" fmla="*/ 299 w 320"/>
                  <a:gd name="T19" fmla="*/ 153 h 250"/>
                  <a:gd name="T20" fmla="*/ 299 w 320"/>
                  <a:gd name="T21" fmla="*/ 126 h 250"/>
                  <a:gd name="T22" fmla="*/ 283 w 320"/>
                  <a:gd name="T23" fmla="*/ 112 h 250"/>
                  <a:gd name="T24" fmla="*/ 261 w 320"/>
                  <a:gd name="T25" fmla="*/ 100 h 250"/>
                  <a:gd name="T26" fmla="*/ 278 w 320"/>
                  <a:gd name="T27" fmla="*/ 96 h 250"/>
                  <a:gd name="T28" fmla="*/ 287 w 320"/>
                  <a:gd name="T29" fmla="*/ 74 h 250"/>
                  <a:gd name="T30" fmla="*/ 280 w 320"/>
                  <a:gd name="T31" fmla="*/ 58 h 250"/>
                  <a:gd name="T32" fmla="*/ 238 w 320"/>
                  <a:gd name="T33" fmla="*/ 8 h 250"/>
                  <a:gd name="T34" fmla="*/ 261 w 320"/>
                  <a:gd name="T35" fmla="*/ 50 h 250"/>
                  <a:gd name="T36" fmla="*/ 242 w 320"/>
                  <a:gd name="T37" fmla="*/ 59 h 250"/>
                  <a:gd name="T38" fmla="*/ 238 w 320"/>
                  <a:gd name="T39" fmla="*/ 34 h 250"/>
                  <a:gd name="T40" fmla="*/ 261 w 320"/>
                  <a:gd name="T41" fmla="*/ 247 h 250"/>
                  <a:gd name="T42" fmla="*/ 244 w 320"/>
                  <a:gd name="T43" fmla="*/ 235 h 250"/>
                  <a:gd name="T44" fmla="*/ 261 w 320"/>
                  <a:gd name="T45" fmla="*/ 247 h 250"/>
                  <a:gd name="T46" fmla="*/ 261 w 320"/>
                  <a:gd name="T47" fmla="*/ 113 h 250"/>
                  <a:gd name="T48" fmla="*/ 245 w 320"/>
                  <a:gd name="T49" fmla="*/ 135 h 250"/>
                  <a:gd name="T50" fmla="*/ 252 w 320"/>
                  <a:gd name="T51" fmla="*/ 155 h 250"/>
                  <a:gd name="T52" fmla="*/ 256 w 320"/>
                  <a:gd name="T53" fmla="*/ 174 h 250"/>
                  <a:gd name="T54" fmla="*/ 238 w 320"/>
                  <a:gd name="T55" fmla="*/ 82 h 250"/>
                  <a:gd name="T56" fmla="*/ 255 w 320"/>
                  <a:gd name="T57" fmla="*/ 100 h 250"/>
                  <a:gd name="T58" fmla="*/ 238 w 320"/>
                  <a:gd name="T59" fmla="*/ 8 h 250"/>
                  <a:gd name="T60" fmla="*/ 234 w 320"/>
                  <a:gd name="T61" fmla="*/ 20 h 250"/>
                  <a:gd name="T62" fmla="*/ 219 w 320"/>
                  <a:gd name="T63" fmla="*/ 2 h 250"/>
                  <a:gd name="T64" fmla="*/ 219 w 320"/>
                  <a:gd name="T65" fmla="*/ 215 h 250"/>
                  <a:gd name="T66" fmla="*/ 229 w 320"/>
                  <a:gd name="T67" fmla="*/ 227 h 250"/>
                  <a:gd name="T68" fmla="*/ 238 w 320"/>
                  <a:gd name="T69" fmla="*/ 39 h 250"/>
                  <a:gd name="T70" fmla="*/ 238 w 320"/>
                  <a:gd name="T71" fmla="*/ 174 h 250"/>
                  <a:gd name="T72" fmla="*/ 226 w 320"/>
                  <a:gd name="T73" fmla="*/ 184 h 250"/>
                  <a:gd name="T74" fmla="*/ 225 w 320"/>
                  <a:gd name="T75" fmla="*/ 51 h 250"/>
                  <a:gd name="T76" fmla="*/ 238 w 320"/>
                  <a:gd name="T77" fmla="*/ 39 h 250"/>
                  <a:gd name="T78" fmla="*/ 134 w 320"/>
                  <a:gd name="T79" fmla="*/ 8 h 250"/>
                  <a:gd name="T80" fmla="*/ 219 w 320"/>
                  <a:gd name="T81" fmla="*/ 2 h 250"/>
                  <a:gd name="T82" fmla="*/ 211 w 320"/>
                  <a:gd name="T83" fmla="*/ 16 h 250"/>
                  <a:gd name="T84" fmla="*/ 203 w 320"/>
                  <a:gd name="T85" fmla="*/ 42 h 250"/>
                  <a:gd name="T86" fmla="*/ 219 w 320"/>
                  <a:gd name="T87" fmla="*/ 53 h 250"/>
                  <a:gd name="T88" fmla="*/ 218 w 320"/>
                  <a:gd name="T89" fmla="*/ 210 h 250"/>
                  <a:gd name="T90" fmla="*/ 194 w 320"/>
                  <a:gd name="T91" fmla="*/ 230 h 250"/>
                  <a:gd name="T92" fmla="*/ 125 w 320"/>
                  <a:gd name="T93" fmla="*/ 192 h 250"/>
                  <a:gd name="T94" fmla="*/ 68 w 320"/>
                  <a:gd name="T95" fmla="*/ 164 h 250"/>
                  <a:gd name="T96" fmla="*/ 84 w 320"/>
                  <a:gd name="T97" fmla="*/ 159 h 250"/>
                  <a:gd name="T98" fmla="*/ 104 w 320"/>
                  <a:gd name="T99" fmla="*/ 131 h 250"/>
                  <a:gd name="T100" fmla="*/ 95 w 320"/>
                  <a:gd name="T101" fmla="*/ 100 h 250"/>
                  <a:gd name="T102" fmla="*/ 0 w 320"/>
                  <a:gd name="T103" fmla="*/ 136 h 250"/>
                  <a:gd name="T104" fmla="*/ 5 w 320"/>
                  <a:gd name="T105" fmla="*/ 96 h 250"/>
                  <a:gd name="T106" fmla="*/ 45 w 320"/>
                  <a:gd name="T107" fmla="*/ 44 h 250"/>
                  <a:gd name="T108" fmla="*/ 68 w 320"/>
                  <a:gd name="T109" fmla="*/ 88 h 250"/>
                  <a:gd name="T110" fmla="*/ 38 w 320"/>
                  <a:gd name="T111" fmla="*/ 101 h 250"/>
                  <a:gd name="T112" fmla="*/ 31 w 320"/>
                  <a:gd name="T113" fmla="*/ 135 h 250"/>
                  <a:gd name="T114" fmla="*/ 57 w 320"/>
                  <a:gd name="T115" fmla="*/ 162 h 250"/>
                  <a:gd name="T116" fmla="*/ 42 w 320"/>
                  <a:gd name="T117" fmla="*/ 189 h 250"/>
                  <a:gd name="T118" fmla="*/ 3 w 320"/>
                  <a:gd name="T119" fmla="*/ 1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20" h="250">
                    <a:moveTo>
                      <a:pt x="261" y="19"/>
                    </a:moveTo>
                    <a:lnTo>
                      <a:pt x="261" y="19"/>
                    </a:lnTo>
                    <a:lnTo>
                      <a:pt x="276" y="30"/>
                    </a:lnTo>
                    <a:lnTo>
                      <a:pt x="288" y="42"/>
                    </a:lnTo>
                    <a:lnTo>
                      <a:pt x="298" y="57"/>
                    </a:lnTo>
                    <a:lnTo>
                      <a:pt x="306" y="71"/>
                    </a:lnTo>
                    <a:lnTo>
                      <a:pt x="312" y="88"/>
                    </a:lnTo>
                    <a:lnTo>
                      <a:pt x="316" y="104"/>
                    </a:lnTo>
                    <a:lnTo>
                      <a:pt x="318" y="120"/>
                    </a:lnTo>
                    <a:lnTo>
                      <a:pt x="320" y="138"/>
                    </a:lnTo>
                    <a:lnTo>
                      <a:pt x="320" y="154"/>
                    </a:lnTo>
                    <a:lnTo>
                      <a:pt x="317" y="170"/>
                    </a:lnTo>
                    <a:lnTo>
                      <a:pt x="314" y="185"/>
                    </a:lnTo>
                    <a:lnTo>
                      <a:pt x="310" y="200"/>
                    </a:lnTo>
                    <a:lnTo>
                      <a:pt x="303" y="212"/>
                    </a:lnTo>
                    <a:lnTo>
                      <a:pt x="297" y="223"/>
                    </a:lnTo>
                    <a:lnTo>
                      <a:pt x="290" y="233"/>
                    </a:lnTo>
                    <a:lnTo>
                      <a:pt x="282" y="239"/>
                    </a:lnTo>
                    <a:lnTo>
                      <a:pt x="282" y="239"/>
                    </a:lnTo>
                    <a:lnTo>
                      <a:pt x="271" y="245"/>
                    </a:lnTo>
                    <a:lnTo>
                      <a:pt x="261" y="247"/>
                    </a:lnTo>
                    <a:lnTo>
                      <a:pt x="261" y="233"/>
                    </a:lnTo>
                    <a:lnTo>
                      <a:pt x="261" y="233"/>
                    </a:lnTo>
                    <a:lnTo>
                      <a:pt x="263" y="233"/>
                    </a:lnTo>
                    <a:lnTo>
                      <a:pt x="263" y="233"/>
                    </a:lnTo>
                    <a:lnTo>
                      <a:pt x="263" y="233"/>
                    </a:lnTo>
                    <a:lnTo>
                      <a:pt x="268" y="229"/>
                    </a:lnTo>
                    <a:lnTo>
                      <a:pt x="272" y="224"/>
                    </a:lnTo>
                    <a:lnTo>
                      <a:pt x="276" y="219"/>
                    </a:lnTo>
                    <a:lnTo>
                      <a:pt x="279" y="214"/>
                    </a:lnTo>
                    <a:lnTo>
                      <a:pt x="280" y="208"/>
                    </a:lnTo>
                    <a:lnTo>
                      <a:pt x="280" y="203"/>
                    </a:lnTo>
                    <a:lnTo>
                      <a:pt x="279" y="196"/>
                    </a:lnTo>
                    <a:lnTo>
                      <a:pt x="276" y="191"/>
                    </a:lnTo>
                    <a:lnTo>
                      <a:pt x="276" y="191"/>
                    </a:lnTo>
                    <a:lnTo>
                      <a:pt x="274" y="185"/>
                    </a:lnTo>
                    <a:lnTo>
                      <a:pt x="271" y="181"/>
                    </a:lnTo>
                    <a:lnTo>
                      <a:pt x="267" y="178"/>
                    </a:lnTo>
                    <a:lnTo>
                      <a:pt x="261" y="176"/>
                    </a:lnTo>
                    <a:lnTo>
                      <a:pt x="261" y="165"/>
                    </a:lnTo>
                    <a:lnTo>
                      <a:pt x="261" y="165"/>
                    </a:lnTo>
                    <a:lnTo>
                      <a:pt x="268" y="168"/>
                    </a:lnTo>
                    <a:lnTo>
                      <a:pt x="275" y="168"/>
                    </a:lnTo>
                    <a:lnTo>
                      <a:pt x="280" y="168"/>
                    </a:lnTo>
                    <a:lnTo>
                      <a:pt x="287" y="165"/>
                    </a:lnTo>
                    <a:lnTo>
                      <a:pt x="287" y="165"/>
                    </a:lnTo>
                    <a:lnTo>
                      <a:pt x="287" y="165"/>
                    </a:lnTo>
                    <a:lnTo>
                      <a:pt x="293" y="162"/>
                    </a:lnTo>
                    <a:lnTo>
                      <a:pt x="297" y="158"/>
                    </a:lnTo>
                    <a:lnTo>
                      <a:pt x="299" y="153"/>
                    </a:lnTo>
                    <a:lnTo>
                      <a:pt x="302" y="149"/>
                    </a:lnTo>
                    <a:lnTo>
                      <a:pt x="303" y="143"/>
                    </a:lnTo>
                    <a:lnTo>
                      <a:pt x="303" y="136"/>
                    </a:lnTo>
                    <a:lnTo>
                      <a:pt x="302" y="131"/>
                    </a:lnTo>
                    <a:lnTo>
                      <a:pt x="299" y="126"/>
                    </a:lnTo>
                    <a:lnTo>
                      <a:pt x="299" y="126"/>
                    </a:lnTo>
                    <a:lnTo>
                      <a:pt x="297" y="122"/>
                    </a:lnTo>
                    <a:lnTo>
                      <a:pt x="293" y="118"/>
                    </a:lnTo>
                    <a:lnTo>
                      <a:pt x="288" y="113"/>
                    </a:lnTo>
                    <a:lnTo>
                      <a:pt x="283" y="112"/>
                    </a:lnTo>
                    <a:lnTo>
                      <a:pt x="279" y="111"/>
                    </a:lnTo>
                    <a:lnTo>
                      <a:pt x="272" y="109"/>
                    </a:lnTo>
                    <a:lnTo>
                      <a:pt x="267" y="111"/>
                    </a:lnTo>
                    <a:lnTo>
                      <a:pt x="261" y="112"/>
                    </a:lnTo>
                    <a:lnTo>
                      <a:pt x="261" y="100"/>
                    </a:lnTo>
                    <a:lnTo>
                      <a:pt x="261" y="100"/>
                    </a:lnTo>
                    <a:lnTo>
                      <a:pt x="268" y="100"/>
                    </a:lnTo>
                    <a:lnTo>
                      <a:pt x="274" y="99"/>
                    </a:lnTo>
                    <a:lnTo>
                      <a:pt x="274" y="99"/>
                    </a:lnTo>
                    <a:lnTo>
                      <a:pt x="278" y="96"/>
                    </a:lnTo>
                    <a:lnTo>
                      <a:pt x="282" y="92"/>
                    </a:lnTo>
                    <a:lnTo>
                      <a:pt x="284" y="88"/>
                    </a:lnTo>
                    <a:lnTo>
                      <a:pt x="286" y="84"/>
                    </a:lnTo>
                    <a:lnTo>
                      <a:pt x="287" y="78"/>
                    </a:lnTo>
                    <a:lnTo>
                      <a:pt x="287" y="74"/>
                    </a:lnTo>
                    <a:lnTo>
                      <a:pt x="286" y="69"/>
                    </a:lnTo>
                    <a:lnTo>
                      <a:pt x="284" y="63"/>
                    </a:lnTo>
                    <a:lnTo>
                      <a:pt x="284" y="63"/>
                    </a:lnTo>
                    <a:lnTo>
                      <a:pt x="284" y="63"/>
                    </a:lnTo>
                    <a:lnTo>
                      <a:pt x="280" y="58"/>
                    </a:lnTo>
                    <a:lnTo>
                      <a:pt x="275" y="54"/>
                    </a:lnTo>
                    <a:lnTo>
                      <a:pt x="270" y="51"/>
                    </a:lnTo>
                    <a:lnTo>
                      <a:pt x="261" y="50"/>
                    </a:lnTo>
                    <a:lnTo>
                      <a:pt x="261" y="19"/>
                    </a:lnTo>
                    <a:close/>
                    <a:moveTo>
                      <a:pt x="238" y="8"/>
                    </a:moveTo>
                    <a:lnTo>
                      <a:pt x="238" y="8"/>
                    </a:lnTo>
                    <a:lnTo>
                      <a:pt x="251" y="12"/>
                    </a:lnTo>
                    <a:lnTo>
                      <a:pt x="261" y="19"/>
                    </a:lnTo>
                    <a:lnTo>
                      <a:pt x="261" y="50"/>
                    </a:lnTo>
                    <a:lnTo>
                      <a:pt x="261" y="50"/>
                    </a:lnTo>
                    <a:lnTo>
                      <a:pt x="256" y="50"/>
                    </a:lnTo>
                    <a:lnTo>
                      <a:pt x="251" y="53"/>
                    </a:lnTo>
                    <a:lnTo>
                      <a:pt x="251" y="53"/>
                    </a:lnTo>
                    <a:lnTo>
                      <a:pt x="247" y="55"/>
                    </a:lnTo>
                    <a:lnTo>
                      <a:pt x="242" y="59"/>
                    </a:lnTo>
                    <a:lnTo>
                      <a:pt x="240" y="63"/>
                    </a:lnTo>
                    <a:lnTo>
                      <a:pt x="238" y="67"/>
                    </a:lnTo>
                    <a:lnTo>
                      <a:pt x="238" y="39"/>
                    </a:lnTo>
                    <a:lnTo>
                      <a:pt x="238" y="39"/>
                    </a:lnTo>
                    <a:lnTo>
                      <a:pt x="238" y="34"/>
                    </a:lnTo>
                    <a:lnTo>
                      <a:pt x="238" y="27"/>
                    </a:lnTo>
                    <a:lnTo>
                      <a:pt x="238" y="8"/>
                    </a:lnTo>
                    <a:lnTo>
                      <a:pt x="238" y="8"/>
                    </a:lnTo>
                    <a:close/>
                    <a:moveTo>
                      <a:pt x="261" y="247"/>
                    </a:moveTo>
                    <a:lnTo>
                      <a:pt x="261" y="247"/>
                    </a:lnTo>
                    <a:lnTo>
                      <a:pt x="249" y="250"/>
                    </a:lnTo>
                    <a:lnTo>
                      <a:pt x="238" y="250"/>
                    </a:lnTo>
                    <a:lnTo>
                      <a:pt x="238" y="233"/>
                    </a:lnTo>
                    <a:lnTo>
                      <a:pt x="238" y="233"/>
                    </a:lnTo>
                    <a:lnTo>
                      <a:pt x="244" y="235"/>
                    </a:lnTo>
                    <a:lnTo>
                      <a:pt x="249" y="235"/>
                    </a:lnTo>
                    <a:lnTo>
                      <a:pt x="256" y="235"/>
                    </a:lnTo>
                    <a:lnTo>
                      <a:pt x="261" y="233"/>
                    </a:lnTo>
                    <a:lnTo>
                      <a:pt x="261" y="247"/>
                    </a:lnTo>
                    <a:lnTo>
                      <a:pt x="261" y="247"/>
                    </a:lnTo>
                    <a:close/>
                    <a:moveTo>
                      <a:pt x="261" y="100"/>
                    </a:moveTo>
                    <a:lnTo>
                      <a:pt x="261" y="112"/>
                    </a:lnTo>
                    <a:lnTo>
                      <a:pt x="261" y="112"/>
                    </a:lnTo>
                    <a:lnTo>
                      <a:pt x="261" y="113"/>
                    </a:lnTo>
                    <a:lnTo>
                      <a:pt x="261" y="113"/>
                    </a:lnTo>
                    <a:lnTo>
                      <a:pt x="256" y="116"/>
                    </a:lnTo>
                    <a:lnTo>
                      <a:pt x="252" y="120"/>
                    </a:lnTo>
                    <a:lnTo>
                      <a:pt x="249" y="124"/>
                    </a:lnTo>
                    <a:lnTo>
                      <a:pt x="247" y="130"/>
                    </a:lnTo>
                    <a:lnTo>
                      <a:pt x="245" y="135"/>
                    </a:lnTo>
                    <a:lnTo>
                      <a:pt x="245" y="141"/>
                    </a:lnTo>
                    <a:lnTo>
                      <a:pt x="247" y="146"/>
                    </a:lnTo>
                    <a:lnTo>
                      <a:pt x="249" y="151"/>
                    </a:lnTo>
                    <a:lnTo>
                      <a:pt x="249" y="151"/>
                    </a:lnTo>
                    <a:lnTo>
                      <a:pt x="252" y="155"/>
                    </a:lnTo>
                    <a:lnTo>
                      <a:pt x="255" y="159"/>
                    </a:lnTo>
                    <a:lnTo>
                      <a:pt x="261" y="165"/>
                    </a:lnTo>
                    <a:lnTo>
                      <a:pt x="261" y="176"/>
                    </a:lnTo>
                    <a:lnTo>
                      <a:pt x="261" y="176"/>
                    </a:lnTo>
                    <a:lnTo>
                      <a:pt x="256" y="174"/>
                    </a:lnTo>
                    <a:lnTo>
                      <a:pt x="251" y="173"/>
                    </a:lnTo>
                    <a:lnTo>
                      <a:pt x="244" y="173"/>
                    </a:lnTo>
                    <a:lnTo>
                      <a:pt x="238" y="174"/>
                    </a:lnTo>
                    <a:lnTo>
                      <a:pt x="238" y="82"/>
                    </a:lnTo>
                    <a:lnTo>
                      <a:pt x="238" y="82"/>
                    </a:lnTo>
                    <a:lnTo>
                      <a:pt x="240" y="86"/>
                    </a:lnTo>
                    <a:lnTo>
                      <a:pt x="240" y="86"/>
                    </a:lnTo>
                    <a:lnTo>
                      <a:pt x="244" y="92"/>
                    </a:lnTo>
                    <a:lnTo>
                      <a:pt x="249" y="97"/>
                    </a:lnTo>
                    <a:lnTo>
                      <a:pt x="255" y="100"/>
                    </a:lnTo>
                    <a:lnTo>
                      <a:pt x="261" y="100"/>
                    </a:lnTo>
                    <a:lnTo>
                      <a:pt x="261" y="100"/>
                    </a:lnTo>
                    <a:close/>
                    <a:moveTo>
                      <a:pt x="219" y="2"/>
                    </a:moveTo>
                    <a:lnTo>
                      <a:pt x="219" y="2"/>
                    </a:lnTo>
                    <a:lnTo>
                      <a:pt x="238" y="8"/>
                    </a:lnTo>
                    <a:lnTo>
                      <a:pt x="238" y="27"/>
                    </a:lnTo>
                    <a:lnTo>
                      <a:pt x="238" y="27"/>
                    </a:lnTo>
                    <a:lnTo>
                      <a:pt x="237" y="24"/>
                    </a:lnTo>
                    <a:lnTo>
                      <a:pt x="237" y="24"/>
                    </a:lnTo>
                    <a:lnTo>
                      <a:pt x="234" y="20"/>
                    </a:lnTo>
                    <a:lnTo>
                      <a:pt x="230" y="17"/>
                    </a:lnTo>
                    <a:lnTo>
                      <a:pt x="225" y="15"/>
                    </a:lnTo>
                    <a:lnTo>
                      <a:pt x="219" y="15"/>
                    </a:lnTo>
                    <a:lnTo>
                      <a:pt x="219" y="2"/>
                    </a:lnTo>
                    <a:lnTo>
                      <a:pt x="219" y="2"/>
                    </a:lnTo>
                    <a:close/>
                    <a:moveTo>
                      <a:pt x="238" y="250"/>
                    </a:moveTo>
                    <a:lnTo>
                      <a:pt x="238" y="250"/>
                    </a:lnTo>
                    <a:lnTo>
                      <a:pt x="229" y="247"/>
                    </a:lnTo>
                    <a:lnTo>
                      <a:pt x="219" y="245"/>
                    </a:lnTo>
                    <a:lnTo>
                      <a:pt x="219" y="215"/>
                    </a:lnTo>
                    <a:lnTo>
                      <a:pt x="219" y="215"/>
                    </a:lnTo>
                    <a:lnTo>
                      <a:pt x="221" y="218"/>
                    </a:lnTo>
                    <a:lnTo>
                      <a:pt x="221" y="218"/>
                    </a:lnTo>
                    <a:lnTo>
                      <a:pt x="225" y="223"/>
                    </a:lnTo>
                    <a:lnTo>
                      <a:pt x="229" y="227"/>
                    </a:lnTo>
                    <a:lnTo>
                      <a:pt x="233" y="231"/>
                    </a:lnTo>
                    <a:lnTo>
                      <a:pt x="238" y="233"/>
                    </a:lnTo>
                    <a:lnTo>
                      <a:pt x="238" y="250"/>
                    </a:lnTo>
                    <a:lnTo>
                      <a:pt x="238" y="250"/>
                    </a:lnTo>
                    <a:close/>
                    <a:moveTo>
                      <a:pt x="238" y="39"/>
                    </a:moveTo>
                    <a:lnTo>
                      <a:pt x="238" y="67"/>
                    </a:lnTo>
                    <a:lnTo>
                      <a:pt x="238" y="67"/>
                    </a:lnTo>
                    <a:lnTo>
                      <a:pt x="237" y="74"/>
                    </a:lnTo>
                    <a:lnTo>
                      <a:pt x="238" y="82"/>
                    </a:lnTo>
                    <a:lnTo>
                      <a:pt x="238" y="174"/>
                    </a:lnTo>
                    <a:lnTo>
                      <a:pt x="238" y="174"/>
                    </a:lnTo>
                    <a:lnTo>
                      <a:pt x="236" y="176"/>
                    </a:lnTo>
                    <a:lnTo>
                      <a:pt x="236" y="176"/>
                    </a:lnTo>
                    <a:lnTo>
                      <a:pt x="230" y="180"/>
                    </a:lnTo>
                    <a:lnTo>
                      <a:pt x="226" y="184"/>
                    </a:lnTo>
                    <a:lnTo>
                      <a:pt x="222" y="188"/>
                    </a:lnTo>
                    <a:lnTo>
                      <a:pt x="219" y="193"/>
                    </a:lnTo>
                    <a:lnTo>
                      <a:pt x="219" y="53"/>
                    </a:lnTo>
                    <a:lnTo>
                      <a:pt x="219" y="53"/>
                    </a:lnTo>
                    <a:lnTo>
                      <a:pt x="225" y="51"/>
                    </a:lnTo>
                    <a:lnTo>
                      <a:pt x="229" y="50"/>
                    </a:lnTo>
                    <a:lnTo>
                      <a:pt x="229" y="50"/>
                    </a:lnTo>
                    <a:lnTo>
                      <a:pt x="234" y="46"/>
                    </a:lnTo>
                    <a:lnTo>
                      <a:pt x="238" y="39"/>
                    </a:lnTo>
                    <a:lnTo>
                      <a:pt x="238" y="39"/>
                    </a:lnTo>
                    <a:close/>
                    <a:moveTo>
                      <a:pt x="68" y="31"/>
                    </a:moveTo>
                    <a:lnTo>
                      <a:pt x="68" y="31"/>
                    </a:lnTo>
                    <a:lnTo>
                      <a:pt x="91" y="21"/>
                    </a:lnTo>
                    <a:lnTo>
                      <a:pt x="112" y="13"/>
                    </a:lnTo>
                    <a:lnTo>
                      <a:pt x="134" y="8"/>
                    </a:lnTo>
                    <a:lnTo>
                      <a:pt x="153" y="4"/>
                    </a:lnTo>
                    <a:lnTo>
                      <a:pt x="172" y="1"/>
                    </a:lnTo>
                    <a:lnTo>
                      <a:pt x="190" y="0"/>
                    </a:lnTo>
                    <a:lnTo>
                      <a:pt x="205" y="1"/>
                    </a:lnTo>
                    <a:lnTo>
                      <a:pt x="219" y="2"/>
                    </a:lnTo>
                    <a:lnTo>
                      <a:pt x="219" y="15"/>
                    </a:lnTo>
                    <a:lnTo>
                      <a:pt x="219" y="15"/>
                    </a:lnTo>
                    <a:lnTo>
                      <a:pt x="215" y="15"/>
                    </a:lnTo>
                    <a:lnTo>
                      <a:pt x="211" y="16"/>
                    </a:lnTo>
                    <a:lnTo>
                      <a:pt x="211" y="16"/>
                    </a:lnTo>
                    <a:lnTo>
                      <a:pt x="211" y="16"/>
                    </a:lnTo>
                    <a:lnTo>
                      <a:pt x="206" y="20"/>
                    </a:lnTo>
                    <a:lnTo>
                      <a:pt x="202" y="27"/>
                    </a:lnTo>
                    <a:lnTo>
                      <a:pt x="200" y="34"/>
                    </a:lnTo>
                    <a:lnTo>
                      <a:pt x="203" y="42"/>
                    </a:lnTo>
                    <a:lnTo>
                      <a:pt x="203" y="42"/>
                    </a:lnTo>
                    <a:lnTo>
                      <a:pt x="206" y="46"/>
                    </a:lnTo>
                    <a:lnTo>
                      <a:pt x="210" y="50"/>
                    </a:lnTo>
                    <a:lnTo>
                      <a:pt x="215" y="51"/>
                    </a:lnTo>
                    <a:lnTo>
                      <a:pt x="219" y="53"/>
                    </a:lnTo>
                    <a:lnTo>
                      <a:pt x="219" y="193"/>
                    </a:lnTo>
                    <a:lnTo>
                      <a:pt x="219" y="193"/>
                    </a:lnTo>
                    <a:lnTo>
                      <a:pt x="218" y="199"/>
                    </a:lnTo>
                    <a:lnTo>
                      <a:pt x="218" y="204"/>
                    </a:lnTo>
                    <a:lnTo>
                      <a:pt x="218" y="210"/>
                    </a:lnTo>
                    <a:lnTo>
                      <a:pt x="219" y="215"/>
                    </a:lnTo>
                    <a:lnTo>
                      <a:pt x="219" y="245"/>
                    </a:lnTo>
                    <a:lnTo>
                      <a:pt x="219" y="245"/>
                    </a:lnTo>
                    <a:lnTo>
                      <a:pt x="207" y="238"/>
                    </a:lnTo>
                    <a:lnTo>
                      <a:pt x="194" y="230"/>
                    </a:lnTo>
                    <a:lnTo>
                      <a:pt x="169" y="212"/>
                    </a:lnTo>
                    <a:lnTo>
                      <a:pt x="157" y="203"/>
                    </a:lnTo>
                    <a:lnTo>
                      <a:pt x="145" y="196"/>
                    </a:lnTo>
                    <a:lnTo>
                      <a:pt x="131" y="192"/>
                    </a:lnTo>
                    <a:lnTo>
                      <a:pt x="125" y="192"/>
                    </a:lnTo>
                    <a:lnTo>
                      <a:pt x="118" y="192"/>
                    </a:lnTo>
                    <a:lnTo>
                      <a:pt x="118" y="192"/>
                    </a:lnTo>
                    <a:lnTo>
                      <a:pt x="92" y="193"/>
                    </a:lnTo>
                    <a:lnTo>
                      <a:pt x="68" y="193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76" y="162"/>
                    </a:lnTo>
                    <a:lnTo>
                      <a:pt x="84" y="159"/>
                    </a:lnTo>
                    <a:lnTo>
                      <a:pt x="84" y="159"/>
                    </a:lnTo>
                    <a:lnTo>
                      <a:pt x="84" y="159"/>
                    </a:lnTo>
                    <a:lnTo>
                      <a:pt x="91" y="155"/>
                    </a:lnTo>
                    <a:lnTo>
                      <a:pt x="96" y="150"/>
                    </a:lnTo>
                    <a:lnTo>
                      <a:pt x="100" y="145"/>
                    </a:lnTo>
                    <a:lnTo>
                      <a:pt x="103" y="138"/>
                    </a:lnTo>
                    <a:lnTo>
                      <a:pt x="104" y="131"/>
                    </a:lnTo>
                    <a:lnTo>
                      <a:pt x="104" y="123"/>
                    </a:lnTo>
                    <a:lnTo>
                      <a:pt x="103" y="116"/>
                    </a:lnTo>
                    <a:lnTo>
                      <a:pt x="100" y="109"/>
                    </a:lnTo>
                    <a:lnTo>
                      <a:pt x="100" y="109"/>
                    </a:lnTo>
                    <a:lnTo>
                      <a:pt x="95" y="100"/>
                    </a:lnTo>
                    <a:lnTo>
                      <a:pt x="87" y="93"/>
                    </a:lnTo>
                    <a:lnTo>
                      <a:pt x="77" y="89"/>
                    </a:lnTo>
                    <a:lnTo>
                      <a:pt x="68" y="88"/>
                    </a:lnTo>
                    <a:lnTo>
                      <a:pt x="68" y="31"/>
                    </a:lnTo>
                    <a:close/>
                    <a:moveTo>
                      <a:pt x="0" y="136"/>
                    </a:moveTo>
                    <a:lnTo>
                      <a:pt x="0" y="136"/>
                    </a:lnTo>
                    <a:lnTo>
                      <a:pt x="0" y="124"/>
                    </a:lnTo>
                    <a:lnTo>
                      <a:pt x="0" y="115"/>
                    </a:lnTo>
                    <a:lnTo>
                      <a:pt x="3" y="104"/>
                    </a:lnTo>
                    <a:lnTo>
                      <a:pt x="5" y="96"/>
                    </a:lnTo>
                    <a:lnTo>
                      <a:pt x="10" y="86"/>
                    </a:lnTo>
                    <a:lnTo>
                      <a:pt x="14" y="78"/>
                    </a:lnTo>
                    <a:lnTo>
                      <a:pt x="24" y="65"/>
                    </a:lnTo>
                    <a:lnTo>
                      <a:pt x="35" y="53"/>
                    </a:lnTo>
                    <a:lnTo>
                      <a:pt x="45" y="44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68" y="31"/>
                    </a:lnTo>
                    <a:lnTo>
                      <a:pt x="68" y="88"/>
                    </a:lnTo>
                    <a:lnTo>
                      <a:pt x="68" y="88"/>
                    </a:lnTo>
                    <a:lnTo>
                      <a:pt x="58" y="89"/>
                    </a:lnTo>
                    <a:lnTo>
                      <a:pt x="50" y="92"/>
                    </a:lnTo>
                    <a:lnTo>
                      <a:pt x="50" y="92"/>
                    </a:lnTo>
                    <a:lnTo>
                      <a:pt x="43" y="96"/>
                    </a:lnTo>
                    <a:lnTo>
                      <a:pt x="38" y="101"/>
                    </a:lnTo>
                    <a:lnTo>
                      <a:pt x="34" y="108"/>
                    </a:lnTo>
                    <a:lnTo>
                      <a:pt x="31" y="113"/>
                    </a:lnTo>
                    <a:lnTo>
                      <a:pt x="30" y="122"/>
                    </a:lnTo>
                    <a:lnTo>
                      <a:pt x="30" y="128"/>
                    </a:lnTo>
                    <a:lnTo>
                      <a:pt x="31" y="135"/>
                    </a:lnTo>
                    <a:lnTo>
                      <a:pt x="34" y="143"/>
                    </a:lnTo>
                    <a:lnTo>
                      <a:pt x="34" y="143"/>
                    </a:lnTo>
                    <a:lnTo>
                      <a:pt x="39" y="151"/>
                    </a:lnTo>
                    <a:lnTo>
                      <a:pt x="47" y="158"/>
                    </a:lnTo>
                    <a:lnTo>
                      <a:pt x="57" y="162"/>
                    </a:lnTo>
                    <a:lnTo>
                      <a:pt x="68" y="164"/>
                    </a:lnTo>
                    <a:lnTo>
                      <a:pt x="68" y="193"/>
                    </a:lnTo>
                    <a:lnTo>
                      <a:pt x="68" y="193"/>
                    </a:lnTo>
                    <a:lnTo>
                      <a:pt x="54" y="192"/>
                    </a:lnTo>
                    <a:lnTo>
                      <a:pt x="42" y="189"/>
                    </a:lnTo>
                    <a:lnTo>
                      <a:pt x="31" y="185"/>
                    </a:lnTo>
                    <a:lnTo>
                      <a:pt x="22" y="178"/>
                    </a:lnTo>
                    <a:lnTo>
                      <a:pt x="14" y="172"/>
                    </a:lnTo>
                    <a:lnTo>
                      <a:pt x="8" y="162"/>
                    </a:lnTo>
                    <a:lnTo>
                      <a:pt x="3" y="150"/>
                    </a:lnTo>
                    <a:lnTo>
                      <a:pt x="0" y="13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EDC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3" tIns="34289" rIns="68573" bIns="34289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9" name="组合 206"/>
              <p:cNvGrpSpPr/>
              <p:nvPr/>
            </p:nvGrpSpPr>
            <p:grpSpPr>
              <a:xfrm>
                <a:off x="4935981" y="2921141"/>
                <a:ext cx="371475" cy="483395"/>
                <a:chOff x="1893888" y="4305300"/>
                <a:chExt cx="495300" cy="644526"/>
              </a:xfrm>
            </p:grpSpPr>
            <p:sp>
              <p:nvSpPr>
                <p:cNvPr id="88" name="Freeform 129"/>
                <p:cNvSpPr>
                  <a:spLocks/>
                </p:cNvSpPr>
                <p:nvPr/>
              </p:nvSpPr>
              <p:spPr bwMode="auto">
                <a:xfrm>
                  <a:off x="1893888" y="4305300"/>
                  <a:ext cx="495300" cy="496888"/>
                </a:xfrm>
                <a:custGeom>
                  <a:avLst/>
                  <a:gdLst>
                    <a:gd name="T0" fmla="*/ 83 w 312"/>
                    <a:gd name="T1" fmla="*/ 16 h 313"/>
                    <a:gd name="T2" fmla="*/ 57 w 312"/>
                    <a:gd name="T3" fmla="*/ 41 h 313"/>
                    <a:gd name="T4" fmla="*/ 37 w 312"/>
                    <a:gd name="T5" fmla="*/ 71 h 313"/>
                    <a:gd name="T6" fmla="*/ 25 w 312"/>
                    <a:gd name="T7" fmla="*/ 103 h 313"/>
                    <a:gd name="T8" fmla="*/ 21 w 312"/>
                    <a:gd name="T9" fmla="*/ 140 h 313"/>
                    <a:gd name="T10" fmla="*/ 21 w 312"/>
                    <a:gd name="T11" fmla="*/ 156 h 313"/>
                    <a:gd name="T12" fmla="*/ 27 w 312"/>
                    <a:gd name="T13" fmla="*/ 186 h 313"/>
                    <a:gd name="T14" fmla="*/ 40 w 312"/>
                    <a:gd name="T15" fmla="*/ 213 h 313"/>
                    <a:gd name="T16" fmla="*/ 56 w 312"/>
                    <a:gd name="T17" fmla="*/ 237 h 313"/>
                    <a:gd name="T18" fmla="*/ 76 w 312"/>
                    <a:gd name="T19" fmla="*/ 259 h 313"/>
                    <a:gd name="T20" fmla="*/ 101 w 312"/>
                    <a:gd name="T21" fmla="*/ 275 h 313"/>
                    <a:gd name="T22" fmla="*/ 128 w 312"/>
                    <a:gd name="T23" fmla="*/ 287 h 313"/>
                    <a:gd name="T24" fmla="*/ 157 w 312"/>
                    <a:gd name="T25" fmla="*/ 293 h 313"/>
                    <a:gd name="T26" fmla="*/ 174 w 312"/>
                    <a:gd name="T27" fmla="*/ 294 h 313"/>
                    <a:gd name="T28" fmla="*/ 210 w 312"/>
                    <a:gd name="T29" fmla="*/ 289 h 313"/>
                    <a:gd name="T30" fmla="*/ 243 w 312"/>
                    <a:gd name="T31" fmla="*/ 276 h 313"/>
                    <a:gd name="T32" fmla="*/ 273 w 312"/>
                    <a:gd name="T33" fmla="*/ 257 h 313"/>
                    <a:gd name="T34" fmla="*/ 296 w 312"/>
                    <a:gd name="T35" fmla="*/ 233 h 313"/>
                    <a:gd name="T36" fmla="*/ 312 w 312"/>
                    <a:gd name="T37" fmla="*/ 245 h 313"/>
                    <a:gd name="T38" fmla="*/ 285 w 312"/>
                    <a:gd name="T39" fmla="*/ 274 h 313"/>
                    <a:gd name="T40" fmla="*/ 252 w 312"/>
                    <a:gd name="T41" fmla="*/ 295 h 313"/>
                    <a:gd name="T42" fmla="*/ 214 w 312"/>
                    <a:gd name="T43" fmla="*/ 309 h 313"/>
                    <a:gd name="T44" fmla="*/ 174 w 312"/>
                    <a:gd name="T45" fmla="*/ 313 h 313"/>
                    <a:gd name="T46" fmla="*/ 156 w 312"/>
                    <a:gd name="T47" fmla="*/ 313 h 313"/>
                    <a:gd name="T48" fmla="*/ 122 w 312"/>
                    <a:gd name="T49" fmla="*/ 306 h 313"/>
                    <a:gd name="T50" fmla="*/ 91 w 312"/>
                    <a:gd name="T51" fmla="*/ 293 h 313"/>
                    <a:gd name="T52" fmla="*/ 64 w 312"/>
                    <a:gd name="T53" fmla="*/ 274 h 313"/>
                    <a:gd name="T54" fmla="*/ 40 w 312"/>
                    <a:gd name="T55" fmla="*/ 251 h 313"/>
                    <a:gd name="T56" fmla="*/ 21 w 312"/>
                    <a:gd name="T57" fmla="*/ 222 h 313"/>
                    <a:gd name="T58" fmla="*/ 8 w 312"/>
                    <a:gd name="T59" fmla="*/ 191 h 313"/>
                    <a:gd name="T60" fmla="*/ 2 w 312"/>
                    <a:gd name="T61" fmla="*/ 159 h 313"/>
                    <a:gd name="T62" fmla="*/ 0 w 312"/>
                    <a:gd name="T63" fmla="*/ 140 h 313"/>
                    <a:gd name="T64" fmla="*/ 6 w 312"/>
                    <a:gd name="T65" fmla="*/ 99 h 313"/>
                    <a:gd name="T66" fmla="*/ 19 w 312"/>
                    <a:gd name="T67" fmla="*/ 61 h 313"/>
                    <a:gd name="T68" fmla="*/ 42 w 312"/>
                    <a:gd name="T69" fmla="*/ 27 h 313"/>
                    <a:gd name="T70" fmla="*/ 71 w 312"/>
                    <a:gd name="T71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12" h="313">
                      <a:moveTo>
                        <a:pt x="83" y="16"/>
                      </a:moveTo>
                      <a:lnTo>
                        <a:pt x="83" y="16"/>
                      </a:lnTo>
                      <a:lnTo>
                        <a:pt x="69" y="29"/>
                      </a:lnTo>
                      <a:lnTo>
                        <a:pt x="57" y="41"/>
                      </a:lnTo>
                      <a:lnTo>
                        <a:pt x="46" y="54"/>
                      </a:lnTo>
                      <a:lnTo>
                        <a:pt x="37" y="71"/>
                      </a:lnTo>
                      <a:lnTo>
                        <a:pt x="30" y="87"/>
                      </a:lnTo>
                      <a:lnTo>
                        <a:pt x="25" y="103"/>
                      </a:lnTo>
                      <a:lnTo>
                        <a:pt x="22" y="122"/>
                      </a:lnTo>
                      <a:lnTo>
                        <a:pt x="21" y="140"/>
                      </a:lnTo>
                      <a:lnTo>
                        <a:pt x="21" y="140"/>
                      </a:lnTo>
                      <a:lnTo>
                        <a:pt x="21" y="156"/>
                      </a:lnTo>
                      <a:lnTo>
                        <a:pt x="23" y="171"/>
                      </a:lnTo>
                      <a:lnTo>
                        <a:pt x="27" y="186"/>
                      </a:lnTo>
                      <a:lnTo>
                        <a:pt x="33" y="199"/>
                      </a:lnTo>
                      <a:lnTo>
                        <a:pt x="40" y="213"/>
                      </a:lnTo>
                      <a:lnTo>
                        <a:pt x="46" y="226"/>
                      </a:lnTo>
                      <a:lnTo>
                        <a:pt x="56" y="237"/>
                      </a:lnTo>
                      <a:lnTo>
                        <a:pt x="65" y="248"/>
                      </a:lnTo>
                      <a:lnTo>
                        <a:pt x="76" y="259"/>
                      </a:lnTo>
                      <a:lnTo>
                        <a:pt x="88" y="267"/>
                      </a:lnTo>
                      <a:lnTo>
                        <a:pt x="101" y="275"/>
                      </a:lnTo>
                      <a:lnTo>
                        <a:pt x="114" y="282"/>
                      </a:lnTo>
                      <a:lnTo>
                        <a:pt x="128" y="287"/>
                      </a:lnTo>
                      <a:lnTo>
                        <a:pt x="143" y="290"/>
                      </a:lnTo>
                      <a:lnTo>
                        <a:pt x="157" y="293"/>
                      </a:lnTo>
                      <a:lnTo>
                        <a:pt x="174" y="294"/>
                      </a:lnTo>
                      <a:lnTo>
                        <a:pt x="174" y="294"/>
                      </a:lnTo>
                      <a:lnTo>
                        <a:pt x="193" y="293"/>
                      </a:lnTo>
                      <a:lnTo>
                        <a:pt x="210" y="289"/>
                      </a:lnTo>
                      <a:lnTo>
                        <a:pt x="227" y="285"/>
                      </a:lnTo>
                      <a:lnTo>
                        <a:pt x="243" y="276"/>
                      </a:lnTo>
                      <a:lnTo>
                        <a:pt x="258" y="268"/>
                      </a:lnTo>
                      <a:lnTo>
                        <a:pt x="273" y="257"/>
                      </a:lnTo>
                      <a:lnTo>
                        <a:pt x="285" y="247"/>
                      </a:lnTo>
                      <a:lnTo>
                        <a:pt x="296" y="233"/>
                      </a:lnTo>
                      <a:lnTo>
                        <a:pt x="312" y="245"/>
                      </a:lnTo>
                      <a:lnTo>
                        <a:pt x="312" y="245"/>
                      </a:lnTo>
                      <a:lnTo>
                        <a:pt x="298" y="260"/>
                      </a:lnTo>
                      <a:lnTo>
                        <a:pt x="285" y="274"/>
                      </a:lnTo>
                      <a:lnTo>
                        <a:pt x="268" y="285"/>
                      </a:lnTo>
                      <a:lnTo>
                        <a:pt x="252" y="295"/>
                      </a:lnTo>
                      <a:lnTo>
                        <a:pt x="233" y="303"/>
                      </a:lnTo>
                      <a:lnTo>
                        <a:pt x="214" y="309"/>
                      </a:lnTo>
                      <a:lnTo>
                        <a:pt x="194" y="312"/>
                      </a:lnTo>
                      <a:lnTo>
                        <a:pt x="174" y="313"/>
                      </a:lnTo>
                      <a:lnTo>
                        <a:pt x="174" y="313"/>
                      </a:lnTo>
                      <a:lnTo>
                        <a:pt x="156" y="313"/>
                      </a:lnTo>
                      <a:lnTo>
                        <a:pt x="138" y="310"/>
                      </a:lnTo>
                      <a:lnTo>
                        <a:pt x="122" y="306"/>
                      </a:lnTo>
                      <a:lnTo>
                        <a:pt x="106" y="299"/>
                      </a:lnTo>
                      <a:lnTo>
                        <a:pt x="91" y="293"/>
                      </a:lnTo>
                      <a:lnTo>
                        <a:pt x="76" y="285"/>
                      </a:lnTo>
                      <a:lnTo>
                        <a:pt x="64" y="274"/>
                      </a:lnTo>
                      <a:lnTo>
                        <a:pt x="52" y="263"/>
                      </a:lnTo>
                      <a:lnTo>
                        <a:pt x="40" y="251"/>
                      </a:lnTo>
                      <a:lnTo>
                        <a:pt x="30" y="237"/>
                      </a:lnTo>
                      <a:lnTo>
                        <a:pt x="21" y="222"/>
                      </a:lnTo>
                      <a:lnTo>
                        <a:pt x="14" y="207"/>
                      </a:lnTo>
                      <a:lnTo>
                        <a:pt x="8" y="191"/>
                      </a:lnTo>
                      <a:lnTo>
                        <a:pt x="4" y="175"/>
                      </a:lnTo>
                      <a:lnTo>
                        <a:pt x="2" y="159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2" y="119"/>
                      </a:lnTo>
                      <a:lnTo>
                        <a:pt x="6" y="99"/>
                      </a:lnTo>
                      <a:lnTo>
                        <a:pt x="11" y="79"/>
                      </a:lnTo>
                      <a:lnTo>
                        <a:pt x="19" y="61"/>
                      </a:lnTo>
                      <a:lnTo>
                        <a:pt x="30" y="44"/>
                      </a:lnTo>
                      <a:lnTo>
                        <a:pt x="42" y="27"/>
                      </a:lnTo>
                      <a:lnTo>
                        <a:pt x="56" y="14"/>
                      </a:lnTo>
                      <a:lnTo>
                        <a:pt x="71" y="0"/>
                      </a:lnTo>
                      <a:lnTo>
                        <a:pt x="83" y="16"/>
                      </a:lnTo>
                      <a:close/>
                    </a:path>
                  </a:pathLst>
                </a:custGeom>
                <a:solidFill>
                  <a:srgbClr val="7CB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130"/>
                <p:cNvSpPr>
                  <a:spLocks noEditPoints="1"/>
                </p:cNvSpPr>
                <p:nvPr/>
              </p:nvSpPr>
              <p:spPr bwMode="auto">
                <a:xfrm>
                  <a:off x="1947863" y="4314825"/>
                  <a:ext cx="436563" cy="434975"/>
                </a:xfrm>
                <a:custGeom>
                  <a:avLst/>
                  <a:gdLst>
                    <a:gd name="T0" fmla="*/ 152 w 275"/>
                    <a:gd name="T1" fmla="*/ 1 h 274"/>
                    <a:gd name="T2" fmla="*/ 191 w 275"/>
                    <a:gd name="T3" fmla="*/ 10 h 274"/>
                    <a:gd name="T4" fmla="*/ 225 w 275"/>
                    <a:gd name="T5" fmla="*/ 32 h 274"/>
                    <a:gd name="T6" fmla="*/ 252 w 275"/>
                    <a:gd name="T7" fmla="*/ 61 h 274"/>
                    <a:gd name="T8" fmla="*/ 268 w 275"/>
                    <a:gd name="T9" fmla="*/ 97 h 274"/>
                    <a:gd name="T10" fmla="*/ 275 w 275"/>
                    <a:gd name="T11" fmla="*/ 138 h 274"/>
                    <a:gd name="T12" fmla="*/ 272 w 275"/>
                    <a:gd name="T13" fmla="*/ 165 h 274"/>
                    <a:gd name="T14" fmla="*/ 259 w 275"/>
                    <a:gd name="T15" fmla="*/ 203 h 274"/>
                    <a:gd name="T16" fmla="*/ 234 w 275"/>
                    <a:gd name="T17" fmla="*/ 235 h 274"/>
                    <a:gd name="T18" fmla="*/ 203 w 275"/>
                    <a:gd name="T19" fmla="*/ 258 h 274"/>
                    <a:gd name="T20" fmla="*/ 165 w 275"/>
                    <a:gd name="T21" fmla="*/ 272 h 274"/>
                    <a:gd name="T22" fmla="*/ 137 w 275"/>
                    <a:gd name="T23" fmla="*/ 274 h 274"/>
                    <a:gd name="T24" fmla="*/ 137 w 275"/>
                    <a:gd name="T25" fmla="*/ 269 h 274"/>
                    <a:gd name="T26" fmla="*/ 164 w 275"/>
                    <a:gd name="T27" fmla="*/ 266 h 274"/>
                    <a:gd name="T28" fmla="*/ 201 w 275"/>
                    <a:gd name="T29" fmla="*/ 253 h 274"/>
                    <a:gd name="T30" fmla="*/ 230 w 275"/>
                    <a:gd name="T31" fmla="*/ 230 h 274"/>
                    <a:gd name="T32" fmla="*/ 253 w 275"/>
                    <a:gd name="T33" fmla="*/ 200 h 274"/>
                    <a:gd name="T34" fmla="*/ 266 w 275"/>
                    <a:gd name="T35" fmla="*/ 163 h 274"/>
                    <a:gd name="T36" fmla="*/ 268 w 275"/>
                    <a:gd name="T37" fmla="*/ 138 h 274"/>
                    <a:gd name="T38" fmla="*/ 263 w 275"/>
                    <a:gd name="T39" fmla="*/ 98 h 274"/>
                    <a:gd name="T40" fmla="*/ 247 w 275"/>
                    <a:gd name="T41" fmla="*/ 65 h 274"/>
                    <a:gd name="T42" fmla="*/ 221 w 275"/>
                    <a:gd name="T43" fmla="*/ 36 h 274"/>
                    <a:gd name="T44" fmla="*/ 188 w 275"/>
                    <a:gd name="T45" fmla="*/ 17 h 274"/>
                    <a:gd name="T46" fmla="*/ 151 w 275"/>
                    <a:gd name="T47" fmla="*/ 8 h 274"/>
                    <a:gd name="T48" fmla="*/ 137 w 275"/>
                    <a:gd name="T49" fmla="*/ 0 h 274"/>
                    <a:gd name="T50" fmla="*/ 137 w 275"/>
                    <a:gd name="T51" fmla="*/ 274 h 274"/>
                    <a:gd name="T52" fmla="*/ 96 w 275"/>
                    <a:gd name="T53" fmla="*/ 269 h 274"/>
                    <a:gd name="T54" fmla="*/ 61 w 275"/>
                    <a:gd name="T55" fmla="*/ 251 h 274"/>
                    <a:gd name="T56" fmla="*/ 31 w 275"/>
                    <a:gd name="T57" fmla="*/ 224 h 274"/>
                    <a:gd name="T58" fmla="*/ 11 w 275"/>
                    <a:gd name="T59" fmla="*/ 191 h 274"/>
                    <a:gd name="T60" fmla="*/ 2 w 275"/>
                    <a:gd name="T61" fmla="*/ 151 h 274"/>
                    <a:gd name="T62" fmla="*/ 2 w 275"/>
                    <a:gd name="T63" fmla="*/ 123 h 274"/>
                    <a:gd name="T64" fmla="*/ 11 w 275"/>
                    <a:gd name="T65" fmla="*/ 84 h 274"/>
                    <a:gd name="T66" fmla="*/ 31 w 275"/>
                    <a:gd name="T67" fmla="*/ 50 h 274"/>
                    <a:gd name="T68" fmla="*/ 61 w 275"/>
                    <a:gd name="T69" fmla="*/ 24 h 274"/>
                    <a:gd name="T70" fmla="*/ 96 w 275"/>
                    <a:gd name="T71" fmla="*/ 6 h 274"/>
                    <a:gd name="T72" fmla="*/ 137 w 275"/>
                    <a:gd name="T73" fmla="*/ 0 h 274"/>
                    <a:gd name="T74" fmla="*/ 125 w 275"/>
                    <a:gd name="T75" fmla="*/ 8 h 274"/>
                    <a:gd name="T76" fmla="*/ 87 w 275"/>
                    <a:gd name="T77" fmla="*/ 17 h 274"/>
                    <a:gd name="T78" fmla="*/ 54 w 275"/>
                    <a:gd name="T79" fmla="*/ 36 h 274"/>
                    <a:gd name="T80" fmla="*/ 29 w 275"/>
                    <a:gd name="T81" fmla="*/ 65 h 274"/>
                    <a:gd name="T82" fmla="*/ 12 w 275"/>
                    <a:gd name="T83" fmla="*/ 98 h 274"/>
                    <a:gd name="T84" fmla="*/ 7 w 275"/>
                    <a:gd name="T85" fmla="*/ 138 h 274"/>
                    <a:gd name="T86" fmla="*/ 10 w 275"/>
                    <a:gd name="T87" fmla="*/ 163 h 274"/>
                    <a:gd name="T88" fmla="*/ 22 w 275"/>
                    <a:gd name="T89" fmla="*/ 200 h 274"/>
                    <a:gd name="T90" fmla="*/ 45 w 275"/>
                    <a:gd name="T91" fmla="*/ 230 h 274"/>
                    <a:gd name="T92" fmla="*/ 75 w 275"/>
                    <a:gd name="T93" fmla="*/ 253 h 274"/>
                    <a:gd name="T94" fmla="*/ 111 w 275"/>
                    <a:gd name="T95" fmla="*/ 266 h 274"/>
                    <a:gd name="T96" fmla="*/ 137 w 275"/>
                    <a:gd name="T97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75" h="274">
                      <a:moveTo>
                        <a:pt x="137" y="0"/>
                      </a:moveTo>
                      <a:lnTo>
                        <a:pt x="137" y="0"/>
                      </a:lnTo>
                      <a:lnTo>
                        <a:pt x="152" y="1"/>
                      </a:lnTo>
                      <a:lnTo>
                        <a:pt x="165" y="2"/>
                      </a:lnTo>
                      <a:lnTo>
                        <a:pt x="179" y="6"/>
                      </a:lnTo>
                      <a:lnTo>
                        <a:pt x="191" y="10"/>
                      </a:lnTo>
                      <a:lnTo>
                        <a:pt x="203" y="17"/>
                      </a:lnTo>
                      <a:lnTo>
                        <a:pt x="214" y="24"/>
                      </a:lnTo>
                      <a:lnTo>
                        <a:pt x="225" y="32"/>
                      </a:lnTo>
                      <a:lnTo>
                        <a:pt x="234" y="40"/>
                      </a:lnTo>
                      <a:lnTo>
                        <a:pt x="244" y="50"/>
                      </a:lnTo>
                      <a:lnTo>
                        <a:pt x="252" y="61"/>
                      </a:lnTo>
                      <a:lnTo>
                        <a:pt x="259" y="71"/>
                      </a:lnTo>
                      <a:lnTo>
                        <a:pt x="264" y="84"/>
                      </a:lnTo>
                      <a:lnTo>
                        <a:pt x="268" y="97"/>
                      </a:lnTo>
                      <a:lnTo>
                        <a:pt x="272" y="109"/>
                      </a:lnTo>
                      <a:lnTo>
                        <a:pt x="274" y="123"/>
                      </a:lnTo>
                      <a:lnTo>
                        <a:pt x="275" y="138"/>
                      </a:lnTo>
                      <a:lnTo>
                        <a:pt x="275" y="138"/>
                      </a:lnTo>
                      <a:lnTo>
                        <a:pt x="274" y="151"/>
                      </a:lnTo>
                      <a:lnTo>
                        <a:pt x="272" y="165"/>
                      </a:lnTo>
                      <a:lnTo>
                        <a:pt x="268" y="178"/>
                      </a:lnTo>
                      <a:lnTo>
                        <a:pt x="264" y="191"/>
                      </a:lnTo>
                      <a:lnTo>
                        <a:pt x="259" y="203"/>
                      </a:lnTo>
                      <a:lnTo>
                        <a:pt x="252" y="215"/>
                      </a:lnTo>
                      <a:lnTo>
                        <a:pt x="244" y="224"/>
                      </a:lnTo>
                      <a:lnTo>
                        <a:pt x="234" y="235"/>
                      </a:lnTo>
                      <a:lnTo>
                        <a:pt x="225" y="243"/>
                      </a:lnTo>
                      <a:lnTo>
                        <a:pt x="214" y="251"/>
                      </a:lnTo>
                      <a:lnTo>
                        <a:pt x="203" y="258"/>
                      </a:lnTo>
                      <a:lnTo>
                        <a:pt x="191" y="264"/>
                      </a:lnTo>
                      <a:lnTo>
                        <a:pt x="179" y="269"/>
                      </a:lnTo>
                      <a:lnTo>
                        <a:pt x="165" y="272"/>
                      </a:lnTo>
                      <a:lnTo>
                        <a:pt x="152" y="274"/>
                      </a:lnTo>
                      <a:lnTo>
                        <a:pt x="137" y="274"/>
                      </a:lnTo>
                      <a:lnTo>
                        <a:pt x="137" y="274"/>
                      </a:lnTo>
                      <a:lnTo>
                        <a:pt x="137" y="269"/>
                      </a:lnTo>
                      <a:lnTo>
                        <a:pt x="137" y="269"/>
                      </a:lnTo>
                      <a:lnTo>
                        <a:pt x="137" y="269"/>
                      </a:lnTo>
                      <a:lnTo>
                        <a:pt x="137" y="269"/>
                      </a:lnTo>
                      <a:lnTo>
                        <a:pt x="151" y="268"/>
                      </a:lnTo>
                      <a:lnTo>
                        <a:pt x="164" y="266"/>
                      </a:lnTo>
                      <a:lnTo>
                        <a:pt x="176" y="262"/>
                      </a:lnTo>
                      <a:lnTo>
                        <a:pt x="188" y="258"/>
                      </a:lnTo>
                      <a:lnTo>
                        <a:pt x="201" y="253"/>
                      </a:lnTo>
                      <a:lnTo>
                        <a:pt x="211" y="246"/>
                      </a:lnTo>
                      <a:lnTo>
                        <a:pt x="221" y="238"/>
                      </a:lnTo>
                      <a:lnTo>
                        <a:pt x="230" y="230"/>
                      </a:lnTo>
                      <a:lnTo>
                        <a:pt x="239" y="220"/>
                      </a:lnTo>
                      <a:lnTo>
                        <a:pt x="247" y="211"/>
                      </a:lnTo>
                      <a:lnTo>
                        <a:pt x="253" y="200"/>
                      </a:lnTo>
                      <a:lnTo>
                        <a:pt x="259" y="188"/>
                      </a:lnTo>
                      <a:lnTo>
                        <a:pt x="263" y="177"/>
                      </a:lnTo>
                      <a:lnTo>
                        <a:pt x="266" y="163"/>
                      </a:lnTo>
                      <a:lnTo>
                        <a:pt x="268" y="151"/>
                      </a:lnTo>
                      <a:lnTo>
                        <a:pt x="268" y="138"/>
                      </a:lnTo>
                      <a:lnTo>
                        <a:pt x="268" y="138"/>
                      </a:lnTo>
                      <a:lnTo>
                        <a:pt x="268" y="124"/>
                      </a:lnTo>
                      <a:lnTo>
                        <a:pt x="266" y="111"/>
                      </a:lnTo>
                      <a:lnTo>
                        <a:pt x="263" y="98"/>
                      </a:lnTo>
                      <a:lnTo>
                        <a:pt x="259" y="86"/>
                      </a:lnTo>
                      <a:lnTo>
                        <a:pt x="253" y="75"/>
                      </a:lnTo>
                      <a:lnTo>
                        <a:pt x="247" y="65"/>
                      </a:lnTo>
                      <a:lnTo>
                        <a:pt x="239" y="54"/>
                      </a:lnTo>
                      <a:lnTo>
                        <a:pt x="230" y="44"/>
                      </a:lnTo>
                      <a:lnTo>
                        <a:pt x="221" y="36"/>
                      </a:lnTo>
                      <a:lnTo>
                        <a:pt x="211" y="29"/>
                      </a:lnTo>
                      <a:lnTo>
                        <a:pt x="201" y="23"/>
                      </a:lnTo>
                      <a:lnTo>
                        <a:pt x="188" y="17"/>
                      </a:lnTo>
                      <a:lnTo>
                        <a:pt x="176" y="12"/>
                      </a:lnTo>
                      <a:lnTo>
                        <a:pt x="164" y="9"/>
                      </a:lnTo>
                      <a:lnTo>
                        <a:pt x="151" y="8"/>
                      </a:lnTo>
                      <a:lnTo>
                        <a:pt x="137" y="6"/>
                      </a:lnTo>
                      <a:lnTo>
                        <a:pt x="137" y="6"/>
                      </a:lnTo>
                      <a:lnTo>
                        <a:pt x="137" y="0"/>
                      </a:lnTo>
                      <a:lnTo>
                        <a:pt x="137" y="0"/>
                      </a:lnTo>
                      <a:close/>
                      <a:moveTo>
                        <a:pt x="137" y="274"/>
                      </a:moveTo>
                      <a:lnTo>
                        <a:pt x="137" y="274"/>
                      </a:lnTo>
                      <a:lnTo>
                        <a:pt x="123" y="274"/>
                      </a:lnTo>
                      <a:lnTo>
                        <a:pt x="110" y="272"/>
                      </a:lnTo>
                      <a:lnTo>
                        <a:pt x="96" y="269"/>
                      </a:lnTo>
                      <a:lnTo>
                        <a:pt x="84" y="264"/>
                      </a:lnTo>
                      <a:lnTo>
                        <a:pt x="72" y="258"/>
                      </a:lnTo>
                      <a:lnTo>
                        <a:pt x="61" y="251"/>
                      </a:lnTo>
                      <a:lnTo>
                        <a:pt x="50" y="243"/>
                      </a:lnTo>
                      <a:lnTo>
                        <a:pt x="41" y="235"/>
                      </a:lnTo>
                      <a:lnTo>
                        <a:pt x="31" y="224"/>
                      </a:lnTo>
                      <a:lnTo>
                        <a:pt x="23" y="215"/>
                      </a:lnTo>
                      <a:lnTo>
                        <a:pt x="16" y="203"/>
                      </a:lnTo>
                      <a:lnTo>
                        <a:pt x="11" y="191"/>
                      </a:lnTo>
                      <a:lnTo>
                        <a:pt x="7" y="178"/>
                      </a:lnTo>
                      <a:lnTo>
                        <a:pt x="3" y="165"/>
                      </a:lnTo>
                      <a:lnTo>
                        <a:pt x="2" y="151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2" y="123"/>
                      </a:lnTo>
                      <a:lnTo>
                        <a:pt x="3" y="109"/>
                      </a:lnTo>
                      <a:lnTo>
                        <a:pt x="7" y="97"/>
                      </a:lnTo>
                      <a:lnTo>
                        <a:pt x="11" y="84"/>
                      </a:lnTo>
                      <a:lnTo>
                        <a:pt x="16" y="71"/>
                      </a:lnTo>
                      <a:lnTo>
                        <a:pt x="23" y="61"/>
                      </a:lnTo>
                      <a:lnTo>
                        <a:pt x="31" y="50"/>
                      </a:lnTo>
                      <a:lnTo>
                        <a:pt x="41" y="40"/>
                      </a:lnTo>
                      <a:lnTo>
                        <a:pt x="50" y="32"/>
                      </a:lnTo>
                      <a:lnTo>
                        <a:pt x="61" y="24"/>
                      </a:lnTo>
                      <a:lnTo>
                        <a:pt x="72" y="17"/>
                      </a:lnTo>
                      <a:lnTo>
                        <a:pt x="84" y="10"/>
                      </a:lnTo>
                      <a:lnTo>
                        <a:pt x="96" y="6"/>
                      </a:lnTo>
                      <a:lnTo>
                        <a:pt x="110" y="2"/>
                      </a:lnTo>
                      <a:lnTo>
                        <a:pt x="123" y="1"/>
                      </a:lnTo>
                      <a:lnTo>
                        <a:pt x="137" y="0"/>
                      </a:lnTo>
                      <a:lnTo>
                        <a:pt x="137" y="6"/>
                      </a:lnTo>
                      <a:lnTo>
                        <a:pt x="137" y="6"/>
                      </a:lnTo>
                      <a:lnTo>
                        <a:pt x="125" y="8"/>
                      </a:lnTo>
                      <a:lnTo>
                        <a:pt x="111" y="9"/>
                      </a:lnTo>
                      <a:lnTo>
                        <a:pt x="99" y="12"/>
                      </a:lnTo>
                      <a:lnTo>
                        <a:pt x="87" y="17"/>
                      </a:lnTo>
                      <a:lnTo>
                        <a:pt x="75" y="23"/>
                      </a:lnTo>
                      <a:lnTo>
                        <a:pt x="64" y="29"/>
                      </a:lnTo>
                      <a:lnTo>
                        <a:pt x="54" y="36"/>
                      </a:lnTo>
                      <a:lnTo>
                        <a:pt x="45" y="44"/>
                      </a:lnTo>
                      <a:lnTo>
                        <a:pt x="37" y="54"/>
                      </a:lnTo>
                      <a:lnTo>
                        <a:pt x="29" y="65"/>
                      </a:lnTo>
                      <a:lnTo>
                        <a:pt x="22" y="75"/>
                      </a:lnTo>
                      <a:lnTo>
                        <a:pt x="16" y="86"/>
                      </a:lnTo>
                      <a:lnTo>
                        <a:pt x="12" y="98"/>
                      </a:lnTo>
                      <a:lnTo>
                        <a:pt x="10" y="111"/>
                      </a:lnTo>
                      <a:lnTo>
                        <a:pt x="7" y="124"/>
                      </a:lnTo>
                      <a:lnTo>
                        <a:pt x="7" y="138"/>
                      </a:lnTo>
                      <a:lnTo>
                        <a:pt x="7" y="138"/>
                      </a:lnTo>
                      <a:lnTo>
                        <a:pt x="7" y="151"/>
                      </a:lnTo>
                      <a:lnTo>
                        <a:pt x="10" y="163"/>
                      </a:lnTo>
                      <a:lnTo>
                        <a:pt x="12" y="177"/>
                      </a:lnTo>
                      <a:lnTo>
                        <a:pt x="16" y="188"/>
                      </a:lnTo>
                      <a:lnTo>
                        <a:pt x="22" y="200"/>
                      </a:lnTo>
                      <a:lnTo>
                        <a:pt x="29" y="211"/>
                      </a:lnTo>
                      <a:lnTo>
                        <a:pt x="37" y="220"/>
                      </a:lnTo>
                      <a:lnTo>
                        <a:pt x="45" y="230"/>
                      </a:lnTo>
                      <a:lnTo>
                        <a:pt x="54" y="238"/>
                      </a:lnTo>
                      <a:lnTo>
                        <a:pt x="64" y="246"/>
                      </a:lnTo>
                      <a:lnTo>
                        <a:pt x="75" y="253"/>
                      </a:lnTo>
                      <a:lnTo>
                        <a:pt x="87" y="258"/>
                      </a:lnTo>
                      <a:lnTo>
                        <a:pt x="99" y="262"/>
                      </a:lnTo>
                      <a:lnTo>
                        <a:pt x="111" y="266"/>
                      </a:lnTo>
                      <a:lnTo>
                        <a:pt x="125" y="268"/>
                      </a:lnTo>
                      <a:lnTo>
                        <a:pt x="137" y="269"/>
                      </a:lnTo>
                      <a:lnTo>
                        <a:pt x="137" y="274"/>
                      </a:lnTo>
                      <a:close/>
                    </a:path>
                  </a:pathLst>
                </a:custGeom>
                <a:solidFill>
                  <a:srgbClr val="7CB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131"/>
                <p:cNvSpPr>
                  <a:spLocks/>
                </p:cNvSpPr>
                <p:nvPr/>
              </p:nvSpPr>
              <p:spPr bwMode="auto">
                <a:xfrm>
                  <a:off x="1941513" y="4322763"/>
                  <a:ext cx="434975" cy="423863"/>
                </a:xfrm>
                <a:custGeom>
                  <a:avLst/>
                  <a:gdLst>
                    <a:gd name="T0" fmla="*/ 199 w 274"/>
                    <a:gd name="T1" fmla="*/ 18 h 267"/>
                    <a:gd name="T2" fmla="*/ 203 w 274"/>
                    <a:gd name="T3" fmla="*/ 37 h 267"/>
                    <a:gd name="T4" fmla="*/ 214 w 274"/>
                    <a:gd name="T5" fmla="*/ 35 h 267"/>
                    <a:gd name="T6" fmla="*/ 221 w 274"/>
                    <a:gd name="T7" fmla="*/ 43 h 267"/>
                    <a:gd name="T8" fmla="*/ 238 w 274"/>
                    <a:gd name="T9" fmla="*/ 56 h 267"/>
                    <a:gd name="T10" fmla="*/ 257 w 274"/>
                    <a:gd name="T11" fmla="*/ 80 h 267"/>
                    <a:gd name="T12" fmla="*/ 251 w 274"/>
                    <a:gd name="T13" fmla="*/ 91 h 267"/>
                    <a:gd name="T14" fmla="*/ 256 w 274"/>
                    <a:gd name="T15" fmla="*/ 93 h 267"/>
                    <a:gd name="T16" fmla="*/ 262 w 274"/>
                    <a:gd name="T17" fmla="*/ 85 h 267"/>
                    <a:gd name="T18" fmla="*/ 264 w 274"/>
                    <a:gd name="T19" fmla="*/ 93 h 267"/>
                    <a:gd name="T20" fmla="*/ 259 w 274"/>
                    <a:gd name="T21" fmla="*/ 110 h 267"/>
                    <a:gd name="T22" fmla="*/ 247 w 274"/>
                    <a:gd name="T23" fmla="*/ 112 h 267"/>
                    <a:gd name="T24" fmla="*/ 232 w 274"/>
                    <a:gd name="T25" fmla="*/ 127 h 267"/>
                    <a:gd name="T26" fmla="*/ 220 w 274"/>
                    <a:gd name="T27" fmla="*/ 141 h 267"/>
                    <a:gd name="T28" fmla="*/ 202 w 274"/>
                    <a:gd name="T29" fmla="*/ 154 h 267"/>
                    <a:gd name="T30" fmla="*/ 209 w 274"/>
                    <a:gd name="T31" fmla="*/ 183 h 267"/>
                    <a:gd name="T32" fmla="*/ 218 w 274"/>
                    <a:gd name="T33" fmla="*/ 214 h 267"/>
                    <a:gd name="T34" fmla="*/ 210 w 274"/>
                    <a:gd name="T35" fmla="*/ 237 h 267"/>
                    <a:gd name="T36" fmla="*/ 226 w 274"/>
                    <a:gd name="T37" fmla="*/ 228 h 267"/>
                    <a:gd name="T38" fmla="*/ 247 w 274"/>
                    <a:gd name="T39" fmla="*/ 192 h 267"/>
                    <a:gd name="T40" fmla="*/ 264 w 274"/>
                    <a:gd name="T41" fmla="*/ 141 h 267"/>
                    <a:gd name="T42" fmla="*/ 274 w 274"/>
                    <a:gd name="T43" fmla="*/ 115 h 267"/>
                    <a:gd name="T44" fmla="*/ 155 w 274"/>
                    <a:gd name="T45" fmla="*/ 267 h 267"/>
                    <a:gd name="T46" fmla="*/ 178 w 274"/>
                    <a:gd name="T47" fmla="*/ 246 h 267"/>
                    <a:gd name="T48" fmla="*/ 153 w 274"/>
                    <a:gd name="T49" fmla="*/ 245 h 267"/>
                    <a:gd name="T50" fmla="*/ 145 w 274"/>
                    <a:gd name="T51" fmla="*/ 252 h 267"/>
                    <a:gd name="T52" fmla="*/ 125 w 274"/>
                    <a:gd name="T53" fmla="*/ 248 h 267"/>
                    <a:gd name="T54" fmla="*/ 99 w 274"/>
                    <a:gd name="T55" fmla="*/ 249 h 267"/>
                    <a:gd name="T56" fmla="*/ 121 w 274"/>
                    <a:gd name="T57" fmla="*/ 267 h 267"/>
                    <a:gd name="T58" fmla="*/ 0 w 274"/>
                    <a:gd name="T59" fmla="*/ 129 h 267"/>
                    <a:gd name="T60" fmla="*/ 62 w 274"/>
                    <a:gd name="T61" fmla="*/ 26 h 267"/>
                    <a:gd name="T62" fmla="*/ 19 w 274"/>
                    <a:gd name="T63" fmla="*/ 87 h 267"/>
                    <a:gd name="T64" fmla="*/ 31 w 274"/>
                    <a:gd name="T65" fmla="*/ 84 h 267"/>
                    <a:gd name="T66" fmla="*/ 50 w 274"/>
                    <a:gd name="T67" fmla="*/ 91 h 267"/>
                    <a:gd name="T68" fmla="*/ 60 w 274"/>
                    <a:gd name="T69" fmla="*/ 88 h 267"/>
                    <a:gd name="T70" fmla="*/ 46 w 274"/>
                    <a:gd name="T71" fmla="*/ 106 h 267"/>
                    <a:gd name="T72" fmla="*/ 35 w 274"/>
                    <a:gd name="T73" fmla="*/ 122 h 267"/>
                    <a:gd name="T74" fmla="*/ 45 w 274"/>
                    <a:gd name="T75" fmla="*/ 157 h 267"/>
                    <a:gd name="T76" fmla="*/ 54 w 274"/>
                    <a:gd name="T77" fmla="*/ 180 h 267"/>
                    <a:gd name="T78" fmla="*/ 87 w 274"/>
                    <a:gd name="T79" fmla="*/ 210 h 267"/>
                    <a:gd name="T80" fmla="*/ 95 w 274"/>
                    <a:gd name="T81" fmla="*/ 188 h 267"/>
                    <a:gd name="T82" fmla="*/ 98 w 274"/>
                    <a:gd name="T83" fmla="*/ 169 h 267"/>
                    <a:gd name="T84" fmla="*/ 104 w 274"/>
                    <a:gd name="T85" fmla="*/ 137 h 267"/>
                    <a:gd name="T86" fmla="*/ 117 w 274"/>
                    <a:gd name="T87" fmla="*/ 122 h 267"/>
                    <a:gd name="T88" fmla="*/ 152 w 274"/>
                    <a:gd name="T89" fmla="*/ 125 h 267"/>
                    <a:gd name="T90" fmla="*/ 165 w 274"/>
                    <a:gd name="T91" fmla="*/ 106 h 267"/>
                    <a:gd name="T92" fmla="*/ 161 w 274"/>
                    <a:gd name="T93" fmla="*/ 81 h 267"/>
                    <a:gd name="T94" fmla="*/ 134 w 274"/>
                    <a:gd name="T95" fmla="*/ 58 h 267"/>
                    <a:gd name="T96" fmla="*/ 111 w 274"/>
                    <a:gd name="T97" fmla="*/ 57 h 267"/>
                    <a:gd name="T98" fmla="*/ 92 w 274"/>
                    <a:gd name="T99" fmla="*/ 68 h 267"/>
                    <a:gd name="T100" fmla="*/ 69 w 274"/>
                    <a:gd name="T101" fmla="*/ 64 h 267"/>
                    <a:gd name="T102" fmla="*/ 73 w 274"/>
                    <a:gd name="T103" fmla="*/ 56 h 267"/>
                    <a:gd name="T104" fmla="*/ 80 w 274"/>
                    <a:gd name="T105" fmla="*/ 45 h 267"/>
                    <a:gd name="T106" fmla="*/ 81 w 274"/>
                    <a:gd name="T107" fmla="*/ 38 h 267"/>
                    <a:gd name="T108" fmla="*/ 96 w 274"/>
                    <a:gd name="T109" fmla="*/ 49 h 267"/>
                    <a:gd name="T110" fmla="*/ 119 w 274"/>
                    <a:gd name="T111" fmla="*/ 47 h 267"/>
                    <a:gd name="T112" fmla="*/ 137 w 274"/>
                    <a:gd name="T113" fmla="*/ 45 h 267"/>
                    <a:gd name="T114" fmla="*/ 141 w 274"/>
                    <a:gd name="T115" fmla="*/ 28 h 267"/>
                    <a:gd name="T116" fmla="*/ 161 w 274"/>
                    <a:gd name="T117" fmla="*/ 22 h 267"/>
                    <a:gd name="T118" fmla="*/ 132 w 274"/>
                    <a:gd name="T119" fmla="*/ 8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74" h="267">
                      <a:moveTo>
                        <a:pt x="161" y="1"/>
                      </a:moveTo>
                      <a:lnTo>
                        <a:pt x="161" y="1"/>
                      </a:lnTo>
                      <a:lnTo>
                        <a:pt x="169" y="3"/>
                      </a:lnTo>
                      <a:lnTo>
                        <a:pt x="178" y="5"/>
                      </a:lnTo>
                      <a:lnTo>
                        <a:pt x="188" y="8"/>
                      </a:lnTo>
                      <a:lnTo>
                        <a:pt x="201" y="14"/>
                      </a:lnTo>
                      <a:lnTo>
                        <a:pt x="214" y="22"/>
                      </a:lnTo>
                      <a:lnTo>
                        <a:pt x="226" y="31"/>
                      </a:lnTo>
                      <a:lnTo>
                        <a:pt x="238" y="43"/>
                      </a:lnTo>
                      <a:lnTo>
                        <a:pt x="238" y="43"/>
                      </a:lnTo>
                      <a:lnTo>
                        <a:pt x="234" y="39"/>
                      </a:lnTo>
                      <a:lnTo>
                        <a:pt x="225" y="31"/>
                      </a:lnTo>
                      <a:lnTo>
                        <a:pt x="213" y="22"/>
                      </a:lnTo>
                      <a:lnTo>
                        <a:pt x="206" y="19"/>
                      </a:lnTo>
                      <a:lnTo>
                        <a:pt x="199" y="18"/>
                      </a:lnTo>
                      <a:lnTo>
                        <a:pt x="197" y="19"/>
                      </a:lnTo>
                      <a:lnTo>
                        <a:pt x="197" y="19"/>
                      </a:lnTo>
                      <a:lnTo>
                        <a:pt x="198" y="22"/>
                      </a:lnTo>
                      <a:lnTo>
                        <a:pt x="198" y="22"/>
                      </a:lnTo>
                      <a:lnTo>
                        <a:pt x="199" y="24"/>
                      </a:lnTo>
                      <a:lnTo>
                        <a:pt x="199" y="24"/>
                      </a:lnTo>
                      <a:lnTo>
                        <a:pt x="199" y="27"/>
                      </a:lnTo>
                      <a:lnTo>
                        <a:pt x="201" y="30"/>
                      </a:lnTo>
                      <a:lnTo>
                        <a:pt x="201" y="30"/>
                      </a:lnTo>
                      <a:lnTo>
                        <a:pt x="202" y="30"/>
                      </a:lnTo>
                      <a:lnTo>
                        <a:pt x="202" y="30"/>
                      </a:lnTo>
                      <a:lnTo>
                        <a:pt x="203" y="33"/>
                      </a:lnTo>
                      <a:lnTo>
                        <a:pt x="203" y="33"/>
                      </a:lnTo>
                      <a:lnTo>
                        <a:pt x="203" y="34"/>
                      </a:lnTo>
                      <a:lnTo>
                        <a:pt x="203" y="37"/>
                      </a:lnTo>
                      <a:lnTo>
                        <a:pt x="203" y="39"/>
                      </a:lnTo>
                      <a:lnTo>
                        <a:pt x="206" y="39"/>
                      </a:lnTo>
                      <a:lnTo>
                        <a:pt x="206" y="39"/>
                      </a:lnTo>
                      <a:lnTo>
                        <a:pt x="209" y="39"/>
                      </a:lnTo>
                      <a:lnTo>
                        <a:pt x="209" y="39"/>
                      </a:lnTo>
                      <a:lnTo>
                        <a:pt x="210" y="38"/>
                      </a:lnTo>
                      <a:lnTo>
                        <a:pt x="210" y="38"/>
                      </a:lnTo>
                      <a:lnTo>
                        <a:pt x="207" y="35"/>
                      </a:lnTo>
                      <a:lnTo>
                        <a:pt x="207" y="35"/>
                      </a:lnTo>
                      <a:lnTo>
                        <a:pt x="207" y="35"/>
                      </a:lnTo>
                      <a:lnTo>
                        <a:pt x="207" y="35"/>
                      </a:lnTo>
                      <a:lnTo>
                        <a:pt x="209" y="34"/>
                      </a:lnTo>
                      <a:lnTo>
                        <a:pt x="210" y="33"/>
                      </a:lnTo>
                      <a:lnTo>
                        <a:pt x="210" y="33"/>
                      </a:lnTo>
                      <a:lnTo>
                        <a:pt x="214" y="35"/>
                      </a:lnTo>
                      <a:lnTo>
                        <a:pt x="215" y="37"/>
                      </a:lnTo>
                      <a:lnTo>
                        <a:pt x="215" y="37"/>
                      </a:lnTo>
                      <a:lnTo>
                        <a:pt x="217" y="39"/>
                      </a:lnTo>
                      <a:lnTo>
                        <a:pt x="217" y="39"/>
                      </a:lnTo>
                      <a:lnTo>
                        <a:pt x="215" y="41"/>
                      </a:lnTo>
                      <a:lnTo>
                        <a:pt x="215" y="41"/>
                      </a:lnTo>
                      <a:lnTo>
                        <a:pt x="214" y="42"/>
                      </a:lnTo>
                      <a:lnTo>
                        <a:pt x="214" y="42"/>
                      </a:lnTo>
                      <a:lnTo>
                        <a:pt x="215" y="45"/>
                      </a:lnTo>
                      <a:lnTo>
                        <a:pt x="215" y="45"/>
                      </a:lnTo>
                      <a:lnTo>
                        <a:pt x="215" y="45"/>
                      </a:lnTo>
                      <a:lnTo>
                        <a:pt x="217" y="45"/>
                      </a:lnTo>
                      <a:lnTo>
                        <a:pt x="217" y="45"/>
                      </a:lnTo>
                      <a:lnTo>
                        <a:pt x="221" y="43"/>
                      </a:lnTo>
                      <a:lnTo>
                        <a:pt x="221" y="43"/>
                      </a:lnTo>
                      <a:lnTo>
                        <a:pt x="224" y="43"/>
                      </a:lnTo>
                      <a:lnTo>
                        <a:pt x="224" y="43"/>
                      </a:lnTo>
                      <a:lnTo>
                        <a:pt x="225" y="45"/>
                      </a:lnTo>
                      <a:lnTo>
                        <a:pt x="225" y="45"/>
                      </a:lnTo>
                      <a:lnTo>
                        <a:pt x="229" y="47"/>
                      </a:lnTo>
                      <a:lnTo>
                        <a:pt x="229" y="47"/>
                      </a:lnTo>
                      <a:lnTo>
                        <a:pt x="230" y="47"/>
                      </a:lnTo>
                      <a:lnTo>
                        <a:pt x="230" y="47"/>
                      </a:lnTo>
                      <a:lnTo>
                        <a:pt x="232" y="51"/>
                      </a:lnTo>
                      <a:lnTo>
                        <a:pt x="232" y="51"/>
                      </a:lnTo>
                      <a:lnTo>
                        <a:pt x="234" y="53"/>
                      </a:lnTo>
                      <a:lnTo>
                        <a:pt x="234" y="53"/>
                      </a:lnTo>
                      <a:lnTo>
                        <a:pt x="237" y="54"/>
                      </a:lnTo>
                      <a:lnTo>
                        <a:pt x="238" y="56"/>
                      </a:lnTo>
                      <a:lnTo>
                        <a:pt x="238" y="56"/>
                      </a:lnTo>
                      <a:lnTo>
                        <a:pt x="240" y="58"/>
                      </a:lnTo>
                      <a:lnTo>
                        <a:pt x="240" y="58"/>
                      </a:lnTo>
                      <a:lnTo>
                        <a:pt x="245" y="62"/>
                      </a:lnTo>
                      <a:lnTo>
                        <a:pt x="245" y="62"/>
                      </a:lnTo>
                      <a:lnTo>
                        <a:pt x="248" y="65"/>
                      </a:lnTo>
                      <a:lnTo>
                        <a:pt x="248" y="65"/>
                      </a:lnTo>
                      <a:lnTo>
                        <a:pt x="248" y="69"/>
                      </a:lnTo>
                      <a:lnTo>
                        <a:pt x="248" y="69"/>
                      </a:lnTo>
                      <a:lnTo>
                        <a:pt x="249" y="73"/>
                      </a:lnTo>
                      <a:lnTo>
                        <a:pt x="249" y="73"/>
                      </a:lnTo>
                      <a:lnTo>
                        <a:pt x="251" y="76"/>
                      </a:lnTo>
                      <a:lnTo>
                        <a:pt x="251" y="76"/>
                      </a:lnTo>
                      <a:lnTo>
                        <a:pt x="253" y="77"/>
                      </a:lnTo>
                      <a:lnTo>
                        <a:pt x="253" y="77"/>
                      </a:lnTo>
                      <a:lnTo>
                        <a:pt x="257" y="80"/>
                      </a:lnTo>
                      <a:lnTo>
                        <a:pt x="257" y="80"/>
                      </a:lnTo>
                      <a:lnTo>
                        <a:pt x="259" y="81"/>
                      </a:lnTo>
                      <a:lnTo>
                        <a:pt x="259" y="83"/>
                      </a:lnTo>
                      <a:lnTo>
                        <a:pt x="259" y="83"/>
                      </a:lnTo>
                      <a:lnTo>
                        <a:pt x="257" y="84"/>
                      </a:lnTo>
                      <a:lnTo>
                        <a:pt x="257" y="84"/>
                      </a:lnTo>
                      <a:lnTo>
                        <a:pt x="255" y="84"/>
                      </a:lnTo>
                      <a:lnTo>
                        <a:pt x="255" y="84"/>
                      </a:lnTo>
                      <a:lnTo>
                        <a:pt x="255" y="87"/>
                      </a:lnTo>
                      <a:lnTo>
                        <a:pt x="255" y="87"/>
                      </a:lnTo>
                      <a:lnTo>
                        <a:pt x="255" y="88"/>
                      </a:lnTo>
                      <a:lnTo>
                        <a:pt x="255" y="89"/>
                      </a:lnTo>
                      <a:lnTo>
                        <a:pt x="255" y="89"/>
                      </a:lnTo>
                      <a:lnTo>
                        <a:pt x="252" y="91"/>
                      </a:lnTo>
                      <a:lnTo>
                        <a:pt x="251" y="91"/>
                      </a:lnTo>
                      <a:lnTo>
                        <a:pt x="248" y="92"/>
                      </a:lnTo>
                      <a:lnTo>
                        <a:pt x="247" y="93"/>
                      </a:lnTo>
                      <a:lnTo>
                        <a:pt x="247" y="93"/>
                      </a:lnTo>
                      <a:lnTo>
                        <a:pt x="247" y="95"/>
                      </a:lnTo>
                      <a:lnTo>
                        <a:pt x="247" y="95"/>
                      </a:lnTo>
                      <a:lnTo>
                        <a:pt x="249" y="96"/>
                      </a:lnTo>
                      <a:lnTo>
                        <a:pt x="249" y="96"/>
                      </a:lnTo>
                      <a:lnTo>
                        <a:pt x="249" y="95"/>
                      </a:lnTo>
                      <a:lnTo>
                        <a:pt x="249" y="95"/>
                      </a:lnTo>
                      <a:lnTo>
                        <a:pt x="249" y="93"/>
                      </a:lnTo>
                      <a:lnTo>
                        <a:pt x="251" y="93"/>
                      </a:lnTo>
                      <a:lnTo>
                        <a:pt x="251" y="93"/>
                      </a:lnTo>
                      <a:lnTo>
                        <a:pt x="253" y="93"/>
                      </a:lnTo>
                      <a:lnTo>
                        <a:pt x="253" y="93"/>
                      </a:lnTo>
                      <a:lnTo>
                        <a:pt x="256" y="93"/>
                      </a:lnTo>
                      <a:lnTo>
                        <a:pt x="256" y="93"/>
                      </a:lnTo>
                      <a:lnTo>
                        <a:pt x="256" y="92"/>
                      </a:lnTo>
                      <a:lnTo>
                        <a:pt x="256" y="92"/>
                      </a:lnTo>
                      <a:lnTo>
                        <a:pt x="256" y="92"/>
                      </a:lnTo>
                      <a:lnTo>
                        <a:pt x="256" y="89"/>
                      </a:lnTo>
                      <a:lnTo>
                        <a:pt x="256" y="89"/>
                      </a:lnTo>
                      <a:lnTo>
                        <a:pt x="257" y="87"/>
                      </a:lnTo>
                      <a:lnTo>
                        <a:pt x="257" y="87"/>
                      </a:lnTo>
                      <a:lnTo>
                        <a:pt x="257" y="88"/>
                      </a:lnTo>
                      <a:lnTo>
                        <a:pt x="259" y="87"/>
                      </a:lnTo>
                      <a:lnTo>
                        <a:pt x="259" y="87"/>
                      </a:lnTo>
                      <a:lnTo>
                        <a:pt x="260" y="85"/>
                      </a:lnTo>
                      <a:lnTo>
                        <a:pt x="260" y="85"/>
                      </a:lnTo>
                      <a:lnTo>
                        <a:pt x="262" y="85"/>
                      </a:lnTo>
                      <a:lnTo>
                        <a:pt x="262" y="85"/>
                      </a:lnTo>
                      <a:lnTo>
                        <a:pt x="262" y="85"/>
                      </a:lnTo>
                      <a:lnTo>
                        <a:pt x="262" y="83"/>
                      </a:lnTo>
                      <a:lnTo>
                        <a:pt x="262" y="83"/>
                      </a:lnTo>
                      <a:lnTo>
                        <a:pt x="260" y="80"/>
                      </a:lnTo>
                      <a:lnTo>
                        <a:pt x="260" y="80"/>
                      </a:lnTo>
                      <a:lnTo>
                        <a:pt x="260" y="75"/>
                      </a:lnTo>
                      <a:lnTo>
                        <a:pt x="260" y="75"/>
                      </a:lnTo>
                      <a:lnTo>
                        <a:pt x="263" y="80"/>
                      </a:lnTo>
                      <a:lnTo>
                        <a:pt x="266" y="89"/>
                      </a:lnTo>
                      <a:lnTo>
                        <a:pt x="266" y="89"/>
                      </a:lnTo>
                      <a:lnTo>
                        <a:pt x="264" y="89"/>
                      </a:lnTo>
                      <a:lnTo>
                        <a:pt x="264" y="91"/>
                      </a:lnTo>
                      <a:lnTo>
                        <a:pt x="264" y="91"/>
                      </a:lnTo>
                      <a:lnTo>
                        <a:pt x="264" y="93"/>
                      </a:lnTo>
                      <a:lnTo>
                        <a:pt x="264" y="93"/>
                      </a:lnTo>
                      <a:lnTo>
                        <a:pt x="264" y="98"/>
                      </a:lnTo>
                      <a:lnTo>
                        <a:pt x="264" y="98"/>
                      </a:lnTo>
                      <a:lnTo>
                        <a:pt x="264" y="103"/>
                      </a:lnTo>
                      <a:lnTo>
                        <a:pt x="264" y="103"/>
                      </a:lnTo>
                      <a:lnTo>
                        <a:pt x="264" y="107"/>
                      </a:lnTo>
                      <a:lnTo>
                        <a:pt x="264" y="107"/>
                      </a:lnTo>
                      <a:lnTo>
                        <a:pt x="264" y="112"/>
                      </a:lnTo>
                      <a:lnTo>
                        <a:pt x="264" y="112"/>
                      </a:lnTo>
                      <a:lnTo>
                        <a:pt x="263" y="114"/>
                      </a:lnTo>
                      <a:lnTo>
                        <a:pt x="263" y="114"/>
                      </a:lnTo>
                      <a:lnTo>
                        <a:pt x="263" y="115"/>
                      </a:lnTo>
                      <a:lnTo>
                        <a:pt x="262" y="114"/>
                      </a:lnTo>
                      <a:lnTo>
                        <a:pt x="262" y="114"/>
                      </a:lnTo>
                      <a:lnTo>
                        <a:pt x="260" y="110"/>
                      </a:lnTo>
                      <a:lnTo>
                        <a:pt x="259" y="110"/>
                      </a:lnTo>
                      <a:lnTo>
                        <a:pt x="259" y="110"/>
                      </a:lnTo>
                      <a:lnTo>
                        <a:pt x="259" y="108"/>
                      </a:lnTo>
                      <a:lnTo>
                        <a:pt x="256" y="108"/>
                      </a:lnTo>
                      <a:lnTo>
                        <a:pt x="256" y="108"/>
                      </a:lnTo>
                      <a:lnTo>
                        <a:pt x="255" y="108"/>
                      </a:lnTo>
                      <a:lnTo>
                        <a:pt x="253" y="108"/>
                      </a:lnTo>
                      <a:lnTo>
                        <a:pt x="253" y="108"/>
                      </a:lnTo>
                      <a:lnTo>
                        <a:pt x="253" y="111"/>
                      </a:lnTo>
                      <a:lnTo>
                        <a:pt x="253" y="112"/>
                      </a:lnTo>
                      <a:lnTo>
                        <a:pt x="253" y="112"/>
                      </a:lnTo>
                      <a:lnTo>
                        <a:pt x="248" y="111"/>
                      </a:lnTo>
                      <a:lnTo>
                        <a:pt x="248" y="111"/>
                      </a:lnTo>
                      <a:lnTo>
                        <a:pt x="247" y="111"/>
                      </a:lnTo>
                      <a:lnTo>
                        <a:pt x="247" y="112"/>
                      </a:lnTo>
                      <a:lnTo>
                        <a:pt x="247" y="112"/>
                      </a:lnTo>
                      <a:lnTo>
                        <a:pt x="245" y="115"/>
                      </a:lnTo>
                      <a:lnTo>
                        <a:pt x="244" y="116"/>
                      </a:lnTo>
                      <a:lnTo>
                        <a:pt x="244" y="116"/>
                      </a:lnTo>
                      <a:lnTo>
                        <a:pt x="244" y="118"/>
                      </a:lnTo>
                      <a:lnTo>
                        <a:pt x="243" y="121"/>
                      </a:lnTo>
                      <a:lnTo>
                        <a:pt x="243" y="121"/>
                      </a:lnTo>
                      <a:lnTo>
                        <a:pt x="241" y="122"/>
                      </a:lnTo>
                      <a:lnTo>
                        <a:pt x="238" y="122"/>
                      </a:lnTo>
                      <a:lnTo>
                        <a:pt x="238" y="122"/>
                      </a:lnTo>
                      <a:lnTo>
                        <a:pt x="234" y="123"/>
                      </a:lnTo>
                      <a:lnTo>
                        <a:pt x="234" y="123"/>
                      </a:lnTo>
                      <a:lnTo>
                        <a:pt x="234" y="125"/>
                      </a:lnTo>
                      <a:lnTo>
                        <a:pt x="233" y="126"/>
                      </a:lnTo>
                      <a:lnTo>
                        <a:pt x="233" y="126"/>
                      </a:lnTo>
                      <a:lnTo>
                        <a:pt x="232" y="127"/>
                      </a:lnTo>
                      <a:lnTo>
                        <a:pt x="230" y="129"/>
                      </a:lnTo>
                      <a:lnTo>
                        <a:pt x="230" y="129"/>
                      </a:lnTo>
                      <a:lnTo>
                        <a:pt x="230" y="133"/>
                      </a:lnTo>
                      <a:lnTo>
                        <a:pt x="230" y="133"/>
                      </a:lnTo>
                      <a:lnTo>
                        <a:pt x="230" y="134"/>
                      </a:lnTo>
                      <a:lnTo>
                        <a:pt x="230" y="135"/>
                      </a:lnTo>
                      <a:lnTo>
                        <a:pt x="230" y="135"/>
                      </a:lnTo>
                      <a:lnTo>
                        <a:pt x="226" y="137"/>
                      </a:lnTo>
                      <a:lnTo>
                        <a:pt x="226" y="137"/>
                      </a:lnTo>
                      <a:lnTo>
                        <a:pt x="226" y="137"/>
                      </a:lnTo>
                      <a:lnTo>
                        <a:pt x="226" y="138"/>
                      </a:lnTo>
                      <a:lnTo>
                        <a:pt x="225" y="139"/>
                      </a:lnTo>
                      <a:lnTo>
                        <a:pt x="225" y="139"/>
                      </a:lnTo>
                      <a:lnTo>
                        <a:pt x="220" y="141"/>
                      </a:lnTo>
                      <a:lnTo>
                        <a:pt x="220" y="141"/>
                      </a:lnTo>
                      <a:lnTo>
                        <a:pt x="220" y="142"/>
                      </a:lnTo>
                      <a:lnTo>
                        <a:pt x="220" y="144"/>
                      </a:lnTo>
                      <a:lnTo>
                        <a:pt x="218" y="144"/>
                      </a:lnTo>
                      <a:lnTo>
                        <a:pt x="218" y="144"/>
                      </a:lnTo>
                      <a:lnTo>
                        <a:pt x="215" y="144"/>
                      </a:lnTo>
                      <a:lnTo>
                        <a:pt x="213" y="144"/>
                      </a:lnTo>
                      <a:lnTo>
                        <a:pt x="213" y="144"/>
                      </a:lnTo>
                      <a:lnTo>
                        <a:pt x="211" y="145"/>
                      </a:lnTo>
                      <a:lnTo>
                        <a:pt x="209" y="148"/>
                      </a:lnTo>
                      <a:lnTo>
                        <a:pt x="209" y="148"/>
                      </a:lnTo>
                      <a:lnTo>
                        <a:pt x="203" y="152"/>
                      </a:lnTo>
                      <a:lnTo>
                        <a:pt x="203" y="152"/>
                      </a:lnTo>
                      <a:lnTo>
                        <a:pt x="202" y="152"/>
                      </a:lnTo>
                      <a:lnTo>
                        <a:pt x="202" y="154"/>
                      </a:lnTo>
                      <a:lnTo>
                        <a:pt x="202" y="154"/>
                      </a:lnTo>
                      <a:lnTo>
                        <a:pt x="202" y="157"/>
                      </a:lnTo>
                      <a:lnTo>
                        <a:pt x="203" y="158"/>
                      </a:lnTo>
                      <a:lnTo>
                        <a:pt x="203" y="158"/>
                      </a:lnTo>
                      <a:lnTo>
                        <a:pt x="207" y="164"/>
                      </a:lnTo>
                      <a:lnTo>
                        <a:pt x="207" y="164"/>
                      </a:lnTo>
                      <a:lnTo>
                        <a:pt x="209" y="167"/>
                      </a:lnTo>
                      <a:lnTo>
                        <a:pt x="207" y="169"/>
                      </a:lnTo>
                      <a:lnTo>
                        <a:pt x="207" y="169"/>
                      </a:lnTo>
                      <a:lnTo>
                        <a:pt x="206" y="173"/>
                      </a:lnTo>
                      <a:lnTo>
                        <a:pt x="206" y="173"/>
                      </a:lnTo>
                      <a:lnTo>
                        <a:pt x="206" y="176"/>
                      </a:lnTo>
                      <a:lnTo>
                        <a:pt x="206" y="179"/>
                      </a:lnTo>
                      <a:lnTo>
                        <a:pt x="206" y="179"/>
                      </a:lnTo>
                      <a:lnTo>
                        <a:pt x="209" y="183"/>
                      </a:lnTo>
                      <a:lnTo>
                        <a:pt x="209" y="183"/>
                      </a:lnTo>
                      <a:lnTo>
                        <a:pt x="207" y="184"/>
                      </a:lnTo>
                      <a:lnTo>
                        <a:pt x="207" y="186"/>
                      </a:lnTo>
                      <a:lnTo>
                        <a:pt x="207" y="187"/>
                      </a:lnTo>
                      <a:lnTo>
                        <a:pt x="207" y="187"/>
                      </a:lnTo>
                      <a:lnTo>
                        <a:pt x="213" y="191"/>
                      </a:lnTo>
                      <a:lnTo>
                        <a:pt x="213" y="191"/>
                      </a:lnTo>
                      <a:lnTo>
                        <a:pt x="217" y="194"/>
                      </a:lnTo>
                      <a:lnTo>
                        <a:pt x="217" y="194"/>
                      </a:lnTo>
                      <a:lnTo>
                        <a:pt x="217" y="199"/>
                      </a:lnTo>
                      <a:lnTo>
                        <a:pt x="217" y="199"/>
                      </a:lnTo>
                      <a:lnTo>
                        <a:pt x="220" y="204"/>
                      </a:lnTo>
                      <a:lnTo>
                        <a:pt x="221" y="209"/>
                      </a:lnTo>
                      <a:lnTo>
                        <a:pt x="220" y="211"/>
                      </a:lnTo>
                      <a:lnTo>
                        <a:pt x="220" y="211"/>
                      </a:lnTo>
                      <a:lnTo>
                        <a:pt x="218" y="214"/>
                      </a:lnTo>
                      <a:lnTo>
                        <a:pt x="218" y="215"/>
                      </a:lnTo>
                      <a:lnTo>
                        <a:pt x="218" y="215"/>
                      </a:lnTo>
                      <a:lnTo>
                        <a:pt x="220" y="218"/>
                      </a:lnTo>
                      <a:lnTo>
                        <a:pt x="220" y="218"/>
                      </a:lnTo>
                      <a:lnTo>
                        <a:pt x="222" y="219"/>
                      </a:lnTo>
                      <a:lnTo>
                        <a:pt x="222" y="219"/>
                      </a:lnTo>
                      <a:lnTo>
                        <a:pt x="222" y="221"/>
                      </a:lnTo>
                      <a:lnTo>
                        <a:pt x="222" y="221"/>
                      </a:lnTo>
                      <a:lnTo>
                        <a:pt x="218" y="226"/>
                      </a:lnTo>
                      <a:lnTo>
                        <a:pt x="218" y="226"/>
                      </a:lnTo>
                      <a:lnTo>
                        <a:pt x="217" y="230"/>
                      </a:lnTo>
                      <a:lnTo>
                        <a:pt x="217" y="230"/>
                      </a:lnTo>
                      <a:lnTo>
                        <a:pt x="213" y="236"/>
                      </a:lnTo>
                      <a:lnTo>
                        <a:pt x="213" y="236"/>
                      </a:lnTo>
                      <a:lnTo>
                        <a:pt x="210" y="237"/>
                      </a:lnTo>
                      <a:lnTo>
                        <a:pt x="210" y="238"/>
                      </a:lnTo>
                      <a:lnTo>
                        <a:pt x="210" y="238"/>
                      </a:lnTo>
                      <a:lnTo>
                        <a:pt x="209" y="241"/>
                      </a:lnTo>
                      <a:lnTo>
                        <a:pt x="209" y="242"/>
                      </a:lnTo>
                      <a:lnTo>
                        <a:pt x="210" y="241"/>
                      </a:lnTo>
                      <a:lnTo>
                        <a:pt x="210" y="241"/>
                      </a:lnTo>
                      <a:lnTo>
                        <a:pt x="215" y="237"/>
                      </a:lnTo>
                      <a:lnTo>
                        <a:pt x="215" y="237"/>
                      </a:lnTo>
                      <a:lnTo>
                        <a:pt x="221" y="234"/>
                      </a:lnTo>
                      <a:lnTo>
                        <a:pt x="224" y="232"/>
                      </a:lnTo>
                      <a:lnTo>
                        <a:pt x="224" y="232"/>
                      </a:lnTo>
                      <a:lnTo>
                        <a:pt x="225" y="232"/>
                      </a:lnTo>
                      <a:lnTo>
                        <a:pt x="225" y="233"/>
                      </a:lnTo>
                      <a:lnTo>
                        <a:pt x="226" y="228"/>
                      </a:lnTo>
                      <a:lnTo>
                        <a:pt x="226" y="228"/>
                      </a:lnTo>
                      <a:lnTo>
                        <a:pt x="230" y="219"/>
                      </a:lnTo>
                      <a:lnTo>
                        <a:pt x="233" y="217"/>
                      </a:lnTo>
                      <a:lnTo>
                        <a:pt x="233" y="217"/>
                      </a:lnTo>
                      <a:lnTo>
                        <a:pt x="236" y="211"/>
                      </a:lnTo>
                      <a:lnTo>
                        <a:pt x="236" y="211"/>
                      </a:lnTo>
                      <a:lnTo>
                        <a:pt x="238" y="206"/>
                      </a:lnTo>
                      <a:lnTo>
                        <a:pt x="238" y="206"/>
                      </a:lnTo>
                      <a:lnTo>
                        <a:pt x="240" y="204"/>
                      </a:lnTo>
                      <a:lnTo>
                        <a:pt x="241" y="204"/>
                      </a:lnTo>
                      <a:lnTo>
                        <a:pt x="243" y="204"/>
                      </a:lnTo>
                      <a:lnTo>
                        <a:pt x="243" y="200"/>
                      </a:lnTo>
                      <a:lnTo>
                        <a:pt x="243" y="200"/>
                      </a:lnTo>
                      <a:lnTo>
                        <a:pt x="244" y="196"/>
                      </a:lnTo>
                      <a:lnTo>
                        <a:pt x="247" y="192"/>
                      </a:lnTo>
                      <a:lnTo>
                        <a:pt x="247" y="192"/>
                      </a:lnTo>
                      <a:lnTo>
                        <a:pt x="247" y="188"/>
                      </a:lnTo>
                      <a:lnTo>
                        <a:pt x="247" y="186"/>
                      </a:lnTo>
                      <a:lnTo>
                        <a:pt x="247" y="184"/>
                      </a:lnTo>
                      <a:lnTo>
                        <a:pt x="248" y="181"/>
                      </a:lnTo>
                      <a:lnTo>
                        <a:pt x="248" y="181"/>
                      </a:lnTo>
                      <a:lnTo>
                        <a:pt x="252" y="179"/>
                      </a:lnTo>
                      <a:lnTo>
                        <a:pt x="253" y="177"/>
                      </a:lnTo>
                      <a:lnTo>
                        <a:pt x="253" y="177"/>
                      </a:lnTo>
                      <a:lnTo>
                        <a:pt x="256" y="172"/>
                      </a:lnTo>
                      <a:lnTo>
                        <a:pt x="256" y="172"/>
                      </a:lnTo>
                      <a:lnTo>
                        <a:pt x="262" y="164"/>
                      </a:lnTo>
                      <a:lnTo>
                        <a:pt x="263" y="160"/>
                      </a:lnTo>
                      <a:lnTo>
                        <a:pt x="264" y="153"/>
                      </a:lnTo>
                      <a:lnTo>
                        <a:pt x="264" y="153"/>
                      </a:lnTo>
                      <a:lnTo>
                        <a:pt x="264" y="141"/>
                      </a:lnTo>
                      <a:lnTo>
                        <a:pt x="264" y="141"/>
                      </a:lnTo>
                      <a:lnTo>
                        <a:pt x="266" y="138"/>
                      </a:lnTo>
                      <a:lnTo>
                        <a:pt x="267" y="135"/>
                      </a:lnTo>
                      <a:lnTo>
                        <a:pt x="267" y="131"/>
                      </a:lnTo>
                      <a:lnTo>
                        <a:pt x="267" y="131"/>
                      </a:lnTo>
                      <a:lnTo>
                        <a:pt x="266" y="127"/>
                      </a:lnTo>
                      <a:lnTo>
                        <a:pt x="266" y="126"/>
                      </a:lnTo>
                      <a:lnTo>
                        <a:pt x="266" y="126"/>
                      </a:lnTo>
                      <a:lnTo>
                        <a:pt x="267" y="123"/>
                      </a:lnTo>
                      <a:lnTo>
                        <a:pt x="268" y="122"/>
                      </a:lnTo>
                      <a:lnTo>
                        <a:pt x="268" y="122"/>
                      </a:lnTo>
                      <a:lnTo>
                        <a:pt x="271" y="118"/>
                      </a:lnTo>
                      <a:lnTo>
                        <a:pt x="271" y="118"/>
                      </a:lnTo>
                      <a:lnTo>
                        <a:pt x="272" y="114"/>
                      </a:lnTo>
                      <a:lnTo>
                        <a:pt x="274" y="115"/>
                      </a:lnTo>
                      <a:lnTo>
                        <a:pt x="274" y="115"/>
                      </a:lnTo>
                      <a:lnTo>
                        <a:pt x="274" y="121"/>
                      </a:lnTo>
                      <a:lnTo>
                        <a:pt x="274" y="135"/>
                      </a:lnTo>
                      <a:lnTo>
                        <a:pt x="270" y="157"/>
                      </a:lnTo>
                      <a:lnTo>
                        <a:pt x="267" y="171"/>
                      </a:lnTo>
                      <a:lnTo>
                        <a:pt x="263" y="183"/>
                      </a:lnTo>
                      <a:lnTo>
                        <a:pt x="257" y="196"/>
                      </a:lnTo>
                      <a:lnTo>
                        <a:pt x="249" y="210"/>
                      </a:lnTo>
                      <a:lnTo>
                        <a:pt x="240" y="223"/>
                      </a:lnTo>
                      <a:lnTo>
                        <a:pt x="229" y="234"/>
                      </a:lnTo>
                      <a:lnTo>
                        <a:pt x="214" y="245"/>
                      </a:lnTo>
                      <a:lnTo>
                        <a:pt x="198" y="255"/>
                      </a:lnTo>
                      <a:lnTo>
                        <a:pt x="178" y="261"/>
                      </a:lnTo>
                      <a:lnTo>
                        <a:pt x="155" y="267"/>
                      </a:lnTo>
                      <a:lnTo>
                        <a:pt x="155" y="267"/>
                      </a:lnTo>
                      <a:lnTo>
                        <a:pt x="169" y="263"/>
                      </a:lnTo>
                      <a:lnTo>
                        <a:pt x="182" y="259"/>
                      </a:lnTo>
                      <a:lnTo>
                        <a:pt x="186" y="256"/>
                      </a:lnTo>
                      <a:lnTo>
                        <a:pt x="187" y="255"/>
                      </a:lnTo>
                      <a:lnTo>
                        <a:pt x="187" y="255"/>
                      </a:lnTo>
                      <a:lnTo>
                        <a:pt x="187" y="252"/>
                      </a:lnTo>
                      <a:lnTo>
                        <a:pt x="187" y="249"/>
                      </a:lnTo>
                      <a:lnTo>
                        <a:pt x="187" y="249"/>
                      </a:lnTo>
                      <a:lnTo>
                        <a:pt x="187" y="249"/>
                      </a:lnTo>
                      <a:lnTo>
                        <a:pt x="184" y="249"/>
                      </a:lnTo>
                      <a:lnTo>
                        <a:pt x="182" y="248"/>
                      </a:lnTo>
                      <a:lnTo>
                        <a:pt x="182" y="248"/>
                      </a:lnTo>
                      <a:lnTo>
                        <a:pt x="178" y="245"/>
                      </a:lnTo>
                      <a:lnTo>
                        <a:pt x="178" y="246"/>
                      </a:lnTo>
                      <a:lnTo>
                        <a:pt x="178" y="246"/>
                      </a:lnTo>
                      <a:lnTo>
                        <a:pt x="173" y="246"/>
                      </a:lnTo>
                      <a:lnTo>
                        <a:pt x="173" y="246"/>
                      </a:lnTo>
                      <a:lnTo>
                        <a:pt x="168" y="246"/>
                      </a:lnTo>
                      <a:lnTo>
                        <a:pt x="165" y="245"/>
                      </a:lnTo>
                      <a:lnTo>
                        <a:pt x="165" y="245"/>
                      </a:lnTo>
                      <a:lnTo>
                        <a:pt x="161" y="242"/>
                      </a:lnTo>
                      <a:lnTo>
                        <a:pt x="160" y="241"/>
                      </a:lnTo>
                      <a:lnTo>
                        <a:pt x="159" y="242"/>
                      </a:lnTo>
                      <a:lnTo>
                        <a:pt x="159" y="242"/>
                      </a:lnTo>
                      <a:lnTo>
                        <a:pt x="159" y="244"/>
                      </a:lnTo>
                      <a:lnTo>
                        <a:pt x="159" y="244"/>
                      </a:lnTo>
                      <a:lnTo>
                        <a:pt x="157" y="245"/>
                      </a:lnTo>
                      <a:lnTo>
                        <a:pt x="157" y="245"/>
                      </a:lnTo>
                      <a:lnTo>
                        <a:pt x="156" y="245"/>
                      </a:lnTo>
                      <a:lnTo>
                        <a:pt x="153" y="245"/>
                      </a:lnTo>
                      <a:lnTo>
                        <a:pt x="149" y="245"/>
                      </a:lnTo>
                      <a:lnTo>
                        <a:pt x="149" y="245"/>
                      </a:lnTo>
                      <a:lnTo>
                        <a:pt x="145" y="245"/>
                      </a:lnTo>
                      <a:lnTo>
                        <a:pt x="140" y="244"/>
                      </a:lnTo>
                      <a:lnTo>
                        <a:pt x="140" y="244"/>
                      </a:lnTo>
                      <a:lnTo>
                        <a:pt x="138" y="242"/>
                      </a:lnTo>
                      <a:lnTo>
                        <a:pt x="137" y="242"/>
                      </a:lnTo>
                      <a:lnTo>
                        <a:pt x="137" y="242"/>
                      </a:lnTo>
                      <a:lnTo>
                        <a:pt x="136" y="244"/>
                      </a:lnTo>
                      <a:lnTo>
                        <a:pt x="134" y="245"/>
                      </a:lnTo>
                      <a:lnTo>
                        <a:pt x="140" y="248"/>
                      </a:lnTo>
                      <a:lnTo>
                        <a:pt x="144" y="251"/>
                      </a:lnTo>
                      <a:lnTo>
                        <a:pt x="144" y="251"/>
                      </a:lnTo>
                      <a:lnTo>
                        <a:pt x="145" y="252"/>
                      </a:lnTo>
                      <a:lnTo>
                        <a:pt x="145" y="252"/>
                      </a:lnTo>
                      <a:lnTo>
                        <a:pt x="145" y="253"/>
                      </a:lnTo>
                      <a:lnTo>
                        <a:pt x="145" y="253"/>
                      </a:lnTo>
                      <a:lnTo>
                        <a:pt x="142" y="253"/>
                      </a:lnTo>
                      <a:lnTo>
                        <a:pt x="140" y="253"/>
                      </a:lnTo>
                      <a:lnTo>
                        <a:pt x="140" y="253"/>
                      </a:lnTo>
                      <a:lnTo>
                        <a:pt x="134" y="256"/>
                      </a:lnTo>
                      <a:lnTo>
                        <a:pt x="133" y="256"/>
                      </a:lnTo>
                      <a:lnTo>
                        <a:pt x="130" y="256"/>
                      </a:lnTo>
                      <a:lnTo>
                        <a:pt x="130" y="256"/>
                      </a:lnTo>
                      <a:lnTo>
                        <a:pt x="127" y="251"/>
                      </a:lnTo>
                      <a:lnTo>
                        <a:pt x="127" y="251"/>
                      </a:lnTo>
                      <a:lnTo>
                        <a:pt x="127" y="249"/>
                      </a:lnTo>
                      <a:lnTo>
                        <a:pt x="126" y="248"/>
                      </a:lnTo>
                      <a:lnTo>
                        <a:pt x="125" y="248"/>
                      </a:lnTo>
                      <a:lnTo>
                        <a:pt x="125" y="248"/>
                      </a:lnTo>
                      <a:lnTo>
                        <a:pt x="121" y="248"/>
                      </a:lnTo>
                      <a:lnTo>
                        <a:pt x="123" y="252"/>
                      </a:lnTo>
                      <a:lnTo>
                        <a:pt x="123" y="252"/>
                      </a:lnTo>
                      <a:lnTo>
                        <a:pt x="118" y="252"/>
                      </a:lnTo>
                      <a:lnTo>
                        <a:pt x="118" y="252"/>
                      </a:lnTo>
                      <a:lnTo>
                        <a:pt x="115" y="253"/>
                      </a:lnTo>
                      <a:lnTo>
                        <a:pt x="115" y="253"/>
                      </a:lnTo>
                      <a:lnTo>
                        <a:pt x="114" y="252"/>
                      </a:lnTo>
                      <a:lnTo>
                        <a:pt x="114" y="252"/>
                      </a:lnTo>
                      <a:lnTo>
                        <a:pt x="111" y="251"/>
                      </a:lnTo>
                      <a:lnTo>
                        <a:pt x="108" y="251"/>
                      </a:lnTo>
                      <a:lnTo>
                        <a:pt x="108" y="251"/>
                      </a:lnTo>
                      <a:lnTo>
                        <a:pt x="102" y="249"/>
                      </a:lnTo>
                      <a:lnTo>
                        <a:pt x="102" y="249"/>
                      </a:lnTo>
                      <a:lnTo>
                        <a:pt x="99" y="249"/>
                      </a:lnTo>
                      <a:lnTo>
                        <a:pt x="99" y="249"/>
                      </a:lnTo>
                      <a:lnTo>
                        <a:pt x="95" y="252"/>
                      </a:lnTo>
                      <a:lnTo>
                        <a:pt x="92" y="252"/>
                      </a:lnTo>
                      <a:lnTo>
                        <a:pt x="92" y="252"/>
                      </a:lnTo>
                      <a:lnTo>
                        <a:pt x="88" y="252"/>
                      </a:lnTo>
                      <a:lnTo>
                        <a:pt x="85" y="252"/>
                      </a:lnTo>
                      <a:lnTo>
                        <a:pt x="85" y="252"/>
                      </a:lnTo>
                      <a:lnTo>
                        <a:pt x="88" y="255"/>
                      </a:lnTo>
                      <a:lnTo>
                        <a:pt x="98" y="259"/>
                      </a:lnTo>
                      <a:lnTo>
                        <a:pt x="104" y="261"/>
                      </a:lnTo>
                      <a:lnTo>
                        <a:pt x="113" y="264"/>
                      </a:lnTo>
                      <a:lnTo>
                        <a:pt x="122" y="265"/>
                      </a:lnTo>
                      <a:lnTo>
                        <a:pt x="133" y="267"/>
                      </a:lnTo>
                      <a:lnTo>
                        <a:pt x="133" y="267"/>
                      </a:lnTo>
                      <a:lnTo>
                        <a:pt x="121" y="267"/>
                      </a:lnTo>
                      <a:lnTo>
                        <a:pt x="108" y="264"/>
                      </a:lnTo>
                      <a:lnTo>
                        <a:pt x="92" y="260"/>
                      </a:lnTo>
                      <a:lnTo>
                        <a:pt x="73" y="252"/>
                      </a:lnTo>
                      <a:lnTo>
                        <a:pt x="64" y="246"/>
                      </a:lnTo>
                      <a:lnTo>
                        <a:pt x="54" y="240"/>
                      </a:lnTo>
                      <a:lnTo>
                        <a:pt x="45" y="232"/>
                      </a:lnTo>
                      <a:lnTo>
                        <a:pt x="35" y="222"/>
                      </a:lnTo>
                      <a:lnTo>
                        <a:pt x="27" y="211"/>
                      </a:lnTo>
                      <a:lnTo>
                        <a:pt x="19" y="199"/>
                      </a:lnTo>
                      <a:lnTo>
                        <a:pt x="19" y="199"/>
                      </a:lnTo>
                      <a:lnTo>
                        <a:pt x="12" y="186"/>
                      </a:lnTo>
                      <a:lnTo>
                        <a:pt x="7" y="172"/>
                      </a:lnTo>
                      <a:lnTo>
                        <a:pt x="3" y="157"/>
                      </a:lnTo>
                      <a:lnTo>
                        <a:pt x="2" y="142"/>
                      </a:lnTo>
                      <a:lnTo>
                        <a:pt x="0" y="129"/>
                      </a:lnTo>
                      <a:lnTo>
                        <a:pt x="2" y="114"/>
                      </a:lnTo>
                      <a:lnTo>
                        <a:pt x="4" y="100"/>
                      </a:lnTo>
                      <a:lnTo>
                        <a:pt x="10" y="87"/>
                      </a:lnTo>
                      <a:lnTo>
                        <a:pt x="15" y="73"/>
                      </a:lnTo>
                      <a:lnTo>
                        <a:pt x="23" y="61"/>
                      </a:lnTo>
                      <a:lnTo>
                        <a:pt x="31" y="49"/>
                      </a:lnTo>
                      <a:lnTo>
                        <a:pt x="42" y="38"/>
                      </a:lnTo>
                      <a:lnTo>
                        <a:pt x="54" y="28"/>
                      </a:lnTo>
                      <a:lnTo>
                        <a:pt x="68" y="19"/>
                      </a:lnTo>
                      <a:lnTo>
                        <a:pt x="84" y="11"/>
                      </a:lnTo>
                      <a:lnTo>
                        <a:pt x="100" y="4"/>
                      </a:lnTo>
                      <a:lnTo>
                        <a:pt x="100" y="4"/>
                      </a:lnTo>
                      <a:lnTo>
                        <a:pt x="90" y="10"/>
                      </a:lnTo>
                      <a:lnTo>
                        <a:pt x="77" y="16"/>
                      </a:lnTo>
                      <a:lnTo>
                        <a:pt x="62" y="26"/>
                      </a:lnTo>
                      <a:lnTo>
                        <a:pt x="48" y="38"/>
                      </a:lnTo>
                      <a:lnTo>
                        <a:pt x="41" y="46"/>
                      </a:lnTo>
                      <a:lnTo>
                        <a:pt x="33" y="54"/>
                      </a:lnTo>
                      <a:lnTo>
                        <a:pt x="27" y="64"/>
                      </a:lnTo>
                      <a:lnTo>
                        <a:pt x="20" y="75"/>
                      </a:lnTo>
                      <a:lnTo>
                        <a:pt x="15" y="85"/>
                      </a:lnTo>
                      <a:lnTo>
                        <a:pt x="11" y="98"/>
                      </a:lnTo>
                      <a:lnTo>
                        <a:pt x="12" y="99"/>
                      </a:lnTo>
                      <a:lnTo>
                        <a:pt x="12" y="99"/>
                      </a:lnTo>
                      <a:lnTo>
                        <a:pt x="14" y="98"/>
                      </a:lnTo>
                      <a:lnTo>
                        <a:pt x="15" y="95"/>
                      </a:lnTo>
                      <a:lnTo>
                        <a:pt x="15" y="95"/>
                      </a:lnTo>
                      <a:lnTo>
                        <a:pt x="18" y="89"/>
                      </a:lnTo>
                      <a:lnTo>
                        <a:pt x="18" y="89"/>
                      </a:lnTo>
                      <a:lnTo>
                        <a:pt x="19" y="87"/>
                      </a:lnTo>
                      <a:lnTo>
                        <a:pt x="19" y="87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6" y="77"/>
                      </a:lnTo>
                      <a:lnTo>
                        <a:pt x="26" y="77"/>
                      </a:lnTo>
                      <a:lnTo>
                        <a:pt x="29" y="76"/>
                      </a:lnTo>
                      <a:lnTo>
                        <a:pt x="31" y="76"/>
                      </a:lnTo>
                      <a:lnTo>
                        <a:pt x="31" y="76"/>
                      </a:lnTo>
                      <a:lnTo>
                        <a:pt x="33" y="75"/>
                      </a:lnTo>
                      <a:lnTo>
                        <a:pt x="33" y="75"/>
                      </a:lnTo>
                      <a:lnTo>
                        <a:pt x="33" y="75"/>
                      </a:lnTo>
                      <a:lnTo>
                        <a:pt x="31" y="77"/>
                      </a:lnTo>
                      <a:lnTo>
                        <a:pt x="31" y="80"/>
                      </a:lnTo>
                      <a:lnTo>
                        <a:pt x="31" y="84"/>
                      </a:lnTo>
                      <a:lnTo>
                        <a:pt x="31" y="84"/>
                      </a:lnTo>
                      <a:lnTo>
                        <a:pt x="29" y="91"/>
                      </a:lnTo>
                      <a:lnTo>
                        <a:pt x="29" y="91"/>
                      </a:lnTo>
                      <a:lnTo>
                        <a:pt x="30" y="95"/>
                      </a:lnTo>
                      <a:lnTo>
                        <a:pt x="30" y="95"/>
                      </a:lnTo>
                      <a:lnTo>
                        <a:pt x="31" y="98"/>
                      </a:lnTo>
                      <a:lnTo>
                        <a:pt x="33" y="99"/>
                      </a:lnTo>
                      <a:lnTo>
                        <a:pt x="33" y="99"/>
                      </a:lnTo>
                      <a:lnTo>
                        <a:pt x="41" y="102"/>
                      </a:lnTo>
                      <a:lnTo>
                        <a:pt x="41" y="102"/>
                      </a:lnTo>
                      <a:lnTo>
                        <a:pt x="45" y="96"/>
                      </a:lnTo>
                      <a:lnTo>
                        <a:pt x="45" y="96"/>
                      </a:lnTo>
                      <a:lnTo>
                        <a:pt x="48" y="95"/>
                      </a:lnTo>
                      <a:lnTo>
                        <a:pt x="50" y="93"/>
                      </a:lnTo>
                      <a:lnTo>
                        <a:pt x="50" y="93"/>
                      </a:lnTo>
                      <a:lnTo>
                        <a:pt x="50" y="91"/>
                      </a:lnTo>
                      <a:lnTo>
                        <a:pt x="50" y="89"/>
                      </a:lnTo>
                      <a:lnTo>
                        <a:pt x="52" y="88"/>
                      </a:lnTo>
                      <a:lnTo>
                        <a:pt x="52" y="88"/>
                      </a:lnTo>
                      <a:lnTo>
                        <a:pt x="53" y="85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6" y="81"/>
                      </a:lnTo>
                      <a:lnTo>
                        <a:pt x="56" y="81"/>
                      </a:lnTo>
                      <a:lnTo>
                        <a:pt x="58" y="81"/>
                      </a:lnTo>
                      <a:lnTo>
                        <a:pt x="60" y="81"/>
                      </a:lnTo>
                      <a:lnTo>
                        <a:pt x="60" y="83"/>
                      </a:lnTo>
                      <a:lnTo>
                        <a:pt x="60" y="83"/>
                      </a:lnTo>
                      <a:lnTo>
                        <a:pt x="60" y="85"/>
                      </a:lnTo>
                      <a:lnTo>
                        <a:pt x="60" y="87"/>
                      </a:lnTo>
                      <a:lnTo>
                        <a:pt x="60" y="88"/>
                      </a:lnTo>
                      <a:lnTo>
                        <a:pt x="58" y="89"/>
                      </a:lnTo>
                      <a:lnTo>
                        <a:pt x="58" y="89"/>
                      </a:lnTo>
                      <a:lnTo>
                        <a:pt x="57" y="89"/>
                      </a:lnTo>
                      <a:lnTo>
                        <a:pt x="56" y="91"/>
                      </a:lnTo>
                      <a:lnTo>
                        <a:pt x="56" y="91"/>
                      </a:lnTo>
                      <a:lnTo>
                        <a:pt x="53" y="96"/>
                      </a:lnTo>
                      <a:lnTo>
                        <a:pt x="53" y="96"/>
                      </a:lnTo>
                      <a:lnTo>
                        <a:pt x="52" y="99"/>
                      </a:lnTo>
                      <a:lnTo>
                        <a:pt x="50" y="102"/>
                      </a:lnTo>
                      <a:lnTo>
                        <a:pt x="50" y="102"/>
                      </a:lnTo>
                      <a:lnTo>
                        <a:pt x="48" y="102"/>
                      </a:lnTo>
                      <a:lnTo>
                        <a:pt x="46" y="103"/>
                      </a:lnTo>
                      <a:lnTo>
                        <a:pt x="46" y="103"/>
                      </a:lnTo>
                      <a:lnTo>
                        <a:pt x="46" y="103"/>
                      </a:lnTo>
                      <a:lnTo>
                        <a:pt x="46" y="106"/>
                      </a:lnTo>
                      <a:lnTo>
                        <a:pt x="46" y="107"/>
                      </a:lnTo>
                      <a:lnTo>
                        <a:pt x="46" y="107"/>
                      </a:lnTo>
                      <a:lnTo>
                        <a:pt x="46" y="107"/>
                      </a:lnTo>
                      <a:lnTo>
                        <a:pt x="43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4" y="107"/>
                      </a:lnTo>
                      <a:lnTo>
                        <a:pt x="34" y="107"/>
                      </a:lnTo>
                      <a:lnTo>
                        <a:pt x="33" y="108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3" y="116"/>
                      </a:lnTo>
                      <a:lnTo>
                        <a:pt x="35" y="122"/>
                      </a:lnTo>
                      <a:lnTo>
                        <a:pt x="35" y="122"/>
                      </a:lnTo>
                      <a:lnTo>
                        <a:pt x="35" y="127"/>
                      </a:lnTo>
                      <a:lnTo>
                        <a:pt x="35" y="130"/>
                      </a:lnTo>
                      <a:lnTo>
                        <a:pt x="37" y="131"/>
                      </a:lnTo>
                      <a:lnTo>
                        <a:pt x="37" y="131"/>
                      </a:lnTo>
                      <a:lnTo>
                        <a:pt x="39" y="134"/>
                      </a:lnTo>
                      <a:lnTo>
                        <a:pt x="41" y="137"/>
                      </a:lnTo>
                      <a:lnTo>
                        <a:pt x="41" y="137"/>
                      </a:lnTo>
                      <a:lnTo>
                        <a:pt x="42" y="139"/>
                      </a:lnTo>
                      <a:lnTo>
                        <a:pt x="42" y="144"/>
                      </a:lnTo>
                      <a:lnTo>
                        <a:pt x="45" y="146"/>
                      </a:lnTo>
                      <a:lnTo>
                        <a:pt x="45" y="146"/>
                      </a:lnTo>
                      <a:lnTo>
                        <a:pt x="45" y="153"/>
                      </a:lnTo>
                      <a:lnTo>
                        <a:pt x="45" y="153"/>
                      </a:lnTo>
                      <a:lnTo>
                        <a:pt x="45" y="157"/>
                      </a:lnTo>
                      <a:lnTo>
                        <a:pt x="45" y="161"/>
                      </a:lnTo>
                      <a:lnTo>
                        <a:pt x="45" y="161"/>
                      </a:lnTo>
                      <a:lnTo>
                        <a:pt x="48" y="165"/>
                      </a:lnTo>
                      <a:lnTo>
                        <a:pt x="49" y="167"/>
                      </a:lnTo>
                      <a:lnTo>
                        <a:pt x="49" y="167"/>
                      </a:lnTo>
                      <a:lnTo>
                        <a:pt x="46" y="169"/>
                      </a:lnTo>
                      <a:lnTo>
                        <a:pt x="46" y="171"/>
                      </a:lnTo>
                      <a:lnTo>
                        <a:pt x="46" y="172"/>
                      </a:lnTo>
                      <a:lnTo>
                        <a:pt x="46" y="172"/>
                      </a:lnTo>
                      <a:lnTo>
                        <a:pt x="50" y="175"/>
                      </a:lnTo>
                      <a:lnTo>
                        <a:pt x="52" y="177"/>
                      </a:lnTo>
                      <a:lnTo>
                        <a:pt x="52" y="177"/>
                      </a:lnTo>
                      <a:lnTo>
                        <a:pt x="53" y="179"/>
                      </a:lnTo>
                      <a:lnTo>
                        <a:pt x="54" y="180"/>
                      </a:lnTo>
                      <a:lnTo>
                        <a:pt x="54" y="180"/>
                      </a:lnTo>
                      <a:lnTo>
                        <a:pt x="57" y="180"/>
                      </a:lnTo>
                      <a:lnTo>
                        <a:pt x="58" y="181"/>
                      </a:lnTo>
                      <a:lnTo>
                        <a:pt x="58" y="181"/>
                      </a:lnTo>
                      <a:lnTo>
                        <a:pt x="58" y="187"/>
                      </a:lnTo>
                      <a:lnTo>
                        <a:pt x="64" y="194"/>
                      </a:lnTo>
                      <a:lnTo>
                        <a:pt x="69" y="199"/>
                      </a:lnTo>
                      <a:lnTo>
                        <a:pt x="69" y="199"/>
                      </a:lnTo>
                      <a:lnTo>
                        <a:pt x="69" y="200"/>
                      </a:lnTo>
                      <a:lnTo>
                        <a:pt x="69" y="202"/>
                      </a:lnTo>
                      <a:lnTo>
                        <a:pt x="71" y="202"/>
                      </a:lnTo>
                      <a:lnTo>
                        <a:pt x="71" y="202"/>
                      </a:lnTo>
                      <a:lnTo>
                        <a:pt x="80" y="206"/>
                      </a:lnTo>
                      <a:lnTo>
                        <a:pt x="80" y="206"/>
                      </a:lnTo>
                      <a:lnTo>
                        <a:pt x="83" y="209"/>
                      </a:lnTo>
                      <a:lnTo>
                        <a:pt x="87" y="210"/>
                      </a:lnTo>
                      <a:lnTo>
                        <a:pt x="87" y="210"/>
                      </a:lnTo>
                      <a:lnTo>
                        <a:pt x="88" y="210"/>
                      </a:lnTo>
                      <a:lnTo>
                        <a:pt x="88" y="211"/>
                      </a:lnTo>
                      <a:lnTo>
                        <a:pt x="88" y="210"/>
                      </a:lnTo>
                      <a:lnTo>
                        <a:pt x="88" y="210"/>
                      </a:lnTo>
                      <a:lnTo>
                        <a:pt x="91" y="206"/>
                      </a:lnTo>
                      <a:lnTo>
                        <a:pt x="92" y="203"/>
                      </a:lnTo>
                      <a:lnTo>
                        <a:pt x="92" y="203"/>
                      </a:lnTo>
                      <a:lnTo>
                        <a:pt x="94" y="199"/>
                      </a:lnTo>
                      <a:lnTo>
                        <a:pt x="94" y="198"/>
                      </a:lnTo>
                      <a:lnTo>
                        <a:pt x="94" y="198"/>
                      </a:lnTo>
                      <a:lnTo>
                        <a:pt x="94" y="194"/>
                      </a:lnTo>
                      <a:lnTo>
                        <a:pt x="94" y="194"/>
                      </a:lnTo>
                      <a:lnTo>
                        <a:pt x="94" y="191"/>
                      </a:lnTo>
                      <a:lnTo>
                        <a:pt x="95" y="188"/>
                      </a:lnTo>
                      <a:lnTo>
                        <a:pt x="95" y="188"/>
                      </a:lnTo>
                      <a:lnTo>
                        <a:pt x="96" y="186"/>
                      </a:lnTo>
                      <a:lnTo>
                        <a:pt x="99" y="183"/>
                      </a:lnTo>
                      <a:lnTo>
                        <a:pt x="99" y="183"/>
                      </a:lnTo>
                      <a:lnTo>
                        <a:pt x="100" y="183"/>
                      </a:lnTo>
                      <a:lnTo>
                        <a:pt x="102" y="181"/>
                      </a:lnTo>
                      <a:lnTo>
                        <a:pt x="102" y="181"/>
                      </a:lnTo>
                      <a:lnTo>
                        <a:pt x="102" y="179"/>
                      </a:lnTo>
                      <a:lnTo>
                        <a:pt x="102" y="179"/>
                      </a:lnTo>
                      <a:lnTo>
                        <a:pt x="100" y="177"/>
                      </a:lnTo>
                      <a:lnTo>
                        <a:pt x="100" y="175"/>
                      </a:lnTo>
                      <a:lnTo>
                        <a:pt x="100" y="175"/>
                      </a:lnTo>
                      <a:lnTo>
                        <a:pt x="99" y="171"/>
                      </a:lnTo>
                      <a:lnTo>
                        <a:pt x="98" y="169"/>
                      </a:lnTo>
                      <a:lnTo>
                        <a:pt x="98" y="169"/>
                      </a:lnTo>
                      <a:lnTo>
                        <a:pt x="95" y="167"/>
                      </a:lnTo>
                      <a:lnTo>
                        <a:pt x="94" y="165"/>
                      </a:lnTo>
                      <a:lnTo>
                        <a:pt x="94" y="164"/>
                      </a:lnTo>
                      <a:lnTo>
                        <a:pt x="94" y="164"/>
                      </a:lnTo>
                      <a:lnTo>
                        <a:pt x="95" y="158"/>
                      </a:lnTo>
                      <a:lnTo>
                        <a:pt x="95" y="158"/>
                      </a:lnTo>
                      <a:lnTo>
                        <a:pt x="98" y="154"/>
                      </a:lnTo>
                      <a:lnTo>
                        <a:pt x="98" y="154"/>
                      </a:lnTo>
                      <a:lnTo>
                        <a:pt x="100" y="150"/>
                      </a:lnTo>
                      <a:lnTo>
                        <a:pt x="100" y="150"/>
                      </a:lnTo>
                      <a:lnTo>
                        <a:pt x="103" y="146"/>
                      </a:lnTo>
                      <a:lnTo>
                        <a:pt x="103" y="146"/>
                      </a:lnTo>
                      <a:lnTo>
                        <a:pt x="104" y="137"/>
                      </a:lnTo>
                      <a:lnTo>
                        <a:pt x="104" y="137"/>
                      </a:lnTo>
                      <a:lnTo>
                        <a:pt x="104" y="137"/>
                      </a:lnTo>
                      <a:lnTo>
                        <a:pt x="104" y="137"/>
                      </a:lnTo>
                      <a:lnTo>
                        <a:pt x="104" y="134"/>
                      </a:lnTo>
                      <a:lnTo>
                        <a:pt x="104" y="134"/>
                      </a:lnTo>
                      <a:lnTo>
                        <a:pt x="103" y="129"/>
                      </a:lnTo>
                      <a:lnTo>
                        <a:pt x="103" y="129"/>
                      </a:lnTo>
                      <a:lnTo>
                        <a:pt x="106" y="126"/>
                      </a:lnTo>
                      <a:lnTo>
                        <a:pt x="110" y="125"/>
                      </a:lnTo>
                      <a:lnTo>
                        <a:pt x="110" y="125"/>
                      </a:lnTo>
                      <a:lnTo>
                        <a:pt x="111" y="126"/>
                      </a:lnTo>
                      <a:lnTo>
                        <a:pt x="113" y="127"/>
                      </a:lnTo>
                      <a:lnTo>
                        <a:pt x="114" y="126"/>
                      </a:lnTo>
                      <a:lnTo>
                        <a:pt x="114" y="126"/>
                      </a:lnTo>
                      <a:lnTo>
                        <a:pt x="115" y="123"/>
                      </a:lnTo>
                      <a:lnTo>
                        <a:pt x="117" y="122"/>
                      </a:lnTo>
                      <a:lnTo>
                        <a:pt x="117" y="122"/>
                      </a:lnTo>
                      <a:lnTo>
                        <a:pt x="119" y="121"/>
                      </a:lnTo>
                      <a:lnTo>
                        <a:pt x="121" y="122"/>
                      </a:lnTo>
                      <a:lnTo>
                        <a:pt x="121" y="122"/>
                      </a:lnTo>
                      <a:lnTo>
                        <a:pt x="125" y="123"/>
                      </a:lnTo>
                      <a:lnTo>
                        <a:pt x="129" y="125"/>
                      </a:lnTo>
                      <a:lnTo>
                        <a:pt x="129" y="125"/>
                      </a:lnTo>
                      <a:lnTo>
                        <a:pt x="133" y="126"/>
                      </a:lnTo>
                      <a:lnTo>
                        <a:pt x="137" y="126"/>
                      </a:lnTo>
                      <a:lnTo>
                        <a:pt x="137" y="126"/>
                      </a:lnTo>
                      <a:lnTo>
                        <a:pt x="142" y="126"/>
                      </a:lnTo>
                      <a:lnTo>
                        <a:pt x="145" y="126"/>
                      </a:lnTo>
                      <a:lnTo>
                        <a:pt x="148" y="125"/>
                      </a:lnTo>
                      <a:lnTo>
                        <a:pt x="148" y="125"/>
                      </a:lnTo>
                      <a:lnTo>
                        <a:pt x="150" y="125"/>
                      </a:lnTo>
                      <a:lnTo>
                        <a:pt x="152" y="125"/>
                      </a:lnTo>
                      <a:lnTo>
                        <a:pt x="152" y="123"/>
                      </a:lnTo>
                      <a:lnTo>
                        <a:pt x="152" y="123"/>
                      </a:lnTo>
                      <a:lnTo>
                        <a:pt x="153" y="121"/>
                      </a:lnTo>
                      <a:lnTo>
                        <a:pt x="155" y="118"/>
                      </a:lnTo>
                      <a:lnTo>
                        <a:pt x="155" y="118"/>
                      </a:lnTo>
                      <a:lnTo>
                        <a:pt x="157" y="118"/>
                      </a:lnTo>
                      <a:lnTo>
                        <a:pt x="159" y="115"/>
                      </a:lnTo>
                      <a:lnTo>
                        <a:pt x="159" y="115"/>
                      </a:lnTo>
                      <a:lnTo>
                        <a:pt x="159" y="112"/>
                      </a:lnTo>
                      <a:lnTo>
                        <a:pt x="160" y="111"/>
                      </a:lnTo>
                      <a:lnTo>
                        <a:pt x="160" y="111"/>
                      </a:lnTo>
                      <a:lnTo>
                        <a:pt x="161" y="108"/>
                      </a:lnTo>
                      <a:lnTo>
                        <a:pt x="161" y="108"/>
                      </a:lnTo>
                      <a:lnTo>
                        <a:pt x="164" y="106"/>
                      </a:lnTo>
                      <a:lnTo>
                        <a:pt x="165" y="106"/>
                      </a:lnTo>
                      <a:lnTo>
                        <a:pt x="165" y="106"/>
                      </a:lnTo>
                      <a:lnTo>
                        <a:pt x="165" y="104"/>
                      </a:lnTo>
                      <a:lnTo>
                        <a:pt x="165" y="104"/>
                      </a:lnTo>
                      <a:lnTo>
                        <a:pt x="164" y="102"/>
                      </a:lnTo>
                      <a:lnTo>
                        <a:pt x="163" y="99"/>
                      </a:lnTo>
                      <a:lnTo>
                        <a:pt x="163" y="99"/>
                      </a:lnTo>
                      <a:lnTo>
                        <a:pt x="163" y="98"/>
                      </a:lnTo>
                      <a:lnTo>
                        <a:pt x="161" y="98"/>
                      </a:lnTo>
                      <a:lnTo>
                        <a:pt x="160" y="96"/>
                      </a:lnTo>
                      <a:lnTo>
                        <a:pt x="161" y="93"/>
                      </a:lnTo>
                      <a:lnTo>
                        <a:pt x="161" y="93"/>
                      </a:lnTo>
                      <a:lnTo>
                        <a:pt x="164" y="87"/>
                      </a:lnTo>
                      <a:lnTo>
                        <a:pt x="164" y="84"/>
                      </a:lnTo>
                      <a:lnTo>
                        <a:pt x="161" y="81"/>
                      </a:lnTo>
                      <a:lnTo>
                        <a:pt x="161" y="81"/>
                      </a:lnTo>
                      <a:lnTo>
                        <a:pt x="160" y="77"/>
                      </a:lnTo>
                      <a:lnTo>
                        <a:pt x="157" y="76"/>
                      </a:lnTo>
                      <a:lnTo>
                        <a:pt x="155" y="73"/>
                      </a:lnTo>
                      <a:lnTo>
                        <a:pt x="155" y="73"/>
                      </a:lnTo>
                      <a:lnTo>
                        <a:pt x="153" y="70"/>
                      </a:lnTo>
                      <a:lnTo>
                        <a:pt x="150" y="68"/>
                      </a:lnTo>
                      <a:lnTo>
                        <a:pt x="150" y="68"/>
                      </a:lnTo>
                      <a:lnTo>
                        <a:pt x="149" y="66"/>
                      </a:lnTo>
                      <a:lnTo>
                        <a:pt x="148" y="66"/>
                      </a:lnTo>
                      <a:lnTo>
                        <a:pt x="148" y="66"/>
                      </a:lnTo>
                      <a:lnTo>
                        <a:pt x="144" y="65"/>
                      </a:lnTo>
                      <a:lnTo>
                        <a:pt x="140" y="62"/>
                      </a:lnTo>
                      <a:lnTo>
                        <a:pt x="140" y="62"/>
                      </a:lnTo>
                      <a:lnTo>
                        <a:pt x="137" y="60"/>
                      </a:lnTo>
                      <a:lnTo>
                        <a:pt x="134" y="58"/>
                      </a:lnTo>
                      <a:lnTo>
                        <a:pt x="134" y="58"/>
                      </a:lnTo>
                      <a:lnTo>
                        <a:pt x="130" y="57"/>
                      </a:lnTo>
                      <a:lnTo>
                        <a:pt x="130" y="57"/>
                      </a:lnTo>
                      <a:lnTo>
                        <a:pt x="125" y="57"/>
                      </a:lnTo>
                      <a:lnTo>
                        <a:pt x="125" y="57"/>
                      </a:lnTo>
                      <a:lnTo>
                        <a:pt x="122" y="57"/>
                      </a:lnTo>
                      <a:lnTo>
                        <a:pt x="122" y="57"/>
                      </a:lnTo>
                      <a:lnTo>
                        <a:pt x="117" y="56"/>
                      </a:lnTo>
                      <a:lnTo>
                        <a:pt x="117" y="56"/>
                      </a:lnTo>
                      <a:lnTo>
                        <a:pt x="114" y="56"/>
                      </a:lnTo>
                      <a:lnTo>
                        <a:pt x="114" y="56"/>
                      </a:lnTo>
                      <a:lnTo>
                        <a:pt x="113" y="56"/>
                      </a:lnTo>
                      <a:lnTo>
                        <a:pt x="111" y="54"/>
                      </a:lnTo>
                      <a:lnTo>
                        <a:pt x="111" y="57"/>
                      </a:lnTo>
                      <a:lnTo>
                        <a:pt x="111" y="57"/>
                      </a:lnTo>
                      <a:lnTo>
                        <a:pt x="111" y="61"/>
                      </a:lnTo>
                      <a:lnTo>
                        <a:pt x="111" y="62"/>
                      </a:lnTo>
                      <a:lnTo>
                        <a:pt x="110" y="64"/>
                      </a:lnTo>
                      <a:lnTo>
                        <a:pt x="110" y="64"/>
                      </a:lnTo>
                      <a:lnTo>
                        <a:pt x="106" y="64"/>
                      </a:lnTo>
                      <a:lnTo>
                        <a:pt x="106" y="64"/>
                      </a:lnTo>
                      <a:lnTo>
                        <a:pt x="103" y="64"/>
                      </a:lnTo>
                      <a:lnTo>
                        <a:pt x="100" y="65"/>
                      </a:lnTo>
                      <a:lnTo>
                        <a:pt x="100" y="65"/>
                      </a:lnTo>
                      <a:lnTo>
                        <a:pt x="99" y="66"/>
                      </a:lnTo>
                      <a:lnTo>
                        <a:pt x="95" y="68"/>
                      </a:lnTo>
                      <a:lnTo>
                        <a:pt x="95" y="68"/>
                      </a:lnTo>
                      <a:lnTo>
                        <a:pt x="95" y="68"/>
                      </a:lnTo>
                      <a:lnTo>
                        <a:pt x="95" y="69"/>
                      </a:lnTo>
                      <a:lnTo>
                        <a:pt x="92" y="68"/>
                      </a:lnTo>
                      <a:lnTo>
                        <a:pt x="92" y="68"/>
                      </a:lnTo>
                      <a:lnTo>
                        <a:pt x="91" y="65"/>
                      </a:lnTo>
                      <a:lnTo>
                        <a:pt x="92" y="64"/>
                      </a:lnTo>
                      <a:lnTo>
                        <a:pt x="91" y="64"/>
                      </a:lnTo>
                      <a:lnTo>
                        <a:pt x="88" y="64"/>
                      </a:lnTo>
                      <a:lnTo>
                        <a:pt x="88" y="64"/>
                      </a:lnTo>
                      <a:lnTo>
                        <a:pt x="81" y="65"/>
                      </a:lnTo>
                      <a:lnTo>
                        <a:pt x="79" y="65"/>
                      </a:lnTo>
                      <a:lnTo>
                        <a:pt x="79" y="65"/>
                      </a:lnTo>
                      <a:lnTo>
                        <a:pt x="77" y="65"/>
                      </a:lnTo>
                      <a:lnTo>
                        <a:pt x="75" y="64"/>
                      </a:lnTo>
                      <a:lnTo>
                        <a:pt x="75" y="64"/>
                      </a:lnTo>
                      <a:lnTo>
                        <a:pt x="71" y="62"/>
                      </a:lnTo>
                      <a:lnTo>
                        <a:pt x="69" y="64"/>
                      </a:lnTo>
                      <a:lnTo>
                        <a:pt x="69" y="64"/>
                      </a:lnTo>
                      <a:lnTo>
                        <a:pt x="68" y="65"/>
                      </a:lnTo>
                      <a:lnTo>
                        <a:pt x="68" y="65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5" y="61"/>
                      </a:lnTo>
                      <a:lnTo>
                        <a:pt x="67" y="60"/>
                      </a:lnTo>
                      <a:lnTo>
                        <a:pt x="67" y="60"/>
                      </a:lnTo>
                      <a:lnTo>
                        <a:pt x="71" y="60"/>
                      </a:lnTo>
                      <a:lnTo>
                        <a:pt x="72" y="60"/>
                      </a:lnTo>
                      <a:lnTo>
                        <a:pt x="73" y="58"/>
                      </a:lnTo>
                      <a:lnTo>
                        <a:pt x="73" y="58"/>
                      </a:lnTo>
                      <a:lnTo>
                        <a:pt x="72" y="57"/>
                      </a:lnTo>
                      <a:lnTo>
                        <a:pt x="72" y="56"/>
                      </a:lnTo>
                      <a:lnTo>
                        <a:pt x="73" y="56"/>
                      </a:lnTo>
                      <a:lnTo>
                        <a:pt x="73" y="56"/>
                      </a:lnTo>
                      <a:lnTo>
                        <a:pt x="79" y="54"/>
                      </a:lnTo>
                      <a:lnTo>
                        <a:pt x="79" y="54"/>
                      </a:lnTo>
                      <a:lnTo>
                        <a:pt x="81" y="54"/>
                      </a:lnTo>
                      <a:lnTo>
                        <a:pt x="83" y="54"/>
                      </a:lnTo>
                      <a:lnTo>
                        <a:pt x="85" y="54"/>
                      </a:lnTo>
                      <a:lnTo>
                        <a:pt x="85" y="54"/>
                      </a:lnTo>
                      <a:lnTo>
                        <a:pt x="85" y="54"/>
                      </a:lnTo>
                      <a:lnTo>
                        <a:pt x="87" y="53"/>
                      </a:lnTo>
                      <a:lnTo>
                        <a:pt x="88" y="53"/>
                      </a:lnTo>
                      <a:lnTo>
                        <a:pt x="87" y="51"/>
                      </a:lnTo>
                      <a:lnTo>
                        <a:pt x="87" y="51"/>
                      </a:lnTo>
                      <a:lnTo>
                        <a:pt x="84" y="47"/>
                      </a:lnTo>
                      <a:lnTo>
                        <a:pt x="83" y="46"/>
                      </a:lnTo>
                      <a:lnTo>
                        <a:pt x="81" y="45"/>
                      </a:lnTo>
                      <a:lnTo>
                        <a:pt x="80" y="45"/>
                      </a:lnTo>
                      <a:lnTo>
                        <a:pt x="80" y="45"/>
                      </a:lnTo>
                      <a:lnTo>
                        <a:pt x="79" y="46"/>
                      </a:lnTo>
                      <a:lnTo>
                        <a:pt x="77" y="47"/>
                      </a:lnTo>
                      <a:lnTo>
                        <a:pt x="77" y="47"/>
                      </a:lnTo>
                      <a:lnTo>
                        <a:pt x="76" y="47"/>
                      </a:lnTo>
                      <a:lnTo>
                        <a:pt x="76" y="47"/>
                      </a:lnTo>
                      <a:lnTo>
                        <a:pt x="72" y="45"/>
                      </a:lnTo>
                      <a:lnTo>
                        <a:pt x="72" y="43"/>
                      </a:lnTo>
                      <a:lnTo>
                        <a:pt x="73" y="42"/>
                      </a:lnTo>
                      <a:lnTo>
                        <a:pt x="73" y="42"/>
                      </a:lnTo>
                      <a:lnTo>
                        <a:pt x="76" y="39"/>
                      </a:lnTo>
                      <a:lnTo>
                        <a:pt x="79" y="38"/>
                      </a:lnTo>
                      <a:lnTo>
                        <a:pt x="79" y="38"/>
                      </a:lnTo>
                      <a:lnTo>
                        <a:pt x="80" y="38"/>
                      </a:lnTo>
                      <a:lnTo>
                        <a:pt x="81" y="38"/>
                      </a:lnTo>
                      <a:lnTo>
                        <a:pt x="84" y="41"/>
                      </a:lnTo>
                      <a:lnTo>
                        <a:pt x="87" y="43"/>
                      </a:lnTo>
                      <a:lnTo>
                        <a:pt x="88" y="43"/>
                      </a:lnTo>
                      <a:lnTo>
                        <a:pt x="88" y="43"/>
                      </a:lnTo>
                      <a:lnTo>
                        <a:pt x="91" y="42"/>
                      </a:lnTo>
                      <a:lnTo>
                        <a:pt x="92" y="42"/>
                      </a:lnTo>
                      <a:lnTo>
                        <a:pt x="92" y="42"/>
                      </a:lnTo>
                      <a:lnTo>
                        <a:pt x="94" y="45"/>
                      </a:lnTo>
                      <a:lnTo>
                        <a:pt x="94" y="49"/>
                      </a:lnTo>
                      <a:lnTo>
                        <a:pt x="94" y="49"/>
                      </a:lnTo>
                      <a:lnTo>
                        <a:pt x="94" y="51"/>
                      </a:lnTo>
                      <a:lnTo>
                        <a:pt x="96" y="50"/>
                      </a:lnTo>
                      <a:lnTo>
                        <a:pt x="96" y="50"/>
                      </a:lnTo>
                      <a:lnTo>
                        <a:pt x="98" y="49"/>
                      </a:lnTo>
                      <a:lnTo>
                        <a:pt x="96" y="49"/>
                      </a:lnTo>
                      <a:lnTo>
                        <a:pt x="96" y="47"/>
                      </a:lnTo>
                      <a:lnTo>
                        <a:pt x="100" y="46"/>
                      </a:lnTo>
                      <a:lnTo>
                        <a:pt x="100" y="46"/>
                      </a:lnTo>
                      <a:lnTo>
                        <a:pt x="107" y="45"/>
                      </a:lnTo>
                      <a:lnTo>
                        <a:pt x="110" y="43"/>
                      </a:lnTo>
                      <a:lnTo>
                        <a:pt x="113" y="43"/>
                      </a:lnTo>
                      <a:lnTo>
                        <a:pt x="114" y="45"/>
                      </a:lnTo>
                      <a:lnTo>
                        <a:pt x="114" y="45"/>
                      </a:lnTo>
                      <a:lnTo>
                        <a:pt x="117" y="46"/>
                      </a:lnTo>
                      <a:lnTo>
                        <a:pt x="118" y="46"/>
                      </a:lnTo>
                      <a:lnTo>
                        <a:pt x="118" y="46"/>
                      </a:lnTo>
                      <a:lnTo>
                        <a:pt x="118" y="47"/>
                      </a:lnTo>
                      <a:lnTo>
                        <a:pt x="118" y="49"/>
                      </a:lnTo>
                      <a:lnTo>
                        <a:pt x="119" y="47"/>
                      </a:lnTo>
                      <a:lnTo>
                        <a:pt x="119" y="47"/>
                      </a:lnTo>
                      <a:lnTo>
                        <a:pt x="122" y="46"/>
                      </a:lnTo>
                      <a:lnTo>
                        <a:pt x="125" y="47"/>
                      </a:lnTo>
                      <a:lnTo>
                        <a:pt x="127" y="49"/>
                      </a:lnTo>
                      <a:lnTo>
                        <a:pt x="127" y="49"/>
                      </a:lnTo>
                      <a:lnTo>
                        <a:pt x="127" y="49"/>
                      </a:lnTo>
                      <a:lnTo>
                        <a:pt x="130" y="49"/>
                      </a:lnTo>
                      <a:lnTo>
                        <a:pt x="130" y="49"/>
                      </a:lnTo>
                      <a:lnTo>
                        <a:pt x="133" y="51"/>
                      </a:lnTo>
                      <a:lnTo>
                        <a:pt x="137" y="51"/>
                      </a:lnTo>
                      <a:lnTo>
                        <a:pt x="137" y="51"/>
                      </a:lnTo>
                      <a:lnTo>
                        <a:pt x="140" y="50"/>
                      </a:lnTo>
                      <a:lnTo>
                        <a:pt x="140" y="50"/>
                      </a:lnTo>
                      <a:lnTo>
                        <a:pt x="138" y="47"/>
                      </a:lnTo>
                      <a:lnTo>
                        <a:pt x="138" y="47"/>
                      </a:lnTo>
                      <a:lnTo>
                        <a:pt x="137" y="45"/>
                      </a:lnTo>
                      <a:lnTo>
                        <a:pt x="133" y="43"/>
                      </a:lnTo>
                      <a:lnTo>
                        <a:pt x="133" y="43"/>
                      </a:lnTo>
                      <a:lnTo>
                        <a:pt x="125" y="41"/>
                      </a:lnTo>
                      <a:lnTo>
                        <a:pt x="123" y="39"/>
                      </a:lnTo>
                      <a:lnTo>
                        <a:pt x="126" y="39"/>
                      </a:lnTo>
                      <a:lnTo>
                        <a:pt x="126" y="39"/>
                      </a:lnTo>
                      <a:lnTo>
                        <a:pt x="129" y="38"/>
                      </a:lnTo>
                      <a:lnTo>
                        <a:pt x="127" y="37"/>
                      </a:lnTo>
                      <a:lnTo>
                        <a:pt x="127" y="35"/>
                      </a:lnTo>
                      <a:lnTo>
                        <a:pt x="132" y="33"/>
                      </a:lnTo>
                      <a:lnTo>
                        <a:pt x="132" y="33"/>
                      </a:lnTo>
                      <a:lnTo>
                        <a:pt x="137" y="31"/>
                      </a:lnTo>
                      <a:lnTo>
                        <a:pt x="140" y="31"/>
                      </a:lnTo>
                      <a:lnTo>
                        <a:pt x="141" y="31"/>
                      </a:lnTo>
                      <a:lnTo>
                        <a:pt x="141" y="28"/>
                      </a:lnTo>
                      <a:lnTo>
                        <a:pt x="141" y="28"/>
                      </a:lnTo>
                      <a:lnTo>
                        <a:pt x="141" y="23"/>
                      </a:lnTo>
                      <a:lnTo>
                        <a:pt x="142" y="23"/>
                      </a:lnTo>
                      <a:lnTo>
                        <a:pt x="144" y="23"/>
                      </a:lnTo>
                      <a:lnTo>
                        <a:pt x="144" y="23"/>
                      </a:lnTo>
                      <a:lnTo>
                        <a:pt x="153" y="24"/>
                      </a:lnTo>
                      <a:lnTo>
                        <a:pt x="153" y="24"/>
                      </a:lnTo>
                      <a:lnTo>
                        <a:pt x="155" y="24"/>
                      </a:lnTo>
                      <a:lnTo>
                        <a:pt x="155" y="26"/>
                      </a:lnTo>
                      <a:lnTo>
                        <a:pt x="157" y="24"/>
                      </a:lnTo>
                      <a:lnTo>
                        <a:pt x="157" y="24"/>
                      </a:lnTo>
                      <a:lnTo>
                        <a:pt x="160" y="23"/>
                      </a:lnTo>
                      <a:lnTo>
                        <a:pt x="161" y="23"/>
                      </a:lnTo>
                      <a:lnTo>
                        <a:pt x="161" y="23"/>
                      </a:lnTo>
                      <a:lnTo>
                        <a:pt x="161" y="22"/>
                      </a:lnTo>
                      <a:lnTo>
                        <a:pt x="161" y="22"/>
                      </a:lnTo>
                      <a:lnTo>
                        <a:pt x="159" y="18"/>
                      </a:lnTo>
                      <a:lnTo>
                        <a:pt x="156" y="15"/>
                      </a:lnTo>
                      <a:lnTo>
                        <a:pt x="156" y="15"/>
                      </a:lnTo>
                      <a:lnTo>
                        <a:pt x="155" y="12"/>
                      </a:lnTo>
                      <a:lnTo>
                        <a:pt x="153" y="10"/>
                      </a:lnTo>
                      <a:lnTo>
                        <a:pt x="152" y="7"/>
                      </a:lnTo>
                      <a:lnTo>
                        <a:pt x="150" y="7"/>
                      </a:lnTo>
                      <a:lnTo>
                        <a:pt x="148" y="8"/>
                      </a:lnTo>
                      <a:lnTo>
                        <a:pt x="148" y="8"/>
                      </a:lnTo>
                      <a:lnTo>
                        <a:pt x="144" y="10"/>
                      </a:lnTo>
                      <a:lnTo>
                        <a:pt x="140" y="11"/>
                      </a:lnTo>
                      <a:lnTo>
                        <a:pt x="140" y="11"/>
                      </a:lnTo>
                      <a:lnTo>
                        <a:pt x="134" y="10"/>
                      </a:lnTo>
                      <a:lnTo>
                        <a:pt x="132" y="8"/>
                      </a:lnTo>
                      <a:lnTo>
                        <a:pt x="132" y="8"/>
                      </a:lnTo>
                      <a:lnTo>
                        <a:pt x="136" y="7"/>
                      </a:lnTo>
                      <a:lnTo>
                        <a:pt x="138" y="5"/>
                      </a:lnTo>
                      <a:lnTo>
                        <a:pt x="138" y="5"/>
                      </a:lnTo>
                      <a:lnTo>
                        <a:pt x="138" y="5"/>
                      </a:lnTo>
                      <a:lnTo>
                        <a:pt x="140" y="4"/>
                      </a:lnTo>
                      <a:lnTo>
                        <a:pt x="140" y="4"/>
                      </a:lnTo>
                      <a:lnTo>
                        <a:pt x="137" y="1"/>
                      </a:lnTo>
                      <a:lnTo>
                        <a:pt x="140" y="0"/>
                      </a:lnTo>
                      <a:lnTo>
                        <a:pt x="140" y="0"/>
                      </a:lnTo>
                      <a:lnTo>
                        <a:pt x="149" y="0"/>
                      </a:lnTo>
                      <a:lnTo>
                        <a:pt x="161" y="1"/>
                      </a:lnTo>
                      <a:lnTo>
                        <a:pt x="161" y="1"/>
                      </a:lnTo>
                      <a:close/>
                    </a:path>
                  </a:pathLst>
                </a:custGeom>
                <a:solidFill>
                  <a:srgbClr val="7CB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132"/>
                <p:cNvSpPr>
                  <a:spLocks/>
                </p:cNvSpPr>
                <p:nvPr/>
              </p:nvSpPr>
              <p:spPr bwMode="auto">
                <a:xfrm>
                  <a:off x="2139951" y="4786313"/>
                  <a:ext cx="136525" cy="163513"/>
                </a:xfrm>
                <a:custGeom>
                  <a:avLst/>
                  <a:gdLst>
                    <a:gd name="T0" fmla="*/ 27 w 86"/>
                    <a:gd name="T1" fmla="*/ 6 h 103"/>
                    <a:gd name="T2" fmla="*/ 27 w 86"/>
                    <a:gd name="T3" fmla="*/ 38 h 103"/>
                    <a:gd name="T4" fmla="*/ 27 w 86"/>
                    <a:gd name="T5" fmla="*/ 38 h 103"/>
                    <a:gd name="T6" fmla="*/ 28 w 86"/>
                    <a:gd name="T7" fmla="*/ 41 h 103"/>
                    <a:gd name="T8" fmla="*/ 34 w 86"/>
                    <a:gd name="T9" fmla="*/ 47 h 103"/>
                    <a:gd name="T10" fmla="*/ 42 w 86"/>
                    <a:gd name="T11" fmla="*/ 55 h 103"/>
                    <a:gd name="T12" fmla="*/ 47 w 86"/>
                    <a:gd name="T13" fmla="*/ 57 h 103"/>
                    <a:gd name="T14" fmla="*/ 54 w 86"/>
                    <a:gd name="T15" fmla="*/ 60 h 103"/>
                    <a:gd name="T16" fmla="*/ 54 w 86"/>
                    <a:gd name="T17" fmla="*/ 60 h 103"/>
                    <a:gd name="T18" fmla="*/ 66 w 86"/>
                    <a:gd name="T19" fmla="*/ 65 h 103"/>
                    <a:gd name="T20" fmla="*/ 78 w 86"/>
                    <a:gd name="T21" fmla="*/ 72 h 103"/>
                    <a:gd name="T22" fmla="*/ 82 w 86"/>
                    <a:gd name="T23" fmla="*/ 75 h 103"/>
                    <a:gd name="T24" fmla="*/ 85 w 86"/>
                    <a:gd name="T25" fmla="*/ 79 h 103"/>
                    <a:gd name="T26" fmla="*/ 86 w 86"/>
                    <a:gd name="T27" fmla="*/ 82 h 103"/>
                    <a:gd name="T28" fmla="*/ 86 w 86"/>
                    <a:gd name="T29" fmla="*/ 86 h 103"/>
                    <a:gd name="T30" fmla="*/ 86 w 86"/>
                    <a:gd name="T31" fmla="*/ 86 h 103"/>
                    <a:gd name="T32" fmla="*/ 85 w 86"/>
                    <a:gd name="T33" fmla="*/ 90 h 103"/>
                    <a:gd name="T34" fmla="*/ 81 w 86"/>
                    <a:gd name="T35" fmla="*/ 93 h 103"/>
                    <a:gd name="T36" fmla="*/ 76 w 86"/>
                    <a:gd name="T37" fmla="*/ 95 h 103"/>
                    <a:gd name="T38" fmla="*/ 66 w 86"/>
                    <a:gd name="T39" fmla="*/ 98 h 103"/>
                    <a:gd name="T40" fmla="*/ 55 w 86"/>
                    <a:gd name="T41" fmla="*/ 101 h 103"/>
                    <a:gd name="T42" fmla="*/ 40 w 86"/>
                    <a:gd name="T43" fmla="*/ 102 h 103"/>
                    <a:gd name="T44" fmla="*/ 21 w 86"/>
                    <a:gd name="T45" fmla="*/ 103 h 103"/>
                    <a:gd name="T46" fmla="*/ 0 w 86"/>
                    <a:gd name="T47" fmla="*/ 103 h 103"/>
                    <a:gd name="T48" fmla="*/ 0 w 86"/>
                    <a:gd name="T49" fmla="*/ 0 h 103"/>
                    <a:gd name="T50" fmla="*/ 27 w 86"/>
                    <a:gd name="T51" fmla="*/ 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6" h="103">
                      <a:moveTo>
                        <a:pt x="27" y="6"/>
                      </a:moveTo>
                      <a:lnTo>
                        <a:pt x="27" y="38"/>
                      </a:lnTo>
                      <a:lnTo>
                        <a:pt x="27" y="38"/>
                      </a:lnTo>
                      <a:lnTo>
                        <a:pt x="28" y="41"/>
                      </a:lnTo>
                      <a:lnTo>
                        <a:pt x="34" y="47"/>
                      </a:lnTo>
                      <a:lnTo>
                        <a:pt x="42" y="55"/>
                      </a:lnTo>
                      <a:lnTo>
                        <a:pt x="47" y="57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66" y="65"/>
                      </a:lnTo>
                      <a:lnTo>
                        <a:pt x="78" y="72"/>
                      </a:lnTo>
                      <a:lnTo>
                        <a:pt x="82" y="75"/>
                      </a:lnTo>
                      <a:lnTo>
                        <a:pt x="85" y="79"/>
                      </a:lnTo>
                      <a:lnTo>
                        <a:pt x="86" y="82"/>
                      </a:lnTo>
                      <a:lnTo>
                        <a:pt x="86" y="86"/>
                      </a:lnTo>
                      <a:lnTo>
                        <a:pt x="86" y="86"/>
                      </a:lnTo>
                      <a:lnTo>
                        <a:pt x="85" y="90"/>
                      </a:lnTo>
                      <a:lnTo>
                        <a:pt x="81" y="93"/>
                      </a:lnTo>
                      <a:lnTo>
                        <a:pt x="76" y="95"/>
                      </a:lnTo>
                      <a:lnTo>
                        <a:pt x="66" y="98"/>
                      </a:lnTo>
                      <a:lnTo>
                        <a:pt x="55" y="101"/>
                      </a:lnTo>
                      <a:lnTo>
                        <a:pt x="40" y="102"/>
                      </a:lnTo>
                      <a:lnTo>
                        <a:pt x="21" y="103"/>
                      </a:lnTo>
                      <a:lnTo>
                        <a:pt x="0" y="103"/>
                      </a:lnTo>
                      <a:lnTo>
                        <a:pt x="0" y="0"/>
                      </a:lnTo>
                      <a:lnTo>
                        <a:pt x="27" y="6"/>
                      </a:lnTo>
                      <a:close/>
                    </a:path>
                  </a:pathLst>
                </a:custGeom>
                <a:solidFill>
                  <a:srgbClr val="7CB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2" name="Freeform 133"/>
                <p:cNvSpPr>
                  <a:spLocks/>
                </p:cNvSpPr>
                <p:nvPr/>
              </p:nvSpPr>
              <p:spPr bwMode="auto">
                <a:xfrm>
                  <a:off x="2024063" y="4786313"/>
                  <a:ext cx="130175" cy="163513"/>
                </a:xfrm>
                <a:custGeom>
                  <a:avLst/>
                  <a:gdLst>
                    <a:gd name="T0" fmla="*/ 63 w 82"/>
                    <a:gd name="T1" fmla="*/ 6 h 103"/>
                    <a:gd name="T2" fmla="*/ 63 w 82"/>
                    <a:gd name="T3" fmla="*/ 38 h 103"/>
                    <a:gd name="T4" fmla="*/ 63 w 82"/>
                    <a:gd name="T5" fmla="*/ 38 h 103"/>
                    <a:gd name="T6" fmla="*/ 62 w 82"/>
                    <a:gd name="T7" fmla="*/ 41 h 103"/>
                    <a:gd name="T8" fmla="*/ 58 w 82"/>
                    <a:gd name="T9" fmla="*/ 47 h 103"/>
                    <a:gd name="T10" fmla="*/ 51 w 82"/>
                    <a:gd name="T11" fmla="*/ 55 h 103"/>
                    <a:gd name="T12" fmla="*/ 46 w 82"/>
                    <a:gd name="T13" fmla="*/ 57 h 103"/>
                    <a:gd name="T14" fmla="*/ 39 w 82"/>
                    <a:gd name="T15" fmla="*/ 60 h 103"/>
                    <a:gd name="T16" fmla="*/ 39 w 82"/>
                    <a:gd name="T17" fmla="*/ 60 h 103"/>
                    <a:gd name="T18" fmla="*/ 25 w 82"/>
                    <a:gd name="T19" fmla="*/ 65 h 103"/>
                    <a:gd name="T20" fmla="*/ 12 w 82"/>
                    <a:gd name="T21" fmla="*/ 72 h 103"/>
                    <a:gd name="T22" fmla="*/ 6 w 82"/>
                    <a:gd name="T23" fmla="*/ 75 h 103"/>
                    <a:gd name="T24" fmla="*/ 4 w 82"/>
                    <a:gd name="T25" fmla="*/ 79 h 103"/>
                    <a:gd name="T26" fmla="*/ 1 w 82"/>
                    <a:gd name="T27" fmla="*/ 82 h 103"/>
                    <a:gd name="T28" fmla="*/ 0 w 82"/>
                    <a:gd name="T29" fmla="*/ 86 h 103"/>
                    <a:gd name="T30" fmla="*/ 0 w 82"/>
                    <a:gd name="T31" fmla="*/ 86 h 103"/>
                    <a:gd name="T32" fmla="*/ 2 w 82"/>
                    <a:gd name="T33" fmla="*/ 90 h 103"/>
                    <a:gd name="T34" fmla="*/ 8 w 82"/>
                    <a:gd name="T35" fmla="*/ 93 h 103"/>
                    <a:gd name="T36" fmla="*/ 15 w 82"/>
                    <a:gd name="T37" fmla="*/ 95 h 103"/>
                    <a:gd name="T38" fmla="*/ 24 w 82"/>
                    <a:gd name="T39" fmla="*/ 98 h 103"/>
                    <a:gd name="T40" fmla="*/ 36 w 82"/>
                    <a:gd name="T41" fmla="*/ 101 h 103"/>
                    <a:gd name="T42" fmla="*/ 50 w 82"/>
                    <a:gd name="T43" fmla="*/ 102 h 103"/>
                    <a:gd name="T44" fmla="*/ 82 w 82"/>
                    <a:gd name="T45" fmla="*/ 103 h 103"/>
                    <a:gd name="T46" fmla="*/ 82 w 82"/>
                    <a:gd name="T47" fmla="*/ 0 h 103"/>
                    <a:gd name="T48" fmla="*/ 63 w 82"/>
                    <a:gd name="T49" fmla="*/ 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82" h="103">
                      <a:moveTo>
                        <a:pt x="63" y="6"/>
                      </a:moveTo>
                      <a:lnTo>
                        <a:pt x="63" y="38"/>
                      </a:lnTo>
                      <a:lnTo>
                        <a:pt x="63" y="38"/>
                      </a:lnTo>
                      <a:lnTo>
                        <a:pt x="62" y="41"/>
                      </a:lnTo>
                      <a:lnTo>
                        <a:pt x="58" y="47"/>
                      </a:lnTo>
                      <a:lnTo>
                        <a:pt x="51" y="55"/>
                      </a:lnTo>
                      <a:lnTo>
                        <a:pt x="46" y="57"/>
                      </a:lnTo>
                      <a:lnTo>
                        <a:pt x="39" y="60"/>
                      </a:lnTo>
                      <a:lnTo>
                        <a:pt x="39" y="60"/>
                      </a:lnTo>
                      <a:lnTo>
                        <a:pt x="25" y="65"/>
                      </a:lnTo>
                      <a:lnTo>
                        <a:pt x="12" y="72"/>
                      </a:lnTo>
                      <a:lnTo>
                        <a:pt x="6" y="75"/>
                      </a:lnTo>
                      <a:lnTo>
                        <a:pt x="4" y="79"/>
                      </a:lnTo>
                      <a:lnTo>
                        <a:pt x="1" y="82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2" y="90"/>
                      </a:lnTo>
                      <a:lnTo>
                        <a:pt x="8" y="93"/>
                      </a:lnTo>
                      <a:lnTo>
                        <a:pt x="15" y="95"/>
                      </a:lnTo>
                      <a:lnTo>
                        <a:pt x="24" y="98"/>
                      </a:lnTo>
                      <a:lnTo>
                        <a:pt x="36" y="101"/>
                      </a:lnTo>
                      <a:lnTo>
                        <a:pt x="50" y="102"/>
                      </a:lnTo>
                      <a:lnTo>
                        <a:pt x="82" y="103"/>
                      </a:lnTo>
                      <a:lnTo>
                        <a:pt x="82" y="0"/>
                      </a:lnTo>
                      <a:lnTo>
                        <a:pt x="63" y="6"/>
                      </a:lnTo>
                      <a:close/>
                    </a:path>
                  </a:pathLst>
                </a:custGeom>
                <a:solidFill>
                  <a:srgbClr val="7CB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3" name="Freeform 134"/>
                <p:cNvSpPr>
                  <a:spLocks/>
                </p:cNvSpPr>
                <p:nvPr/>
              </p:nvSpPr>
              <p:spPr bwMode="auto">
                <a:xfrm>
                  <a:off x="1893888" y="4305300"/>
                  <a:ext cx="495300" cy="496888"/>
                </a:xfrm>
                <a:custGeom>
                  <a:avLst/>
                  <a:gdLst>
                    <a:gd name="T0" fmla="*/ 83 w 312"/>
                    <a:gd name="T1" fmla="*/ 16 h 313"/>
                    <a:gd name="T2" fmla="*/ 57 w 312"/>
                    <a:gd name="T3" fmla="*/ 41 h 313"/>
                    <a:gd name="T4" fmla="*/ 37 w 312"/>
                    <a:gd name="T5" fmla="*/ 71 h 313"/>
                    <a:gd name="T6" fmla="*/ 25 w 312"/>
                    <a:gd name="T7" fmla="*/ 103 h 313"/>
                    <a:gd name="T8" fmla="*/ 21 w 312"/>
                    <a:gd name="T9" fmla="*/ 140 h 313"/>
                    <a:gd name="T10" fmla="*/ 21 w 312"/>
                    <a:gd name="T11" fmla="*/ 156 h 313"/>
                    <a:gd name="T12" fmla="*/ 27 w 312"/>
                    <a:gd name="T13" fmla="*/ 186 h 313"/>
                    <a:gd name="T14" fmla="*/ 40 w 312"/>
                    <a:gd name="T15" fmla="*/ 213 h 313"/>
                    <a:gd name="T16" fmla="*/ 56 w 312"/>
                    <a:gd name="T17" fmla="*/ 237 h 313"/>
                    <a:gd name="T18" fmla="*/ 76 w 312"/>
                    <a:gd name="T19" fmla="*/ 259 h 313"/>
                    <a:gd name="T20" fmla="*/ 101 w 312"/>
                    <a:gd name="T21" fmla="*/ 275 h 313"/>
                    <a:gd name="T22" fmla="*/ 128 w 312"/>
                    <a:gd name="T23" fmla="*/ 287 h 313"/>
                    <a:gd name="T24" fmla="*/ 157 w 312"/>
                    <a:gd name="T25" fmla="*/ 293 h 313"/>
                    <a:gd name="T26" fmla="*/ 174 w 312"/>
                    <a:gd name="T27" fmla="*/ 294 h 313"/>
                    <a:gd name="T28" fmla="*/ 210 w 312"/>
                    <a:gd name="T29" fmla="*/ 289 h 313"/>
                    <a:gd name="T30" fmla="*/ 243 w 312"/>
                    <a:gd name="T31" fmla="*/ 276 h 313"/>
                    <a:gd name="T32" fmla="*/ 273 w 312"/>
                    <a:gd name="T33" fmla="*/ 257 h 313"/>
                    <a:gd name="T34" fmla="*/ 296 w 312"/>
                    <a:gd name="T35" fmla="*/ 233 h 313"/>
                    <a:gd name="T36" fmla="*/ 312 w 312"/>
                    <a:gd name="T37" fmla="*/ 245 h 313"/>
                    <a:gd name="T38" fmla="*/ 285 w 312"/>
                    <a:gd name="T39" fmla="*/ 274 h 313"/>
                    <a:gd name="T40" fmla="*/ 252 w 312"/>
                    <a:gd name="T41" fmla="*/ 295 h 313"/>
                    <a:gd name="T42" fmla="*/ 214 w 312"/>
                    <a:gd name="T43" fmla="*/ 309 h 313"/>
                    <a:gd name="T44" fmla="*/ 174 w 312"/>
                    <a:gd name="T45" fmla="*/ 313 h 313"/>
                    <a:gd name="T46" fmla="*/ 156 w 312"/>
                    <a:gd name="T47" fmla="*/ 313 h 313"/>
                    <a:gd name="T48" fmla="*/ 122 w 312"/>
                    <a:gd name="T49" fmla="*/ 306 h 313"/>
                    <a:gd name="T50" fmla="*/ 91 w 312"/>
                    <a:gd name="T51" fmla="*/ 293 h 313"/>
                    <a:gd name="T52" fmla="*/ 64 w 312"/>
                    <a:gd name="T53" fmla="*/ 274 h 313"/>
                    <a:gd name="T54" fmla="*/ 40 w 312"/>
                    <a:gd name="T55" fmla="*/ 251 h 313"/>
                    <a:gd name="T56" fmla="*/ 21 w 312"/>
                    <a:gd name="T57" fmla="*/ 222 h 313"/>
                    <a:gd name="T58" fmla="*/ 8 w 312"/>
                    <a:gd name="T59" fmla="*/ 191 h 313"/>
                    <a:gd name="T60" fmla="*/ 2 w 312"/>
                    <a:gd name="T61" fmla="*/ 159 h 313"/>
                    <a:gd name="T62" fmla="*/ 0 w 312"/>
                    <a:gd name="T63" fmla="*/ 140 h 313"/>
                    <a:gd name="T64" fmla="*/ 6 w 312"/>
                    <a:gd name="T65" fmla="*/ 99 h 313"/>
                    <a:gd name="T66" fmla="*/ 19 w 312"/>
                    <a:gd name="T67" fmla="*/ 61 h 313"/>
                    <a:gd name="T68" fmla="*/ 42 w 312"/>
                    <a:gd name="T69" fmla="*/ 27 h 313"/>
                    <a:gd name="T70" fmla="*/ 71 w 312"/>
                    <a:gd name="T71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12" h="313">
                      <a:moveTo>
                        <a:pt x="83" y="16"/>
                      </a:moveTo>
                      <a:lnTo>
                        <a:pt x="83" y="16"/>
                      </a:lnTo>
                      <a:lnTo>
                        <a:pt x="69" y="29"/>
                      </a:lnTo>
                      <a:lnTo>
                        <a:pt x="57" y="41"/>
                      </a:lnTo>
                      <a:lnTo>
                        <a:pt x="46" y="54"/>
                      </a:lnTo>
                      <a:lnTo>
                        <a:pt x="37" y="71"/>
                      </a:lnTo>
                      <a:lnTo>
                        <a:pt x="30" y="87"/>
                      </a:lnTo>
                      <a:lnTo>
                        <a:pt x="25" y="103"/>
                      </a:lnTo>
                      <a:lnTo>
                        <a:pt x="22" y="122"/>
                      </a:lnTo>
                      <a:lnTo>
                        <a:pt x="21" y="140"/>
                      </a:lnTo>
                      <a:lnTo>
                        <a:pt x="21" y="140"/>
                      </a:lnTo>
                      <a:lnTo>
                        <a:pt x="21" y="156"/>
                      </a:lnTo>
                      <a:lnTo>
                        <a:pt x="23" y="171"/>
                      </a:lnTo>
                      <a:lnTo>
                        <a:pt x="27" y="186"/>
                      </a:lnTo>
                      <a:lnTo>
                        <a:pt x="33" y="199"/>
                      </a:lnTo>
                      <a:lnTo>
                        <a:pt x="40" y="213"/>
                      </a:lnTo>
                      <a:lnTo>
                        <a:pt x="46" y="226"/>
                      </a:lnTo>
                      <a:lnTo>
                        <a:pt x="56" y="237"/>
                      </a:lnTo>
                      <a:lnTo>
                        <a:pt x="65" y="248"/>
                      </a:lnTo>
                      <a:lnTo>
                        <a:pt x="76" y="259"/>
                      </a:lnTo>
                      <a:lnTo>
                        <a:pt x="88" y="267"/>
                      </a:lnTo>
                      <a:lnTo>
                        <a:pt x="101" y="275"/>
                      </a:lnTo>
                      <a:lnTo>
                        <a:pt x="114" y="282"/>
                      </a:lnTo>
                      <a:lnTo>
                        <a:pt x="128" y="287"/>
                      </a:lnTo>
                      <a:lnTo>
                        <a:pt x="143" y="290"/>
                      </a:lnTo>
                      <a:lnTo>
                        <a:pt x="157" y="293"/>
                      </a:lnTo>
                      <a:lnTo>
                        <a:pt x="174" y="294"/>
                      </a:lnTo>
                      <a:lnTo>
                        <a:pt x="174" y="294"/>
                      </a:lnTo>
                      <a:lnTo>
                        <a:pt x="193" y="293"/>
                      </a:lnTo>
                      <a:lnTo>
                        <a:pt x="210" y="289"/>
                      </a:lnTo>
                      <a:lnTo>
                        <a:pt x="227" y="285"/>
                      </a:lnTo>
                      <a:lnTo>
                        <a:pt x="243" y="276"/>
                      </a:lnTo>
                      <a:lnTo>
                        <a:pt x="258" y="268"/>
                      </a:lnTo>
                      <a:lnTo>
                        <a:pt x="273" y="257"/>
                      </a:lnTo>
                      <a:lnTo>
                        <a:pt x="285" y="247"/>
                      </a:lnTo>
                      <a:lnTo>
                        <a:pt x="296" y="233"/>
                      </a:lnTo>
                      <a:lnTo>
                        <a:pt x="312" y="245"/>
                      </a:lnTo>
                      <a:lnTo>
                        <a:pt x="312" y="245"/>
                      </a:lnTo>
                      <a:lnTo>
                        <a:pt x="298" y="260"/>
                      </a:lnTo>
                      <a:lnTo>
                        <a:pt x="285" y="274"/>
                      </a:lnTo>
                      <a:lnTo>
                        <a:pt x="268" y="285"/>
                      </a:lnTo>
                      <a:lnTo>
                        <a:pt x="252" y="295"/>
                      </a:lnTo>
                      <a:lnTo>
                        <a:pt x="233" y="303"/>
                      </a:lnTo>
                      <a:lnTo>
                        <a:pt x="214" y="309"/>
                      </a:lnTo>
                      <a:lnTo>
                        <a:pt x="194" y="312"/>
                      </a:lnTo>
                      <a:lnTo>
                        <a:pt x="174" y="313"/>
                      </a:lnTo>
                      <a:lnTo>
                        <a:pt x="174" y="313"/>
                      </a:lnTo>
                      <a:lnTo>
                        <a:pt x="156" y="313"/>
                      </a:lnTo>
                      <a:lnTo>
                        <a:pt x="138" y="310"/>
                      </a:lnTo>
                      <a:lnTo>
                        <a:pt x="122" y="306"/>
                      </a:lnTo>
                      <a:lnTo>
                        <a:pt x="106" y="299"/>
                      </a:lnTo>
                      <a:lnTo>
                        <a:pt x="91" y="293"/>
                      </a:lnTo>
                      <a:lnTo>
                        <a:pt x="76" y="285"/>
                      </a:lnTo>
                      <a:lnTo>
                        <a:pt x="64" y="274"/>
                      </a:lnTo>
                      <a:lnTo>
                        <a:pt x="52" y="263"/>
                      </a:lnTo>
                      <a:lnTo>
                        <a:pt x="40" y="251"/>
                      </a:lnTo>
                      <a:lnTo>
                        <a:pt x="30" y="237"/>
                      </a:lnTo>
                      <a:lnTo>
                        <a:pt x="21" y="222"/>
                      </a:lnTo>
                      <a:lnTo>
                        <a:pt x="14" y="207"/>
                      </a:lnTo>
                      <a:lnTo>
                        <a:pt x="8" y="191"/>
                      </a:lnTo>
                      <a:lnTo>
                        <a:pt x="4" y="175"/>
                      </a:lnTo>
                      <a:lnTo>
                        <a:pt x="2" y="159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2" y="119"/>
                      </a:lnTo>
                      <a:lnTo>
                        <a:pt x="6" y="99"/>
                      </a:lnTo>
                      <a:lnTo>
                        <a:pt x="11" y="79"/>
                      </a:lnTo>
                      <a:lnTo>
                        <a:pt x="19" y="61"/>
                      </a:lnTo>
                      <a:lnTo>
                        <a:pt x="30" y="44"/>
                      </a:lnTo>
                      <a:lnTo>
                        <a:pt x="42" y="27"/>
                      </a:lnTo>
                      <a:lnTo>
                        <a:pt x="56" y="14"/>
                      </a:lnTo>
                      <a:lnTo>
                        <a:pt x="71" y="0"/>
                      </a:lnTo>
                      <a:lnTo>
                        <a:pt x="83" y="16"/>
                      </a:lnTo>
                      <a:close/>
                    </a:path>
                  </a:pathLst>
                </a:custGeom>
                <a:solidFill>
                  <a:srgbClr val="7CB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4" name="Freeform 135"/>
                <p:cNvSpPr>
                  <a:spLocks noEditPoints="1"/>
                </p:cNvSpPr>
                <p:nvPr/>
              </p:nvSpPr>
              <p:spPr bwMode="auto">
                <a:xfrm>
                  <a:off x="1947863" y="4314825"/>
                  <a:ext cx="436563" cy="434975"/>
                </a:xfrm>
                <a:custGeom>
                  <a:avLst/>
                  <a:gdLst>
                    <a:gd name="T0" fmla="*/ 152 w 275"/>
                    <a:gd name="T1" fmla="*/ 1 h 274"/>
                    <a:gd name="T2" fmla="*/ 191 w 275"/>
                    <a:gd name="T3" fmla="*/ 10 h 274"/>
                    <a:gd name="T4" fmla="*/ 225 w 275"/>
                    <a:gd name="T5" fmla="*/ 32 h 274"/>
                    <a:gd name="T6" fmla="*/ 252 w 275"/>
                    <a:gd name="T7" fmla="*/ 61 h 274"/>
                    <a:gd name="T8" fmla="*/ 268 w 275"/>
                    <a:gd name="T9" fmla="*/ 97 h 274"/>
                    <a:gd name="T10" fmla="*/ 275 w 275"/>
                    <a:gd name="T11" fmla="*/ 138 h 274"/>
                    <a:gd name="T12" fmla="*/ 272 w 275"/>
                    <a:gd name="T13" fmla="*/ 165 h 274"/>
                    <a:gd name="T14" fmla="*/ 259 w 275"/>
                    <a:gd name="T15" fmla="*/ 203 h 274"/>
                    <a:gd name="T16" fmla="*/ 234 w 275"/>
                    <a:gd name="T17" fmla="*/ 235 h 274"/>
                    <a:gd name="T18" fmla="*/ 203 w 275"/>
                    <a:gd name="T19" fmla="*/ 258 h 274"/>
                    <a:gd name="T20" fmla="*/ 165 w 275"/>
                    <a:gd name="T21" fmla="*/ 272 h 274"/>
                    <a:gd name="T22" fmla="*/ 137 w 275"/>
                    <a:gd name="T23" fmla="*/ 274 h 274"/>
                    <a:gd name="T24" fmla="*/ 137 w 275"/>
                    <a:gd name="T25" fmla="*/ 269 h 274"/>
                    <a:gd name="T26" fmla="*/ 164 w 275"/>
                    <a:gd name="T27" fmla="*/ 266 h 274"/>
                    <a:gd name="T28" fmla="*/ 201 w 275"/>
                    <a:gd name="T29" fmla="*/ 253 h 274"/>
                    <a:gd name="T30" fmla="*/ 230 w 275"/>
                    <a:gd name="T31" fmla="*/ 230 h 274"/>
                    <a:gd name="T32" fmla="*/ 253 w 275"/>
                    <a:gd name="T33" fmla="*/ 200 h 274"/>
                    <a:gd name="T34" fmla="*/ 266 w 275"/>
                    <a:gd name="T35" fmla="*/ 163 h 274"/>
                    <a:gd name="T36" fmla="*/ 268 w 275"/>
                    <a:gd name="T37" fmla="*/ 138 h 274"/>
                    <a:gd name="T38" fmla="*/ 263 w 275"/>
                    <a:gd name="T39" fmla="*/ 98 h 274"/>
                    <a:gd name="T40" fmla="*/ 247 w 275"/>
                    <a:gd name="T41" fmla="*/ 65 h 274"/>
                    <a:gd name="T42" fmla="*/ 221 w 275"/>
                    <a:gd name="T43" fmla="*/ 36 h 274"/>
                    <a:gd name="T44" fmla="*/ 188 w 275"/>
                    <a:gd name="T45" fmla="*/ 17 h 274"/>
                    <a:gd name="T46" fmla="*/ 151 w 275"/>
                    <a:gd name="T47" fmla="*/ 8 h 274"/>
                    <a:gd name="T48" fmla="*/ 137 w 275"/>
                    <a:gd name="T49" fmla="*/ 0 h 274"/>
                    <a:gd name="T50" fmla="*/ 137 w 275"/>
                    <a:gd name="T51" fmla="*/ 274 h 274"/>
                    <a:gd name="T52" fmla="*/ 96 w 275"/>
                    <a:gd name="T53" fmla="*/ 269 h 274"/>
                    <a:gd name="T54" fmla="*/ 61 w 275"/>
                    <a:gd name="T55" fmla="*/ 251 h 274"/>
                    <a:gd name="T56" fmla="*/ 31 w 275"/>
                    <a:gd name="T57" fmla="*/ 224 h 274"/>
                    <a:gd name="T58" fmla="*/ 11 w 275"/>
                    <a:gd name="T59" fmla="*/ 191 h 274"/>
                    <a:gd name="T60" fmla="*/ 2 w 275"/>
                    <a:gd name="T61" fmla="*/ 151 h 274"/>
                    <a:gd name="T62" fmla="*/ 2 w 275"/>
                    <a:gd name="T63" fmla="*/ 123 h 274"/>
                    <a:gd name="T64" fmla="*/ 11 w 275"/>
                    <a:gd name="T65" fmla="*/ 84 h 274"/>
                    <a:gd name="T66" fmla="*/ 31 w 275"/>
                    <a:gd name="T67" fmla="*/ 50 h 274"/>
                    <a:gd name="T68" fmla="*/ 61 w 275"/>
                    <a:gd name="T69" fmla="*/ 24 h 274"/>
                    <a:gd name="T70" fmla="*/ 96 w 275"/>
                    <a:gd name="T71" fmla="*/ 6 h 274"/>
                    <a:gd name="T72" fmla="*/ 137 w 275"/>
                    <a:gd name="T73" fmla="*/ 0 h 274"/>
                    <a:gd name="T74" fmla="*/ 125 w 275"/>
                    <a:gd name="T75" fmla="*/ 8 h 274"/>
                    <a:gd name="T76" fmla="*/ 87 w 275"/>
                    <a:gd name="T77" fmla="*/ 17 h 274"/>
                    <a:gd name="T78" fmla="*/ 54 w 275"/>
                    <a:gd name="T79" fmla="*/ 36 h 274"/>
                    <a:gd name="T80" fmla="*/ 29 w 275"/>
                    <a:gd name="T81" fmla="*/ 65 h 274"/>
                    <a:gd name="T82" fmla="*/ 12 w 275"/>
                    <a:gd name="T83" fmla="*/ 98 h 274"/>
                    <a:gd name="T84" fmla="*/ 7 w 275"/>
                    <a:gd name="T85" fmla="*/ 138 h 274"/>
                    <a:gd name="T86" fmla="*/ 10 w 275"/>
                    <a:gd name="T87" fmla="*/ 163 h 274"/>
                    <a:gd name="T88" fmla="*/ 22 w 275"/>
                    <a:gd name="T89" fmla="*/ 200 h 274"/>
                    <a:gd name="T90" fmla="*/ 45 w 275"/>
                    <a:gd name="T91" fmla="*/ 230 h 274"/>
                    <a:gd name="T92" fmla="*/ 75 w 275"/>
                    <a:gd name="T93" fmla="*/ 253 h 274"/>
                    <a:gd name="T94" fmla="*/ 111 w 275"/>
                    <a:gd name="T95" fmla="*/ 266 h 274"/>
                    <a:gd name="T96" fmla="*/ 137 w 275"/>
                    <a:gd name="T97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75" h="274">
                      <a:moveTo>
                        <a:pt x="137" y="0"/>
                      </a:moveTo>
                      <a:lnTo>
                        <a:pt x="137" y="0"/>
                      </a:lnTo>
                      <a:lnTo>
                        <a:pt x="152" y="1"/>
                      </a:lnTo>
                      <a:lnTo>
                        <a:pt x="165" y="2"/>
                      </a:lnTo>
                      <a:lnTo>
                        <a:pt x="179" y="6"/>
                      </a:lnTo>
                      <a:lnTo>
                        <a:pt x="191" y="10"/>
                      </a:lnTo>
                      <a:lnTo>
                        <a:pt x="203" y="17"/>
                      </a:lnTo>
                      <a:lnTo>
                        <a:pt x="214" y="24"/>
                      </a:lnTo>
                      <a:lnTo>
                        <a:pt x="225" y="32"/>
                      </a:lnTo>
                      <a:lnTo>
                        <a:pt x="234" y="40"/>
                      </a:lnTo>
                      <a:lnTo>
                        <a:pt x="244" y="50"/>
                      </a:lnTo>
                      <a:lnTo>
                        <a:pt x="252" y="61"/>
                      </a:lnTo>
                      <a:lnTo>
                        <a:pt x="259" y="71"/>
                      </a:lnTo>
                      <a:lnTo>
                        <a:pt x="264" y="84"/>
                      </a:lnTo>
                      <a:lnTo>
                        <a:pt x="268" y="97"/>
                      </a:lnTo>
                      <a:lnTo>
                        <a:pt x="272" y="109"/>
                      </a:lnTo>
                      <a:lnTo>
                        <a:pt x="274" y="123"/>
                      </a:lnTo>
                      <a:lnTo>
                        <a:pt x="275" y="138"/>
                      </a:lnTo>
                      <a:lnTo>
                        <a:pt x="275" y="138"/>
                      </a:lnTo>
                      <a:lnTo>
                        <a:pt x="274" y="151"/>
                      </a:lnTo>
                      <a:lnTo>
                        <a:pt x="272" y="165"/>
                      </a:lnTo>
                      <a:lnTo>
                        <a:pt x="268" y="178"/>
                      </a:lnTo>
                      <a:lnTo>
                        <a:pt x="264" y="191"/>
                      </a:lnTo>
                      <a:lnTo>
                        <a:pt x="259" y="203"/>
                      </a:lnTo>
                      <a:lnTo>
                        <a:pt x="252" y="215"/>
                      </a:lnTo>
                      <a:lnTo>
                        <a:pt x="244" y="224"/>
                      </a:lnTo>
                      <a:lnTo>
                        <a:pt x="234" y="235"/>
                      </a:lnTo>
                      <a:lnTo>
                        <a:pt x="225" y="243"/>
                      </a:lnTo>
                      <a:lnTo>
                        <a:pt x="214" y="251"/>
                      </a:lnTo>
                      <a:lnTo>
                        <a:pt x="203" y="258"/>
                      </a:lnTo>
                      <a:lnTo>
                        <a:pt x="191" y="264"/>
                      </a:lnTo>
                      <a:lnTo>
                        <a:pt x="179" y="269"/>
                      </a:lnTo>
                      <a:lnTo>
                        <a:pt x="165" y="272"/>
                      </a:lnTo>
                      <a:lnTo>
                        <a:pt x="152" y="274"/>
                      </a:lnTo>
                      <a:lnTo>
                        <a:pt x="137" y="274"/>
                      </a:lnTo>
                      <a:lnTo>
                        <a:pt x="137" y="274"/>
                      </a:lnTo>
                      <a:lnTo>
                        <a:pt x="137" y="269"/>
                      </a:lnTo>
                      <a:lnTo>
                        <a:pt x="137" y="269"/>
                      </a:lnTo>
                      <a:lnTo>
                        <a:pt x="137" y="269"/>
                      </a:lnTo>
                      <a:lnTo>
                        <a:pt x="137" y="269"/>
                      </a:lnTo>
                      <a:lnTo>
                        <a:pt x="151" y="268"/>
                      </a:lnTo>
                      <a:lnTo>
                        <a:pt x="164" y="266"/>
                      </a:lnTo>
                      <a:lnTo>
                        <a:pt x="176" y="262"/>
                      </a:lnTo>
                      <a:lnTo>
                        <a:pt x="188" y="258"/>
                      </a:lnTo>
                      <a:lnTo>
                        <a:pt x="201" y="253"/>
                      </a:lnTo>
                      <a:lnTo>
                        <a:pt x="211" y="246"/>
                      </a:lnTo>
                      <a:lnTo>
                        <a:pt x="221" y="238"/>
                      </a:lnTo>
                      <a:lnTo>
                        <a:pt x="230" y="230"/>
                      </a:lnTo>
                      <a:lnTo>
                        <a:pt x="239" y="220"/>
                      </a:lnTo>
                      <a:lnTo>
                        <a:pt x="247" y="211"/>
                      </a:lnTo>
                      <a:lnTo>
                        <a:pt x="253" y="200"/>
                      </a:lnTo>
                      <a:lnTo>
                        <a:pt x="259" y="188"/>
                      </a:lnTo>
                      <a:lnTo>
                        <a:pt x="263" y="177"/>
                      </a:lnTo>
                      <a:lnTo>
                        <a:pt x="266" y="163"/>
                      </a:lnTo>
                      <a:lnTo>
                        <a:pt x="268" y="151"/>
                      </a:lnTo>
                      <a:lnTo>
                        <a:pt x="268" y="138"/>
                      </a:lnTo>
                      <a:lnTo>
                        <a:pt x="268" y="138"/>
                      </a:lnTo>
                      <a:lnTo>
                        <a:pt x="268" y="124"/>
                      </a:lnTo>
                      <a:lnTo>
                        <a:pt x="266" y="111"/>
                      </a:lnTo>
                      <a:lnTo>
                        <a:pt x="263" y="98"/>
                      </a:lnTo>
                      <a:lnTo>
                        <a:pt x="259" y="86"/>
                      </a:lnTo>
                      <a:lnTo>
                        <a:pt x="253" y="75"/>
                      </a:lnTo>
                      <a:lnTo>
                        <a:pt x="247" y="65"/>
                      </a:lnTo>
                      <a:lnTo>
                        <a:pt x="239" y="54"/>
                      </a:lnTo>
                      <a:lnTo>
                        <a:pt x="230" y="44"/>
                      </a:lnTo>
                      <a:lnTo>
                        <a:pt x="221" y="36"/>
                      </a:lnTo>
                      <a:lnTo>
                        <a:pt x="211" y="29"/>
                      </a:lnTo>
                      <a:lnTo>
                        <a:pt x="201" y="23"/>
                      </a:lnTo>
                      <a:lnTo>
                        <a:pt x="188" y="17"/>
                      </a:lnTo>
                      <a:lnTo>
                        <a:pt x="176" y="12"/>
                      </a:lnTo>
                      <a:lnTo>
                        <a:pt x="164" y="9"/>
                      </a:lnTo>
                      <a:lnTo>
                        <a:pt x="151" y="8"/>
                      </a:lnTo>
                      <a:lnTo>
                        <a:pt x="137" y="6"/>
                      </a:lnTo>
                      <a:lnTo>
                        <a:pt x="137" y="6"/>
                      </a:lnTo>
                      <a:lnTo>
                        <a:pt x="137" y="0"/>
                      </a:lnTo>
                      <a:lnTo>
                        <a:pt x="137" y="0"/>
                      </a:lnTo>
                      <a:close/>
                      <a:moveTo>
                        <a:pt x="137" y="274"/>
                      </a:moveTo>
                      <a:lnTo>
                        <a:pt x="137" y="274"/>
                      </a:lnTo>
                      <a:lnTo>
                        <a:pt x="123" y="274"/>
                      </a:lnTo>
                      <a:lnTo>
                        <a:pt x="110" y="272"/>
                      </a:lnTo>
                      <a:lnTo>
                        <a:pt x="96" y="269"/>
                      </a:lnTo>
                      <a:lnTo>
                        <a:pt x="84" y="264"/>
                      </a:lnTo>
                      <a:lnTo>
                        <a:pt x="72" y="258"/>
                      </a:lnTo>
                      <a:lnTo>
                        <a:pt x="61" y="251"/>
                      </a:lnTo>
                      <a:lnTo>
                        <a:pt x="50" y="243"/>
                      </a:lnTo>
                      <a:lnTo>
                        <a:pt x="41" y="235"/>
                      </a:lnTo>
                      <a:lnTo>
                        <a:pt x="31" y="224"/>
                      </a:lnTo>
                      <a:lnTo>
                        <a:pt x="23" y="215"/>
                      </a:lnTo>
                      <a:lnTo>
                        <a:pt x="16" y="203"/>
                      </a:lnTo>
                      <a:lnTo>
                        <a:pt x="11" y="191"/>
                      </a:lnTo>
                      <a:lnTo>
                        <a:pt x="7" y="178"/>
                      </a:lnTo>
                      <a:lnTo>
                        <a:pt x="3" y="165"/>
                      </a:lnTo>
                      <a:lnTo>
                        <a:pt x="2" y="151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2" y="123"/>
                      </a:lnTo>
                      <a:lnTo>
                        <a:pt x="3" y="109"/>
                      </a:lnTo>
                      <a:lnTo>
                        <a:pt x="7" y="97"/>
                      </a:lnTo>
                      <a:lnTo>
                        <a:pt x="11" y="84"/>
                      </a:lnTo>
                      <a:lnTo>
                        <a:pt x="16" y="71"/>
                      </a:lnTo>
                      <a:lnTo>
                        <a:pt x="23" y="61"/>
                      </a:lnTo>
                      <a:lnTo>
                        <a:pt x="31" y="50"/>
                      </a:lnTo>
                      <a:lnTo>
                        <a:pt x="41" y="40"/>
                      </a:lnTo>
                      <a:lnTo>
                        <a:pt x="50" y="32"/>
                      </a:lnTo>
                      <a:lnTo>
                        <a:pt x="61" y="24"/>
                      </a:lnTo>
                      <a:lnTo>
                        <a:pt x="72" y="17"/>
                      </a:lnTo>
                      <a:lnTo>
                        <a:pt x="84" y="10"/>
                      </a:lnTo>
                      <a:lnTo>
                        <a:pt x="96" y="6"/>
                      </a:lnTo>
                      <a:lnTo>
                        <a:pt x="110" y="2"/>
                      </a:lnTo>
                      <a:lnTo>
                        <a:pt x="123" y="1"/>
                      </a:lnTo>
                      <a:lnTo>
                        <a:pt x="137" y="0"/>
                      </a:lnTo>
                      <a:lnTo>
                        <a:pt x="137" y="6"/>
                      </a:lnTo>
                      <a:lnTo>
                        <a:pt x="137" y="6"/>
                      </a:lnTo>
                      <a:lnTo>
                        <a:pt x="125" y="8"/>
                      </a:lnTo>
                      <a:lnTo>
                        <a:pt x="111" y="9"/>
                      </a:lnTo>
                      <a:lnTo>
                        <a:pt x="99" y="12"/>
                      </a:lnTo>
                      <a:lnTo>
                        <a:pt x="87" y="17"/>
                      </a:lnTo>
                      <a:lnTo>
                        <a:pt x="75" y="23"/>
                      </a:lnTo>
                      <a:lnTo>
                        <a:pt x="64" y="29"/>
                      </a:lnTo>
                      <a:lnTo>
                        <a:pt x="54" y="36"/>
                      </a:lnTo>
                      <a:lnTo>
                        <a:pt x="45" y="44"/>
                      </a:lnTo>
                      <a:lnTo>
                        <a:pt x="37" y="54"/>
                      </a:lnTo>
                      <a:lnTo>
                        <a:pt x="29" y="65"/>
                      </a:lnTo>
                      <a:lnTo>
                        <a:pt x="22" y="75"/>
                      </a:lnTo>
                      <a:lnTo>
                        <a:pt x="16" y="86"/>
                      </a:lnTo>
                      <a:lnTo>
                        <a:pt x="12" y="98"/>
                      </a:lnTo>
                      <a:lnTo>
                        <a:pt x="10" y="111"/>
                      </a:lnTo>
                      <a:lnTo>
                        <a:pt x="7" y="124"/>
                      </a:lnTo>
                      <a:lnTo>
                        <a:pt x="7" y="138"/>
                      </a:lnTo>
                      <a:lnTo>
                        <a:pt x="7" y="138"/>
                      </a:lnTo>
                      <a:lnTo>
                        <a:pt x="7" y="151"/>
                      </a:lnTo>
                      <a:lnTo>
                        <a:pt x="10" y="163"/>
                      </a:lnTo>
                      <a:lnTo>
                        <a:pt x="12" y="177"/>
                      </a:lnTo>
                      <a:lnTo>
                        <a:pt x="16" y="188"/>
                      </a:lnTo>
                      <a:lnTo>
                        <a:pt x="22" y="200"/>
                      </a:lnTo>
                      <a:lnTo>
                        <a:pt x="29" y="211"/>
                      </a:lnTo>
                      <a:lnTo>
                        <a:pt x="37" y="220"/>
                      </a:lnTo>
                      <a:lnTo>
                        <a:pt x="45" y="230"/>
                      </a:lnTo>
                      <a:lnTo>
                        <a:pt x="54" y="238"/>
                      </a:lnTo>
                      <a:lnTo>
                        <a:pt x="64" y="246"/>
                      </a:lnTo>
                      <a:lnTo>
                        <a:pt x="75" y="253"/>
                      </a:lnTo>
                      <a:lnTo>
                        <a:pt x="87" y="258"/>
                      </a:lnTo>
                      <a:lnTo>
                        <a:pt x="99" y="262"/>
                      </a:lnTo>
                      <a:lnTo>
                        <a:pt x="111" y="266"/>
                      </a:lnTo>
                      <a:lnTo>
                        <a:pt x="125" y="268"/>
                      </a:lnTo>
                      <a:lnTo>
                        <a:pt x="137" y="269"/>
                      </a:lnTo>
                      <a:lnTo>
                        <a:pt x="137" y="274"/>
                      </a:lnTo>
                      <a:close/>
                    </a:path>
                  </a:pathLst>
                </a:custGeom>
                <a:solidFill>
                  <a:srgbClr val="7CB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5" name="Freeform 136"/>
                <p:cNvSpPr>
                  <a:spLocks/>
                </p:cNvSpPr>
                <p:nvPr/>
              </p:nvSpPr>
              <p:spPr bwMode="auto">
                <a:xfrm>
                  <a:off x="1941513" y="4322763"/>
                  <a:ext cx="434975" cy="423863"/>
                </a:xfrm>
                <a:custGeom>
                  <a:avLst/>
                  <a:gdLst>
                    <a:gd name="T0" fmla="*/ 199 w 274"/>
                    <a:gd name="T1" fmla="*/ 18 h 267"/>
                    <a:gd name="T2" fmla="*/ 203 w 274"/>
                    <a:gd name="T3" fmla="*/ 37 h 267"/>
                    <a:gd name="T4" fmla="*/ 214 w 274"/>
                    <a:gd name="T5" fmla="*/ 35 h 267"/>
                    <a:gd name="T6" fmla="*/ 221 w 274"/>
                    <a:gd name="T7" fmla="*/ 43 h 267"/>
                    <a:gd name="T8" fmla="*/ 238 w 274"/>
                    <a:gd name="T9" fmla="*/ 56 h 267"/>
                    <a:gd name="T10" fmla="*/ 257 w 274"/>
                    <a:gd name="T11" fmla="*/ 80 h 267"/>
                    <a:gd name="T12" fmla="*/ 251 w 274"/>
                    <a:gd name="T13" fmla="*/ 91 h 267"/>
                    <a:gd name="T14" fmla="*/ 256 w 274"/>
                    <a:gd name="T15" fmla="*/ 93 h 267"/>
                    <a:gd name="T16" fmla="*/ 262 w 274"/>
                    <a:gd name="T17" fmla="*/ 85 h 267"/>
                    <a:gd name="T18" fmla="*/ 264 w 274"/>
                    <a:gd name="T19" fmla="*/ 93 h 267"/>
                    <a:gd name="T20" fmla="*/ 259 w 274"/>
                    <a:gd name="T21" fmla="*/ 110 h 267"/>
                    <a:gd name="T22" fmla="*/ 247 w 274"/>
                    <a:gd name="T23" fmla="*/ 112 h 267"/>
                    <a:gd name="T24" fmla="*/ 232 w 274"/>
                    <a:gd name="T25" fmla="*/ 127 h 267"/>
                    <a:gd name="T26" fmla="*/ 220 w 274"/>
                    <a:gd name="T27" fmla="*/ 141 h 267"/>
                    <a:gd name="T28" fmla="*/ 202 w 274"/>
                    <a:gd name="T29" fmla="*/ 154 h 267"/>
                    <a:gd name="T30" fmla="*/ 209 w 274"/>
                    <a:gd name="T31" fmla="*/ 183 h 267"/>
                    <a:gd name="T32" fmla="*/ 218 w 274"/>
                    <a:gd name="T33" fmla="*/ 214 h 267"/>
                    <a:gd name="T34" fmla="*/ 210 w 274"/>
                    <a:gd name="T35" fmla="*/ 237 h 267"/>
                    <a:gd name="T36" fmla="*/ 226 w 274"/>
                    <a:gd name="T37" fmla="*/ 228 h 267"/>
                    <a:gd name="T38" fmla="*/ 247 w 274"/>
                    <a:gd name="T39" fmla="*/ 192 h 267"/>
                    <a:gd name="T40" fmla="*/ 264 w 274"/>
                    <a:gd name="T41" fmla="*/ 141 h 267"/>
                    <a:gd name="T42" fmla="*/ 274 w 274"/>
                    <a:gd name="T43" fmla="*/ 115 h 267"/>
                    <a:gd name="T44" fmla="*/ 155 w 274"/>
                    <a:gd name="T45" fmla="*/ 267 h 267"/>
                    <a:gd name="T46" fmla="*/ 178 w 274"/>
                    <a:gd name="T47" fmla="*/ 246 h 267"/>
                    <a:gd name="T48" fmla="*/ 153 w 274"/>
                    <a:gd name="T49" fmla="*/ 245 h 267"/>
                    <a:gd name="T50" fmla="*/ 145 w 274"/>
                    <a:gd name="T51" fmla="*/ 252 h 267"/>
                    <a:gd name="T52" fmla="*/ 125 w 274"/>
                    <a:gd name="T53" fmla="*/ 248 h 267"/>
                    <a:gd name="T54" fmla="*/ 99 w 274"/>
                    <a:gd name="T55" fmla="*/ 249 h 267"/>
                    <a:gd name="T56" fmla="*/ 121 w 274"/>
                    <a:gd name="T57" fmla="*/ 267 h 267"/>
                    <a:gd name="T58" fmla="*/ 0 w 274"/>
                    <a:gd name="T59" fmla="*/ 129 h 267"/>
                    <a:gd name="T60" fmla="*/ 62 w 274"/>
                    <a:gd name="T61" fmla="*/ 26 h 267"/>
                    <a:gd name="T62" fmla="*/ 19 w 274"/>
                    <a:gd name="T63" fmla="*/ 87 h 267"/>
                    <a:gd name="T64" fmla="*/ 31 w 274"/>
                    <a:gd name="T65" fmla="*/ 84 h 267"/>
                    <a:gd name="T66" fmla="*/ 50 w 274"/>
                    <a:gd name="T67" fmla="*/ 91 h 267"/>
                    <a:gd name="T68" fmla="*/ 60 w 274"/>
                    <a:gd name="T69" fmla="*/ 88 h 267"/>
                    <a:gd name="T70" fmla="*/ 46 w 274"/>
                    <a:gd name="T71" fmla="*/ 106 h 267"/>
                    <a:gd name="T72" fmla="*/ 35 w 274"/>
                    <a:gd name="T73" fmla="*/ 122 h 267"/>
                    <a:gd name="T74" fmla="*/ 45 w 274"/>
                    <a:gd name="T75" fmla="*/ 157 h 267"/>
                    <a:gd name="T76" fmla="*/ 54 w 274"/>
                    <a:gd name="T77" fmla="*/ 180 h 267"/>
                    <a:gd name="T78" fmla="*/ 87 w 274"/>
                    <a:gd name="T79" fmla="*/ 210 h 267"/>
                    <a:gd name="T80" fmla="*/ 95 w 274"/>
                    <a:gd name="T81" fmla="*/ 188 h 267"/>
                    <a:gd name="T82" fmla="*/ 98 w 274"/>
                    <a:gd name="T83" fmla="*/ 169 h 267"/>
                    <a:gd name="T84" fmla="*/ 104 w 274"/>
                    <a:gd name="T85" fmla="*/ 137 h 267"/>
                    <a:gd name="T86" fmla="*/ 117 w 274"/>
                    <a:gd name="T87" fmla="*/ 122 h 267"/>
                    <a:gd name="T88" fmla="*/ 152 w 274"/>
                    <a:gd name="T89" fmla="*/ 125 h 267"/>
                    <a:gd name="T90" fmla="*/ 165 w 274"/>
                    <a:gd name="T91" fmla="*/ 106 h 267"/>
                    <a:gd name="T92" fmla="*/ 161 w 274"/>
                    <a:gd name="T93" fmla="*/ 81 h 267"/>
                    <a:gd name="T94" fmla="*/ 134 w 274"/>
                    <a:gd name="T95" fmla="*/ 58 h 267"/>
                    <a:gd name="T96" fmla="*/ 111 w 274"/>
                    <a:gd name="T97" fmla="*/ 57 h 267"/>
                    <a:gd name="T98" fmla="*/ 92 w 274"/>
                    <a:gd name="T99" fmla="*/ 68 h 267"/>
                    <a:gd name="T100" fmla="*/ 69 w 274"/>
                    <a:gd name="T101" fmla="*/ 64 h 267"/>
                    <a:gd name="T102" fmla="*/ 73 w 274"/>
                    <a:gd name="T103" fmla="*/ 56 h 267"/>
                    <a:gd name="T104" fmla="*/ 80 w 274"/>
                    <a:gd name="T105" fmla="*/ 45 h 267"/>
                    <a:gd name="T106" fmla="*/ 81 w 274"/>
                    <a:gd name="T107" fmla="*/ 38 h 267"/>
                    <a:gd name="T108" fmla="*/ 96 w 274"/>
                    <a:gd name="T109" fmla="*/ 49 h 267"/>
                    <a:gd name="T110" fmla="*/ 119 w 274"/>
                    <a:gd name="T111" fmla="*/ 47 h 267"/>
                    <a:gd name="T112" fmla="*/ 137 w 274"/>
                    <a:gd name="T113" fmla="*/ 45 h 267"/>
                    <a:gd name="T114" fmla="*/ 141 w 274"/>
                    <a:gd name="T115" fmla="*/ 28 h 267"/>
                    <a:gd name="T116" fmla="*/ 161 w 274"/>
                    <a:gd name="T117" fmla="*/ 22 h 267"/>
                    <a:gd name="T118" fmla="*/ 132 w 274"/>
                    <a:gd name="T119" fmla="*/ 8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74" h="267">
                      <a:moveTo>
                        <a:pt x="161" y="1"/>
                      </a:moveTo>
                      <a:lnTo>
                        <a:pt x="161" y="1"/>
                      </a:lnTo>
                      <a:lnTo>
                        <a:pt x="169" y="3"/>
                      </a:lnTo>
                      <a:lnTo>
                        <a:pt x="178" y="5"/>
                      </a:lnTo>
                      <a:lnTo>
                        <a:pt x="188" y="8"/>
                      </a:lnTo>
                      <a:lnTo>
                        <a:pt x="201" y="14"/>
                      </a:lnTo>
                      <a:lnTo>
                        <a:pt x="214" y="22"/>
                      </a:lnTo>
                      <a:lnTo>
                        <a:pt x="226" y="31"/>
                      </a:lnTo>
                      <a:lnTo>
                        <a:pt x="238" y="43"/>
                      </a:lnTo>
                      <a:lnTo>
                        <a:pt x="238" y="43"/>
                      </a:lnTo>
                      <a:lnTo>
                        <a:pt x="234" y="39"/>
                      </a:lnTo>
                      <a:lnTo>
                        <a:pt x="225" y="31"/>
                      </a:lnTo>
                      <a:lnTo>
                        <a:pt x="213" y="22"/>
                      </a:lnTo>
                      <a:lnTo>
                        <a:pt x="206" y="19"/>
                      </a:lnTo>
                      <a:lnTo>
                        <a:pt x="199" y="18"/>
                      </a:lnTo>
                      <a:lnTo>
                        <a:pt x="197" y="19"/>
                      </a:lnTo>
                      <a:lnTo>
                        <a:pt x="197" y="19"/>
                      </a:lnTo>
                      <a:lnTo>
                        <a:pt x="198" y="22"/>
                      </a:lnTo>
                      <a:lnTo>
                        <a:pt x="198" y="22"/>
                      </a:lnTo>
                      <a:lnTo>
                        <a:pt x="199" y="24"/>
                      </a:lnTo>
                      <a:lnTo>
                        <a:pt x="199" y="24"/>
                      </a:lnTo>
                      <a:lnTo>
                        <a:pt x="199" y="27"/>
                      </a:lnTo>
                      <a:lnTo>
                        <a:pt x="201" y="30"/>
                      </a:lnTo>
                      <a:lnTo>
                        <a:pt x="201" y="30"/>
                      </a:lnTo>
                      <a:lnTo>
                        <a:pt x="202" y="30"/>
                      </a:lnTo>
                      <a:lnTo>
                        <a:pt x="202" y="30"/>
                      </a:lnTo>
                      <a:lnTo>
                        <a:pt x="203" y="33"/>
                      </a:lnTo>
                      <a:lnTo>
                        <a:pt x="203" y="33"/>
                      </a:lnTo>
                      <a:lnTo>
                        <a:pt x="203" y="34"/>
                      </a:lnTo>
                      <a:lnTo>
                        <a:pt x="203" y="37"/>
                      </a:lnTo>
                      <a:lnTo>
                        <a:pt x="203" y="39"/>
                      </a:lnTo>
                      <a:lnTo>
                        <a:pt x="206" y="39"/>
                      </a:lnTo>
                      <a:lnTo>
                        <a:pt x="206" y="39"/>
                      </a:lnTo>
                      <a:lnTo>
                        <a:pt x="209" y="39"/>
                      </a:lnTo>
                      <a:lnTo>
                        <a:pt x="209" y="39"/>
                      </a:lnTo>
                      <a:lnTo>
                        <a:pt x="210" y="38"/>
                      </a:lnTo>
                      <a:lnTo>
                        <a:pt x="210" y="38"/>
                      </a:lnTo>
                      <a:lnTo>
                        <a:pt x="207" y="35"/>
                      </a:lnTo>
                      <a:lnTo>
                        <a:pt x="207" y="35"/>
                      </a:lnTo>
                      <a:lnTo>
                        <a:pt x="207" y="35"/>
                      </a:lnTo>
                      <a:lnTo>
                        <a:pt x="207" y="35"/>
                      </a:lnTo>
                      <a:lnTo>
                        <a:pt x="209" y="34"/>
                      </a:lnTo>
                      <a:lnTo>
                        <a:pt x="210" y="33"/>
                      </a:lnTo>
                      <a:lnTo>
                        <a:pt x="210" y="33"/>
                      </a:lnTo>
                      <a:lnTo>
                        <a:pt x="214" y="35"/>
                      </a:lnTo>
                      <a:lnTo>
                        <a:pt x="215" y="37"/>
                      </a:lnTo>
                      <a:lnTo>
                        <a:pt x="215" y="37"/>
                      </a:lnTo>
                      <a:lnTo>
                        <a:pt x="217" y="39"/>
                      </a:lnTo>
                      <a:lnTo>
                        <a:pt x="217" y="39"/>
                      </a:lnTo>
                      <a:lnTo>
                        <a:pt x="215" y="41"/>
                      </a:lnTo>
                      <a:lnTo>
                        <a:pt x="215" y="41"/>
                      </a:lnTo>
                      <a:lnTo>
                        <a:pt x="214" y="42"/>
                      </a:lnTo>
                      <a:lnTo>
                        <a:pt x="214" y="42"/>
                      </a:lnTo>
                      <a:lnTo>
                        <a:pt x="215" y="45"/>
                      </a:lnTo>
                      <a:lnTo>
                        <a:pt x="215" y="45"/>
                      </a:lnTo>
                      <a:lnTo>
                        <a:pt x="215" y="45"/>
                      </a:lnTo>
                      <a:lnTo>
                        <a:pt x="217" y="45"/>
                      </a:lnTo>
                      <a:lnTo>
                        <a:pt x="217" y="45"/>
                      </a:lnTo>
                      <a:lnTo>
                        <a:pt x="221" y="43"/>
                      </a:lnTo>
                      <a:lnTo>
                        <a:pt x="221" y="43"/>
                      </a:lnTo>
                      <a:lnTo>
                        <a:pt x="224" y="43"/>
                      </a:lnTo>
                      <a:lnTo>
                        <a:pt x="224" y="43"/>
                      </a:lnTo>
                      <a:lnTo>
                        <a:pt x="225" y="45"/>
                      </a:lnTo>
                      <a:lnTo>
                        <a:pt x="225" y="45"/>
                      </a:lnTo>
                      <a:lnTo>
                        <a:pt x="229" y="47"/>
                      </a:lnTo>
                      <a:lnTo>
                        <a:pt x="229" y="47"/>
                      </a:lnTo>
                      <a:lnTo>
                        <a:pt x="230" y="47"/>
                      </a:lnTo>
                      <a:lnTo>
                        <a:pt x="230" y="47"/>
                      </a:lnTo>
                      <a:lnTo>
                        <a:pt x="232" y="51"/>
                      </a:lnTo>
                      <a:lnTo>
                        <a:pt x="232" y="51"/>
                      </a:lnTo>
                      <a:lnTo>
                        <a:pt x="234" y="53"/>
                      </a:lnTo>
                      <a:lnTo>
                        <a:pt x="234" y="53"/>
                      </a:lnTo>
                      <a:lnTo>
                        <a:pt x="237" y="54"/>
                      </a:lnTo>
                      <a:lnTo>
                        <a:pt x="238" y="56"/>
                      </a:lnTo>
                      <a:lnTo>
                        <a:pt x="238" y="56"/>
                      </a:lnTo>
                      <a:lnTo>
                        <a:pt x="240" y="58"/>
                      </a:lnTo>
                      <a:lnTo>
                        <a:pt x="240" y="58"/>
                      </a:lnTo>
                      <a:lnTo>
                        <a:pt x="245" y="62"/>
                      </a:lnTo>
                      <a:lnTo>
                        <a:pt x="245" y="62"/>
                      </a:lnTo>
                      <a:lnTo>
                        <a:pt x="248" y="65"/>
                      </a:lnTo>
                      <a:lnTo>
                        <a:pt x="248" y="65"/>
                      </a:lnTo>
                      <a:lnTo>
                        <a:pt x="248" y="69"/>
                      </a:lnTo>
                      <a:lnTo>
                        <a:pt x="248" y="69"/>
                      </a:lnTo>
                      <a:lnTo>
                        <a:pt x="249" y="73"/>
                      </a:lnTo>
                      <a:lnTo>
                        <a:pt x="249" y="73"/>
                      </a:lnTo>
                      <a:lnTo>
                        <a:pt x="251" y="76"/>
                      </a:lnTo>
                      <a:lnTo>
                        <a:pt x="251" y="76"/>
                      </a:lnTo>
                      <a:lnTo>
                        <a:pt x="253" y="77"/>
                      </a:lnTo>
                      <a:lnTo>
                        <a:pt x="253" y="77"/>
                      </a:lnTo>
                      <a:lnTo>
                        <a:pt x="257" y="80"/>
                      </a:lnTo>
                      <a:lnTo>
                        <a:pt x="257" y="80"/>
                      </a:lnTo>
                      <a:lnTo>
                        <a:pt x="259" y="81"/>
                      </a:lnTo>
                      <a:lnTo>
                        <a:pt x="259" y="83"/>
                      </a:lnTo>
                      <a:lnTo>
                        <a:pt x="259" y="83"/>
                      </a:lnTo>
                      <a:lnTo>
                        <a:pt x="257" y="84"/>
                      </a:lnTo>
                      <a:lnTo>
                        <a:pt x="257" y="84"/>
                      </a:lnTo>
                      <a:lnTo>
                        <a:pt x="255" y="84"/>
                      </a:lnTo>
                      <a:lnTo>
                        <a:pt x="255" y="84"/>
                      </a:lnTo>
                      <a:lnTo>
                        <a:pt x="255" y="87"/>
                      </a:lnTo>
                      <a:lnTo>
                        <a:pt x="255" y="87"/>
                      </a:lnTo>
                      <a:lnTo>
                        <a:pt x="255" y="88"/>
                      </a:lnTo>
                      <a:lnTo>
                        <a:pt x="255" y="89"/>
                      </a:lnTo>
                      <a:lnTo>
                        <a:pt x="255" y="89"/>
                      </a:lnTo>
                      <a:lnTo>
                        <a:pt x="252" y="91"/>
                      </a:lnTo>
                      <a:lnTo>
                        <a:pt x="251" y="91"/>
                      </a:lnTo>
                      <a:lnTo>
                        <a:pt x="248" y="92"/>
                      </a:lnTo>
                      <a:lnTo>
                        <a:pt x="247" y="93"/>
                      </a:lnTo>
                      <a:lnTo>
                        <a:pt x="247" y="93"/>
                      </a:lnTo>
                      <a:lnTo>
                        <a:pt x="247" y="95"/>
                      </a:lnTo>
                      <a:lnTo>
                        <a:pt x="247" y="95"/>
                      </a:lnTo>
                      <a:lnTo>
                        <a:pt x="249" y="96"/>
                      </a:lnTo>
                      <a:lnTo>
                        <a:pt x="249" y="96"/>
                      </a:lnTo>
                      <a:lnTo>
                        <a:pt x="249" y="95"/>
                      </a:lnTo>
                      <a:lnTo>
                        <a:pt x="249" y="95"/>
                      </a:lnTo>
                      <a:lnTo>
                        <a:pt x="249" y="93"/>
                      </a:lnTo>
                      <a:lnTo>
                        <a:pt x="251" y="93"/>
                      </a:lnTo>
                      <a:lnTo>
                        <a:pt x="251" y="93"/>
                      </a:lnTo>
                      <a:lnTo>
                        <a:pt x="253" y="93"/>
                      </a:lnTo>
                      <a:lnTo>
                        <a:pt x="253" y="93"/>
                      </a:lnTo>
                      <a:lnTo>
                        <a:pt x="256" y="93"/>
                      </a:lnTo>
                      <a:lnTo>
                        <a:pt x="256" y="93"/>
                      </a:lnTo>
                      <a:lnTo>
                        <a:pt x="256" y="92"/>
                      </a:lnTo>
                      <a:lnTo>
                        <a:pt x="256" y="92"/>
                      </a:lnTo>
                      <a:lnTo>
                        <a:pt x="256" y="92"/>
                      </a:lnTo>
                      <a:lnTo>
                        <a:pt x="256" y="89"/>
                      </a:lnTo>
                      <a:lnTo>
                        <a:pt x="256" y="89"/>
                      </a:lnTo>
                      <a:lnTo>
                        <a:pt x="257" y="87"/>
                      </a:lnTo>
                      <a:lnTo>
                        <a:pt x="257" y="87"/>
                      </a:lnTo>
                      <a:lnTo>
                        <a:pt x="257" y="88"/>
                      </a:lnTo>
                      <a:lnTo>
                        <a:pt x="259" y="87"/>
                      </a:lnTo>
                      <a:lnTo>
                        <a:pt x="259" y="87"/>
                      </a:lnTo>
                      <a:lnTo>
                        <a:pt x="260" y="85"/>
                      </a:lnTo>
                      <a:lnTo>
                        <a:pt x="260" y="85"/>
                      </a:lnTo>
                      <a:lnTo>
                        <a:pt x="262" y="85"/>
                      </a:lnTo>
                      <a:lnTo>
                        <a:pt x="262" y="85"/>
                      </a:lnTo>
                      <a:lnTo>
                        <a:pt x="262" y="85"/>
                      </a:lnTo>
                      <a:lnTo>
                        <a:pt x="262" y="83"/>
                      </a:lnTo>
                      <a:lnTo>
                        <a:pt x="262" y="83"/>
                      </a:lnTo>
                      <a:lnTo>
                        <a:pt x="260" y="80"/>
                      </a:lnTo>
                      <a:lnTo>
                        <a:pt x="260" y="80"/>
                      </a:lnTo>
                      <a:lnTo>
                        <a:pt x="260" y="75"/>
                      </a:lnTo>
                      <a:lnTo>
                        <a:pt x="260" y="75"/>
                      </a:lnTo>
                      <a:lnTo>
                        <a:pt x="263" y="80"/>
                      </a:lnTo>
                      <a:lnTo>
                        <a:pt x="266" y="89"/>
                      </a:lnTo>
                      <a:lnTo>
                        <a:pt x="266" y="89"/>
                      </a:lnTo>
                      <a:lnTo>
                        <a:pt x="264" y="89"/>
                      </a:lnTo>
                      <a:lnTo>
                        <a:pt x="264" y="91"/>
                      </a:lnTo>
                      <a:lnTo>
                        <a:pt x="264" y="91"/>
                      </a:lnTo>
                      <a:lnTo>
                        <a:pt x="264" y="93"/>
                      </a:lnTo>
                      <a:lnTo>
                        <a:pt x="264" y="93"/>
                      </a:lnTo>
                      <a:lnTo>
                        <a:pt x="264" y="98"/>
                      </a:lnTo>
                      <a:lnTo>
                        <a:pt x="264" y="98"/>
                      </a:lnTo>
                      <a:lnTo>
                        <a:pt x="264" y="103"/>
                      </a:lnTo>
                      <a:lnTo>
                        <a:pt x="264" y="103"/>
                      </a:lnTo>
                      <a:lnTo>
                        <a:pt x="264" y="107"/>
                      </a:lnTo>
                      <a:lnTo>
                        <a:pt x="264" y="107"/>
                      </a:lnTo>
                      <a:lnTo>
                        <a:pt x="264" y="112"/>
                      </a:lnTo>
                      <a:lnTo>
                        <a:pt x="264" y="112"/>
                      </a:lnTo>
                      <a:lnTo>
                        <a:pt x="263" y="114"/>
                      </a:lnTo>
                      <a:lnTo>
                        <a:pt x="263" y="114"/>
                      </a:lnTo>
                      <a:lnTo>
                        <a:pt x="263" y="115"/>
                      </a:lnTo>
                      <a:lnTo>
                        <a:pt x="262" y="114"/>
                      </a:lnTo>
                      <a:lnTo>
                        <a:pt x="262" y="114"/>
                      </a:lnTo>
                      <a:lnTo>
                        <a:pt x="260" y="110"/>
                      </a:lnTo>
                      <a:lnTo>
                        <a:pt x="259" y="110"/>
                      </a:lnTo>
                      <a:lnTo>
                        <a:pt x="259" y="110"/>
                      </a:lnTo>
                      <a:lnTo>
                        <a:pt x="259" y="108"/>
                      </a:lnTo>
                      <a:lnTo>
                        <a:pt x="256" y="108"/>
                      </a:lnTo>
                      <a:lnTo>
                        <a:pt x="256" y="108"/>
                      </a:lnTo>
                      <a:lnTo>
                        <a:pt x="255" y="108"/>
                      </a:lnTo>
                      <a:lnTo>
                        <a:pt x="253" y="108"/>
                      </a:lnTo>
                      <a:lnTo>
                        <a:pt x="253" y="108"/>
                      </a:lnTo>
                      <a:lnTo>
                        <a:pt x="253" y="111"/>
                      </a:lnTo>
                      <a:lnTo>
                        <a:pt x="253" y="112"/>
                      </a:lnTo>
                      <a:lnTo>
                        <a:pt x="253" y="112"/>
                      </a:lnTo>
                      <a:lnTo>
                        <a:pt x="248" y="111"/>
                      </a:lnTo>
                      <a:lnTo>
                        <a:pt x="248" y="111"/>
                      </a:lnTo>
                      <a:lnTo>
                        <a:pt x="247" y="111"/>
                      </a:lnTo>
                      <a:lnTo>
                        <a:pt x="247" y="112"/>
                      </a:lnTo>
                      <a:lnTo>
                        <a:pt x="247" y="112"/>
                      </a:lnTo>
                      <a:lnTo>
                        <a:pt x="245" y="115"/>
                      </a:lnTo>
                      <a:lnTo>
                        <a:pt x="244" y="116"/>
                      </a:lnTo>
                      <a:lnTo>
                        <a:pt x="244" y="116"/>
                      </a:lnTo>
                      <a:lnTo>
                        <a:pt x="244" y="118"/>
                      </a:lnTo>
                      <a:lnTo>
                        <a:pt x="243" y="121"/>
                      </a:lnTo>
                      <a:lnTo>
                        <a:pt x="243" y="121"/>
                      </a:lnTo>
                      <a:lnTo>
                        <a:pt x="241" y="122"/>
                      </a:lnTo>
                      <a:lnTo>
                        <a:pt x="238" y="122"/>
                      </a:lnTo>
                      <a:lnTo>
                        <a:pt x="238" y="122"/>
                      </a:lnTo>
                      <a:lnTo>
                        <a:pt x="234" y="123"/>
                      </a:lnTo>
                      <a:lnTo>
                        <a:pt x="234" y="123"/>
                      </a:lnTo>
                      <a:lnTo>
                        <a:pt x="234" y="125"/>
                      </a:lnTo>
                      <a:lnTo>
                        <a:pt x="233" y="126"/>
                      </a:lnTo>
                      <a:lnTo>
                        <a:pt x="233" y="126"/>
                      </a:lnTo>
                      <a:lnTo>
                        <a:pt x="232" y="127"/>
                      </a:lnTo>
                      <a:lnTo>
                        <a:pt x="230" y="129"/>
                      </a:lnTo>
                      <a:lnTo>
                        <a:pt x="230" y="129"/>
                      </a:lnTo>
                      <a:lnTo>
                        <a:pt x="230" y="133"/>
                      </a:lnTo>
                      <a:lnTo>
                        <a:pt x="230" y="133"/>
                      </a:lnTo>
                      <a:lnTo>
                        <a:pt x="230" y="134"/>
                      </a:lnTo>
                      <a:lnTo>
                        <a:pt x="230" y="135"/>
                      </a:lnTo>
                      <a:lnTo>
                        <a:pt x="230" y="135"/>
                      </a:lnTo>
                      <a:lnTo>
                        <a:pt x="226" y="137"/>
                      </a:lnTo>
                      <a:lnTo>
                        <a:pt x="226" y="137"/>
                      </a:lnTo>
                      <a:lnTo>
                        <a:pt x="226" y="137"/>
                      </a:lnTo>
                      <a:lnTo>
                        <a:pt x="226" y="138"/>
                      </a:lnTo>
                      <a:lnTo>
                        <a:pt x="225" y="139"/>
                      </a:lnTo>
                      <a:lnTo>
                        <a:pt x="225" y="139"/>
                      </a:lnTo>
                      <a:lnTo>
                        <a:pt x="220" y="141"/>
                      </a:lnTo>
                      <a:lnTo>
                        <a:pt x="220" y="141"/>
                      </a:lnTo>
                      <a:lnTo>
                        <a:pt x="220" y="142"/>
                      </a:lnTo>
                      <a:lnTo>
                        <a:pt x="220" y="144"/>
                      </a:lnTo>
                      <a:lnTo>
                        <a:pt x="218" y="144"/>
                      </a:lnTo>
                      <a:lnTo>
                        <a:pt x="218" y="144"/>
                      </a:lnTo>
                      <a:lnTo>
                        <a:pt x="215" y="144"/>
                      </a:lnTo>
                      <a:lnTo>
                        <a:pt x="213" y="144"/>
                      </a:lnTo>
                      <a:lnTo>
                        <a:pt x="213" y="144"/>
                      </a:lnTo>
                      <a:lnTo>
                        <a:pt x="211" y="145"/>
                      </a:lnTo>
                      <a:lnTo>
                        <a:pt x="209" y="148"/>
                      </a:lnTo>
                      <a:lnTo>
                        <a:pt x="209" y="148"/>
                      </a:lnTo>
                      <a:lnTo>
                        <a:pt x="203" y="152"/>
                      </a:lnTo>
                      <a:lnTo>
                        <a:pt x="203" y="152"/>
                      </a:lnTo>
                      <a:lnTo>
                        <a:pt x="202" y="152"/>
                      </a:lnTo>
                      <a:lnTo>
                        <a:pt x="202" y="154"/>
                      </a:lnTo>
                      <a:lnTo>
                        <a:pt x="202" y="154"/>
                      </a:lnTo>
                      <a:lnTo>
                        <a:pt x="202" y="157"/>
                      </a:lnTo>
                      <a:lnTo>
                        <a:pt x="203" y="158"/>
                      </a:lnTo>
                      <a:lnTo>
                        <a:pt x="203" y="158"/>
                      </a:lnTo>
                      <a:lnTo>
                        <a:pt x="207" y="164"/>
                      </a:lnTo>
                      <a:lnTo>
                        <a:pt x="207" y="164"/>
                      </a:lnTo>
                      <a:lnTo>
                        <a:pt x="209" y="167"/>
                      </a:lnTo>
                      <a:lnTo>
                        <a:pt x="207" y="169"/>
                      </a:lnTo>
                      <a:lnTo>
                        <a:pt x="207" y="169"/>
                      </a:lnTo>
                      <a:lnTo>
                        <a:pt x="206" y="173"/>
                      </a:lnTo>
                      <a:lnTo>
                        <a:pt x="206" y="173"/>
                      </a:lnTo>
                      <a:lnTo>
                        <a:pt x="206" y="176"/>
                      </a:lnTo>
                      <a:lnTo>
                        <a:pt x="206" y="179"/>
                      </a:lnTo>
                      <a:lnTo>
                        <a:pt x="206" y="179"/>
                      </a:lnTo>
                      <a:lnTo>
                        <a:pt x="209" y="183"/>
                      </a:lnTo>
                      <a:lnTo>
                        <a:pt x="209" y="183"/>
                      </a:lnTo>
                      <a:lnTo>
                        <a:pt x="207" y="184"/>
                      </a:lnTo>
                      <a:lnTo>
                        <a:pt x="207" y="186"/>
                      </a:lnTo>
                      <a:lnTo>
                        <a:pt x="207" y="187"/>
                      </a:lnTo>
                      <a:lnTo>
                        <a:pt x="207" y="187"/>
                      </a:lnTo>
                      <a:lnTo>
                        <a:pt x="213" y="191"/>
                      </a:lnTo>
                      <a:lnTo>
                        <a:pt x="213" y="191"/>
                      </a:lnTo>
                      <a:lnTo>
                        <a:pt x="217" y="194"/>
                      </a:lnTo>
                      <a:lnTo>
                        <a:pt x="217" y="194"/>
                      </a:lnTo>
                      <a:lnTo>
                        <a:pt x="217" y="199"/>
                      </a:lnTo>
                      <a:lnTo>
                        <a:pt x="217" y="199"/>
                      </a:lnTo>
                      <a:lnTo>
                        <a:pt x="220" y="204"/>
                      </a:lnTo>
                      <a:lnTo>
                        <a:pt x="221" y="209"/>
                      </a:lnTo>
                      <a:lnTo>
                        <a:pt x="220" y="211"/>
                      </a:lnTo>
                      <a:lnTo>
                        <a:pt x="220" y="211"/>
                      </a:lnTo>
                      <a:lnTo>
                        <a:pt x="218" y="214"/>
                      </a:lnTo>
                      <a:lnTo>
                        <a:pt x="218" y="215"/>
                      </a:lnTo>
                      <a:lnTo>
                        <a:pt x="218" y="215"/>
                      </a:lnTo>
                      <a:lnTo>
                        <a:pt x="220" y="218"/>
                      </a:lnTo>
                      <a:lnTo>
                        <a:pt x="220" y="218"/>
                      </a:lnTo>
                      <a:lnTo>
                        <a:pt x="222" y="219"/>
                      </a:lnTo>
                      <a:lnTo>
                        <a:pt x="222" y="219"/>
                      </a:lnTo>
                      <a:lnTo>
                        <a:pt x="222" y="221"/>
                      </a:lnTo>
                      <a:lnTo>
                        <a:pt x="222" y="221"/>
                      </a:lnTo>
                      <a:lnTo>
                        <a:pt x="218" y="226"/>
                      </a:lnTo>
                      <a:lnTo>
                        <a:pt x="218" y="226"/>
                      </a:lnTo>
                      <a:lnTo>
                        <a:pt x="217" y="230"/>
                      </a:lnTo>
                      <a:lnTo>
                        <a:pt x="217" y="230"/>
                      </a:lnTo>
                      <a:lnTo>
                        <a:pt x="213" y="236"/>
                      </a:lnTo>
                      <a:lnTo>
                        <a:pt x="213" y="236"/>
                      </a:lnTo>
                      <a:lnTo>
                        <a:pt x="210" y="237"/>
                      </a:lnTo>
                      <a:lnTo>
                        <a:pt x="210" y="238"/>
                      </a:lnTo>
                      <a:lnTo>
                        <a:pt x="210" y="238"/>
                      </a:lnTo>
                      <a:lnTo>
                        <a:pt x="209" y="241"/>
                      </a:lnTo>
                      <a:lnTo>
                        <a:pt x="209" y="242"/>
                      </a:lnTo>
                      <a:lnTo>
                        <a:pt x="210" y="241"/>
                      </a:lnTo>
                      <a:lnTo>
                        <a:pt x="210" y="241"/>
                      </a:lnTo>
                      <a:lnTo>
                        <a:pt x="215" y="237"/>
                      </a:lnTo>
                      <a:lnTo>
                        <a:pt x="215" y="237"/>
                      </a:lnTo>
                      <a:lnTo>
                        <a:pt x="221" y="234"/>
                      </a:lnTo>
                      <a:lnTo>
                        <a:pt x="224" y="232"/>
                      </a:lnTo>
                      <a:lnTo>
                        <a:pt x="224" y="232"/>
                      </a:lnTo>
                      <a:lnTo>
                        <a:pt x="225" y="232"/>
                      </a:lnTo>
                      <a:lnTo>
                        <a:pt x="225" y="233"/>
                      </a:lnTo>
                      <a:lnTo>
                        <a:pt x="226" y="228"/>
                      </a:lnTo>
                      <a:lnTo>
                        <a:pt x="226" y="228"/>
                      </a:lnTo>
                      <a:lnTo>
                        <a:pt x="230" y="219"/>
                      </a:lnTo>
                      <a:lnTo>
                        <a:pt x="233" y="217"/>
                      </a:lnTo>
                      <a:lnTo>
                        <a:pt x="233" y="217"/>
                      </a:lnTo>
                      <a:lnTo>
                        <a:pt x="236" y="211"/>
                      </a:lnTo>
                      <a:lnTo>
                        <a:pt x="236" y="211"/>
                      </a:lnTo>
                      <a:lnTo>
                        <a:pt x="238" y="206"/>
                      </a:lnTo>
                      <a:lnTo>
                        <a:pt x="238" y="206"/>
                      </a:lnTo>
                      <a:lnTo>
                        <a:pt x="240" y="204"/>
                      </a:lnTo>
                      <a:lnTo>
                        <a:pt x="241" y="204"/>
                      </a:lnTo>
                      <a:lnTo>
                        <a:pt x="243" y="204"/>
                      </a:lnTo>
                      <a:lnTo>
                        <a:pt x="243" y="200"/>
                      </a:lnTo>
                      <a:lnTo>
                        <a:pt x="243" y="200"/>
                      </a:lnTo>
                      <a:lnTo>
                        <a:pt x="244" y="196"/>
                      </a:lnTo>
                      <a:lnTo>
                        <a:pt x="247" y="192"/>
                      </a:lnTo>
                      <a:lnTo>
                        <a:pt x="247" y="192"/>
                      </a:lnTo>
                      <a:lnTo>
                        <a:pt x="247" y="188"/>
                      </a:lnTo>
                      <a:lnTo>
                        <a:pt x="247" y="186"/>
                      </a:lnTo>
                      <a:lnTo>
                        <a:pt x="247" y="184"/>
                      </a:lnTo>
                      <a:lnTo>
                        <a:pt x="248" y="181"/>
                      </a:lnTo>
                      <a:lnTo>
                        <a:pt x="248" y="181"/>
                      </a:lnTo>
                      <a:lnTo>
                        <a:pt x="252" y="179"/>
                      </a:lnTo>
                      <a:lnTo>
                        <a:pt x="253" y="177"/>
                      </a:lnTo>
                      <a:lnTo>
                        <a:pt x="253" y="177"/>
                      </a:lnTo>
                      <a:lnTo>
                        <a:pt x="256" y="172"/>
                      </a:lnTo>
                      <a:lnTo>
                        <a:pt x="256" y="172"/>
                      </a:lnTo>
                      <a:lnTo>
                        <a:pt x="262" y="164"/>
                      </a:lnTo>
                      <a:lnTo>
                        <a:pt x="263" y="160"/>
                      </a:lnTo>
                      <a:lnTo>
                        <a:pt x="264" y="153"/>
                      </a:lnTo>
                      <a:lnTo>
                        <a:pt x="264" y="153"/>
                      </a:lnTo>
                      <a:lnTo>
                        <a:pt x="264" y="141"/>
                      </a:lnTo>
                      <a:lnTo>
                        <a:pt x="264" y="141"/>
                      </a:lnTo>
                      <a:lnTo>
                        <a:pt x="266" y="138"/>
                      </a:lnTo>
                      <a:lnTo>
                        <a:pt x="267" y="135"/>
                      </a:lnTo>
                      <a:lnTo>
                        <a:pt x="267" y="131"/>
                      </a:lnTo>
                      <a:lnTo>
                        <a:pt x="267" y="131"/>
                      </a:lnTo>
                      <a:lnTo>
                        <a:pt x="266" y="127"/>
                      </a:lnTo>
                      <a:lnTo>
                        <a:pt x="266" y="126"/>
                      </a:lnTo>
                      <a:lnTo>
                        <a:pt x="266" y="126"/>
                      </a:lnTo>
                      <a:lnTo>
                        <a:pt x="267" y="123"/>
                      </a:lnTo>
                      <a:lnTo>
                        <a:pt x="268" y="122"/>
                      </a:lnTo>
                      <a:lnTo>
                        <a:pt x="268" y="122"/>
                      </a:lnTo>
                      <a:lnTo>
                        <a:pt x="271" y="118"/>
                      </a:lnTo>
                      <a:lnTo>
                        <a:pt x="271" y="118"/>
                      </a:lnTo>
                      <a:lnTo>
                        <a:pt x="272" y="114"/>
                      </a:lnTo>
                      <a:lnTo>
                        <a:pt x="274" y="115"/>
                      </a:lnTo>
                      <a:lnTo>
                        <a:pt x="274" y="115"/>
                      </a:lnTo>
                      <a:lnTo>
                        <a:pt x="274" y="121"/>
                      </a:lnTo>
                      <a:lnTo>
                        <a:pt x="274" y="135"/>
                      </a:lnTo>
                      <a:lnTo>
                        <a:pt x="270" y="157"/>
                      </a:lnTo>
                      <a:lnTo>
                        <a:pt x="267" y="171"/>
                      </a:lnTo>
                      <a:lnTo>
                        <a:pt x="263" y="183"/>
                      </a:lnTo>
                      <a:lnTo>
                        <a:pt x="257" y="196"/>
                      </a:lnTo>
                      <a:lnTo>
                        <a:pt x="249" y="210"/>
                      </a:lnTo>
                      <a:lnTo>
                        <a:pt x="240" y="223"/>
                      </a:lnTo>
                      <a:lnTo>
                        <a:pt x="229" y="234"/>
                      </a:lnTo>
                      <a:lnTo>
                        <a:pt x="214" y="245"/>
                      </a:lnTo>
                      <a:lnTo>
                        <a:pt x="198" y="255"/>
                      </a:lnTo>
                      <a:lnTo>
                        <a:pt x="178" y="261"/>
                      </a:lnTo>
                      <a:lnTo>
                        <a:pt x="155" y="267"/>
                      </a:lnTo>
                      <a:lnTo>
                        <a:pt x="155" y="267"/>
                      </a:lnTo>
                      <a:lnTo>
                        <a:pt x="169" y="263"/>
                      </a:lnTo>
                      <a:lnTo>
                        <a:pt x="182" y="259"/>
                      </a:lnTo>
                      <a:lnTo>
                        <a:pt x="186" y="256"/>
                      </a:lnTo>
                      <a:lnTo>
                        <a:pt x="187" y="255"/>
                      </a:lnTo>
                      <a:lnTo>
                        <a:pt x="187" y="255"/>
                      </a:lnTo>
                      <a:lnTo>
                        <a:pt x="187" y="252"/>
                      </a:lnTo>
                      <a:lnTo>
                        <a:pt x="187" y="249"/>
                      </a:lnTo>
                      <a:lnTo>
                        <a:pt x="187" y="249"/>
                      </a:lnTo>
                      <a:lnTo>
                        <a:pt x="187" y="249"/>
                      </a:lnTo>
                      <a:lnTo>
                        <a:pt x="184" y="249"/>
                      </a:lnTo>
                      <a:lnTo>
                        <a:pt x="182" y="248"/>
                      </a:lnTo>
                      <a:lnTo>
                        <a:pt x="182" y="248"/>
                      </a:lnTo>
                      <a:lnTo>
                        <a:pt x="178" y="245"/>
                      </a:lnTo>
                      <a:lnTo>
                        <a:pt x="178" y="246"/>
                      </a:lnTo>
                      <a:lnTo>
                        <a:pt x="178" y="246"/>
                      </a:lnTo>
                      <a:lnTo>
                        <a:pt x="173" y="246"/>
                      </a:lnTo>
                      <a:lnTo>
                        <a:pt x="173" y="246"/>
                      </a:lnTo>
                      <a:lnTo>
                        <a:pt x="168" y="246"/>
                      </a:lnTo>
                      <a:lnTo>
                        <a:pt x="165" y="245"/>
                      </a:lnTo>
                      <a:lnTo>
                        <a:pt x="165" y="245"/>
                      </a:lnTo>
                      <a:lnTo>
                        <a:pt x="161" y="242"/>
                      </a:lnTo>
                      <a:lnTo>
                        <a:pt x="160" y="241"/>
                      </a:lnTo>
                      <a:lnTo>
                        <a:pt x="159" y="242"/>
                      </a:lnTo>
                      <a:lnTo>
                        <a:pt x="159" y="242"/>
                      </a:lnTo>
                      <a:lnTo>
                        <a:pt x="159" y="244"/>
                      </a:lnTo>
                      <a:lnTo>
                        <a:pt x="159" y="244"/>
                      </a:lnTo>
                      <a:lnTo>
                        <a:pt x="157" y="245"/>
                      </a:lnTo>
                      <a:lnTo>
                        <a:pt x="157" y="245"/>
                      </a:lnTo>
                      <a:lnTo>
                        <a:pt x="156" y="245"/>
                      </a:lnTo>
                      <a:lnTo>
                        <a:pt x="153" y="245"/>
                      </a:lnTo>
                      <a:lnTo>
                        <a:pt x="149" y="245"/>
                      </a:lnTo>
                      <a:lnTo>
                        <a:pt x="149" y="245"/>
                      </a:lnTo>
                      <a:lnTo>
                        <a:pt x="145" y="245"/>
                      </a:lnTo>
                      <a:lnTo>
                        <a:pt x="140" y="244"/>
                      </a:lnTo>
                      <a:lnTo>
                        <a:pt x="140" y="244"/>
                      </a:lnTo>
                      <a:lnTo>
                        <a:pt x="138" y="242"/>
                      </a:lnTo>
                      <a:lnTo>
                        <a:pt x="137" y="242"/>
                      </a:lnTo>
                      <a:lnTo>
                        <a:pt x="137" y="242"/>
                      </a:lnTo>
                      <a:lnTo>
                        <a:pt x="136" y="244"/>
                      </a:lnTo>
                      <a:lnTo>
                        <a:pt x="134" y="245"/>
                      </a:lnTo>
                      <a:lnTo>
                        <a:pt x="140" y="248"/>
                      </a:lnTo>
                      <a:lnTo>
                        <a:pt x="144" y="251"/>
                      </a:lnTo>
                      <a:lnTo>
                        <a:pt x="144" y="251"/>
                      </a:lnTo>
                      <a:lnTo>
                        <a:pt x="145" y="252"/>
                      </a:lnTo>
                      <a:lnTo>
                        <a:pt x="145" y="252"/>
                      </a:lnTo>
                      <a:lnTo>
                        <a:pt x="145" y="253"/>
                      </a:lnTo>
                      <a:lnTo>
                        <a:pt x="145" y="253"/>
                      </a:lnTo>
                      <a:lnTo>
                        <a:pt x="142" y="253"/>
                      </a:lnTo>
                      <a:lnTo>
                        <a:pt x="140" y="253"/>
                      </a:lnTo>
                      <a:lnTo>
                        <a:pt x="140" y="253"/>
                      </a:lnTo>
                      <a:lnTo>
                        <a:pt x="134" y="256"/>
                      </a:lnTo>
                      <a:lnTo>
                        <a:pt x="133" y="256"/>
                      </a:lnTo>
                      <a:lnTo>
                        <a:pt x="130" y="256"/>
                      </a:lnTo>
                      <a:lnTo>
                        <a:pt x="130" y="256"/>
                      </a:lnTo>
                      <a:lnTo>
                        <a:pt x="127" y="251"/>
                      </a:lnTo>
                      <a:lnTo>
                        <a:pt x="127" y="251"/>
                      </a:lnTo>
                      <a:lnTo>
                        <a:pt x="127" y="249"/>
                      </a:lnTo>
                      <a:lnTo>
                        <a:pt x="126" y="248"/>
                      </a:lnTo>
                      <a:lnTo>
                        <a:pt x="125" y="248"/>
                      </a:lnTo>
                      <a:lnTo>
                        <a:pt x="125" y="248"/>
                      </a:lnTo>
                      <a:lnTo>
                        <a:pt x="121" y="248"/>
                      </a:lnTo>
                      <a:lnTo>
                        <a:pt x="123" y="252"/>
                      </a:lnTo>
                      <a:lnTo>
                        <a:pt x="123" y="252"/>
                      </a:lnTo>
                      <a:lnTo>
                        <a:pt x="118" y="252"/>
                      </a:lnTo>
                      <a:lnTo>
                        <a:pt x="118" y="252"/>
                      </a:lnTo>
                      <a:lnTo>
                        <a:pt x="115" y="253"/>
                      </a:lnTo>
                      <a:lnTo>
                        <a:pt x="115" y="253"/>
                      </a:lnTo>
                      <a:lnTo>
                        <a:pt x="114" y="252"/>
                      </a:lnTo>
                      <a:lnTo>
                        <a:pt x="114" y="252"/>
                      </a:lnTo>
                      <a:lnTo>
                        <a:pt x="111" y="251"/>
                      </a:lnTo>
                      <a:lnTo>
                        <a:pt x="108" y="251"/>
                      </a:lnTo>
                      <a:lnTo>
                        <a:pt x="108" y="251"/>
                      </a:lnTo>
                      <a:lnTo>
                        <a:pt x="102" y="249"/>
                      </a:lnTo>
                      <a:lnTo>
                        <a:pt x="102" y="249"/>
                      </a:lnTo>
                      <a:lnTo>
                        <a:pt x="99" y="249"/>
                      </a:lnTo>
                      <a:lnTo>
                        <a:pt x="99" y="249"/>
                      </a:lnTo>
                      <a:lnTo>
                        <a:pt x="95" y="252"/>
                      </a:lnTo>
                      <a:lnTo>
                        <a:pt x="92" y="252"/>
                      </a:lnTo>
                      <a:lnTo>
                        <a:pt x="92" y="252"/>
                      </a:lnTo>
                      <a:lnTo>
                        <a:pt x="88" y="252"/>
                      </a:lnTo>
                      <a:lnTo>
                        <a:pt x="85" y="252"/>
                      </a:lnTo>
                      <a:lnTo>
                        <a:pt x="85" y="252"/>
                      </a:lnTo>
                      <a:lnTo>
                        <a:pt x="88" y="255"/>
                      </a:lnTo>
                      <a:lnTo>
                        <a:pt x="98" y="259"/>
                      </a:lnTo>
                      <a:lnTo>
                        <a:pt x="104" y="261"/>
                      </a:lnTo>
                      <a:lnTo>
                        <a:pt x="113" y="264"/>
                      </a:lnTo>
                      <a:lnTo>
                        <a:pt x="122" y="265"/>
                      </a:lnTo>
                      <a:lnTo>
                        <a:pt x="133" y="267"/>
                      </a:lnTo>
                      <a:lnTo>
                        <a:pt x="133" y="267"/>
                      </a:lnTo>
                      <a:lnTo>
                        <a:pt x="121" y="267"/>
                      </a:lnTo>
                      <a:lnTo>
                        <a:pt x="108" y="264"/>
                      </a:lnTo>
                      <a:lnTo>
                        <a:pt x="92" y="260"/>
                      </a:lnTo>
                      <a:lnTo>
                        <a:pt x="73" y="252"/>
                      </a:lnTo>
                      <a:lnTo>
                        <a:pt x="64" y="246"/>
                      </a:lnTo>
                      <a:lnTo>
                        <a:pt x="54" y="240"/>
                      </a:lnTo>
                      <a:lnTo>
                        <a:pt x="45" y="232"/>
                      </a:lnTo>
                      <a:lnTo>
                        <a:pt x="35" y="222"/>
                      </a:lnTo>
                      <a:lnTo>
                        <a:pt x="27" y="211"/>
                      </a:lnTo>
                      <a:lnTo>
                        <a:pt x="19" y="199"/>
                      </a:lnTo>
                      <a:lnTo>
                        <a:pt x="19" y="199"/>
                      </a:lnTo>
                      <a:lnTo>
                        <a:pt x="12" y="186"/>
                      </a:lnTo>
                      <a:lnTo>
                        <a:pt x="7" y="172"/>
                      </a:lnTo>
                      <a:lnTo>
                        <a:pt x="3" y="157"/>
                      </a:lnTo>
                      <a:lnTo>
                        <a:pt x="2" y="142"/>
                      </a:lnTo>
                      <a:lnTo>
                        <a:pt x="0" y="129"/>
                      </a:lnTo>
                      <a:lnTo>
                        <a:pt x="2" y="114"/>
                      </a:lnTo>
                      <a:lnTo>
                        <a:pt x="4" y="100"/>
                      </a:lnTo>
                      <a:lnTo>
                        <a:pt x="10" y="87"/>
                      </a:lnTo>
                      <a:lnTo>
                        <a:pt x="15" y="73"/>
                      </a:lnTo>
                      <a:lnTo>
                        <a:pt x="23" y="61"/>
                      </a:lnTo>
                      <a:lnTo>
                        <a:pt x="31" y="49"/>
                      </a:lnTo>
                      <a:lnTo>
                        <a:pt x="42" y="38"/>
                      </a:lnTo>
                      <a:lnTo>
                        <a:pt x="54" y="28"/>
                      </a:lnTo>
                      <a:lnTo>
                        <a:pt x="68" y="19"/>
                      </a:lnTo>
                      <a:lnTo>
                        <a:pt x="84" y="11"/>
                      </a:lnTo>
                      <a:lnTo>
                        <a:pt x="100" y="4"/>
                      </a:lnTo>
                      <a:lnTo>
                        <a:pt x="100" y="4"/>
                      </a:lnTo>
                      <a:lnTo>
                        <a:pt x="90" y="10"/>
                      </a:lnTo>
                      <a:lnTo>
                        <a:pt x="77" y="16"/>
                      </a:lnTo>
                      <a:lnTo>
                        <a:pt x="62" y="26"/>
                      </a:lnTo>
                      <a:lnTo>
                        <a:pt x="48" y="38"/>
                      </a:lnTo>
                      <a:lnTo>
                        <a:pt x="41" y="46"/>
                      </a:lnTo>
                      <a:lnTo>
                        <a:pt x="33" y="54"/>
                      </a:lnTo>
                      <a:lnTo>
                        <a:pt x="27" y="64"/>
                      </a:lnTo>
                      <a:lnTo>
                        <a:pt x="20" y="75"/>
                      </a:lnTo>
                      <a:lnTo>
                        <a:pt x="15" y="85"/>
                      </a:lnTo>
                      <a:lnTo>
                        <a:pt x="11" y="98"/>
                      </a:lnTo>
                      <a:lnTo>
                        <a:pt x="12" y="99"/>
                      </a:lnTo>
                      <a:lnTo>
                        <a:pt x="12" y="99"/>
                      </a:lnTo>
                      <a:lnTo>
                        <a:pt x="14" y="98"/>
                      </a:lnTo>
                      <a:lnTo>
                        <a:pt x="15" y="95"/>
                      </a:lnTo>
                      <a:lnTo>
                        <a:pt x="15" y="95"/>
                      </a:lnTo>
                      <a:lnTo>
                        <a:pt x="18" y="89"/>
                      </a:lnTo>
                      <a:lnTo>
                        <a:pt x="18" y="89"/>
                      </a:lnTo>
                      <a:lnTo>
                        <a:pt x="19" y="87"/>
                      </a:lnTo>
                      <a:lnTo>
                        <a:pt x="19" y="87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6" y="77"/>
                      </a:lnTo>
                      <a:lnTo>
                        <a:pt x="26" y="77"/>
                      </a:lnTo>
                      <a:lnTo>
                        <a:pt x="29" y="76"/>
                      </a:lnTo>
                      <a:lnTo>
                        <a:pt x="31" y="76"/>
                      </a:lnTo>
                      <a:lnTo>
                        <a:pt x="31" y="76"/>
                      </a:lnTo>
                      <a:lnTo>
                        <a:pt x="33" y="75"/>
                      </a:lnTo>
                      <a:lnTo>
                        <a:pt x="33" y="75"/>
                      </a:lnTo>
                      <a:lnTo>
                        <a:pt x="33" y="75"/>
                      </a:lnTo>
                      <a:lnTo>
                        <a:pt x="31" y="77"/>
                      </a:lnTo>
                      <a:lnTo>
                        <a:pt x="31" y="80"/>
                      </a:lnTo>
                      <a:lnTo>
                        <a:pt x="31" y="84"/>
                      </a:lnTo>
                      <a:lnTo>
                        <a:pt x="31" y="84"/>
                      </a:lnTo>
                      <a:lnTo>
                        <a:pt x="29" y="91"/>
                      </a:lnTo>
                      <a:lnTo>
                        <a:pt x="29" y="91"/>
                      </a:lnTo>
                      <a:lnTo>
                        <a:pt x="30" y="95"/>
                      </a:lnTo>
                      <a:lnTo>
                        <a:pt x="30" y="95"/>
                      </a:lnTo>
                      <a:lnTo>
                        <a:pt x="31" y="98"/>
                      </a:lnTo>
                      <a:lnTo>
                        <a:pt x="33" y="99"/>
                      </a:lnTo>
                      <a:lnTo>
                        <a:pt x="33" y="99"/>
                      </a:lnTo>
                      <a:lnTo>
                        <a:pt x="41" y="102"/>
                      </a:lnTo>
                      <a:lnTo>
                        <a:pt x="41" y="102"/>
                      </a:lnTo>
                      <a:lnTo>
                        <a:pt x="45" y="96"/>
                      </a:lnTo>
                      <a:lnTo>
                        <a:pt x="45" y="96"/>
                      </a:lnTo>
                      <a:lnTo>
                        <a:pt x="48" y="95"/>
                      </a:lnTo>
                      <a:lnTo>
                        <a:pt x="50" y="93"/>
                      </a:lnTo>
                      <a:lnTo>
                        <a:pt x="50" y="93"/>
                      </a:lnTo>
                      <a:lnTo>
                        <a:pt x="50" y="91"/>
                      </a:lnTo>
                      <a:lnTo>
                        <a:pt x="50" y="89"/>
                      </a:lnTo>
                      <a:lnTo>
                        <a:pt x="52" y="88"/>
                      </a:lnTo>
                      <a:lnTo>
                        <a:pt x="52" y="88"/>
                      </a:lnTo>
                      <a:lnTo>
                        <a:pt x="53" y="85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6" y="81"/>
                      </a:lnTo>
                      <a:lnTo>
                        <a:pt x="56" y="81"/>
                      </a:lnTo>
                      <a:lnTo>
                        <a:pt x="58" y="81"/>
                      </a:lnTo>
                      <a:lnTo>
                        <a:pt x="60" y="81"/>
                      </a:lnTo>
                      <a:lnTo>
                        <a:pt x="60" y="83"/>
                      </a:lnTo>
                      <a:lnTo>
                        <a:pt x="60" y="83"/>
                      </a:lnTo>
                      <a:lnTo>
                        <a:pt x="60" y="85"/>
                      </a:lnTo>
                      <a:lnTo>
                        <a:pt x="60" y="87"/>
                      </a:lnTo>
                      <a:lnTo>
                        <a:pt x="60" y="88"/>
                      </a:lnTo>
                      <a:lnTo>
                        <a:pt x="58" y="89"/>
                      </a:lnTo>
                      <a:lnTo>
                        <a:pt x="58" y="89"/>
                      </a:lnTo>
                      <a:lnTo>
                        <a:pt x="57" y="89"/>
                      </a:lnTo>
                      <a:lnTo>
                        <a:pt x="56" y="91"/>
                      </a:lnTo>
                      <a:lnTo>
                        <a:pt x="56" y="91"/>
                      </a:lnTo>
                      <a:lnTo>
                        <a:pt x="53" y="96"/>
                      </a:lnTo>
                      <a:lnTo>
                        <a:pt x="53" y="96"/>
                      </a:lnTo>
                      <a:lnTo>
                        <a:pt x="52" y="99"/>
                      </a:lnTo>
                      <a:lnTo>
                        <a:pt x="50" y="102"/>
                      </a:lnTo>
                      <a:lnTo>
                        <a:pt x="50" y="102"/>
                      </a:lnTo>
                      <a:lnTo>
                        <a:pt x="48" y="102"/>
                      </a:lnTo>
                      <a:lnTo>
                        <a:pt x="46" y="103"/>
                      </a:lnTo>
                      <a:lnTo>
                        <a:pt x="46" y="103"/>
                      </a:lnTo>
                      <a:lnTo>
                        <a:pt x="46" y="103"/>
                      </a:lnTo>
                      <a:lnTo>
                        <a:pt x="46" y="106"/>
                      </a:lnTo>
                      <a:lnTo>
                        <a:pt x="46" y="107"/>
                      </a:lnTo>
                      <a:lnTo>
                        <a:pt x="46" y="107"/>
                      </a:lnTo>
                      <a:lnTo>
                        <a:pt x="46" y="107"/>
                      </a:lnTo>
                      <a:lnTo>
                        <a:pt x="43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4" y="107"/>
                      </a:lnTo>
                      <a:lnTo>
                        <a:pt x="34" y="107"/>
                      </a:lnTo>
                      <a:lnTo>
                        <a:pt x="33" y="108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3" y="116"/>
                      </a:lnTo>
                      <a:lnTo>
                        <a:pt x="35" y="122"/>
                      </a:lnTo>
                      <a:lnTo>
                        <a:pt x="35" y="122"/>
                      </a:lnTo>
                      <a:lnTo>
                        <a:pt x="35" y="127"/>
                      </a:lnTo>
                      <a:lnTo>
                        <a:pt x="35" y="130"/>
                      </a:lnTo>
                      <a:lnTo>
                        <a:pt x="37" y="131"/>
                      </a:lnTo>
                      <a:lnTo>
                        <a:pt x="37" y="131"/>
                      </a:lnTo>
                      <a:lnTo>
                        <a:pt x="39" y="134"/>
                      </a:lnTo>
                      <a:lnTo>
                        <a:pt x="41" y="137"/>
                      </a:lnTo>
                      <a:lnTo>
                        <a:pt x="41" y="137"/>
                      </a:lnTo>
                      <a:lnTo>
                        <a:pt x="42" y="139"/>
                      </a:lnTo>
                      <a:lnTo>
                        <a:pt x="42" y="144"/>
                      </a:lnTo>
                      <a:lnTo>
                        <a:pt x="45" y="146"/>
                      </a:lnTo>
                      <a:lnTo>
                        <a:pt x="45" y="146"/>
                      </a:lnTo>
                      <a:lnTo>
                        <a:pt x="45" y="153"/>
                      </a:lnTo>
                      <a:lnTo>
                        <a:pt x="45" y="153"/>
                      </a:lnTo>
                      <a:lnTo>
                        <a:pt x="45" y="157"/>
                      </a:lnTo>
                      <a:lnTo>
                        <a:pt x="45" y="161"/>
                      </a:lnTo>
                      <a:lnTo>
                        <a:pt x="45" y="161"/>
                      </a:lnTo>
                      <a:lnTo>
                        <a:pt x="48" y="165"/>
                      </a:lnTo>
                      <a:lnTo>
                        <a:pt x="49" y="167"/>
                      </a:lnTo>
                      <a:lnTo>
                        <a:pt x="49" y="167"/>
                      </a:lnTo>
                      <a:lnTo>
                        <a:pt x="46" y="169"/>
                      </a:lnTo>
                      <a:lnTo>
                        <a:pt x="46" y="171"/>
                      </a:lnTo>
                      <a:lnTo>
                        <a:pt x="46" y="172"/>
                      </a:lnTo>
                      <a:lnTo>
                        <a:pt x="46" y="172"/>
                      </a:lnTo>
                      <a:lnTo>
                        <a:pt x="50" y="175"/>
                      </a:lnTo>
                      <a:lnTo>
                        <a:pt x="52" y="177"/>
                      </a:lnTo>
                      <a:lnTo>
                        <a:pt x="52" y="177"/>
                      </a:lnTo>
                      <a:lnTo>
                        <a:pt x="53" y="179"/>
                      </a:lnTo>
                      <a:lnTo>
                        <a:pt x="54" y="180"/>
                      </a:lnTo>
                      <a:lnTo>
                        <a:pt x="54" y="180"/>
                      </a:lnTo>
                      <a:lnTo>
                        <a:pt x="57" y="180"/>
                      </a:lnTo>
                      <a:lnTo>
                        <a:pt x="58" y="181"/>
                      </a:lnTo>
                      <a:lnTo>
                        <a:pt x="58" y="181"/>
                      </a:lnTo>
                      <a:lnTo>
                        <a:pt x="58" y="187"/>
                      </a:lnTo>
                      <a:lnTo>
                        <a:pt x="64" y="194"/>
                      </a:lnTo>
                      <a:lnTo>
                        <a:pt x="69" y="199"/>
                      </a:lnTo>
                      <a:lnTo>
                        <a:pt x="69" y="199"/>
                      </a:lnTo>
                      <a:lnTo>
                        <a:pt x="69" y="200"/>
                      </a:lnTo>
                      <a:lnTo>
                        <a:pt x="69" y="202"/>
                      </a:lnTo>
                      <a:lnTo>
                        <a:pt x="71" y="202"/>
                      </a:lnTo>
                      <a:lnTo>
                        <a:pt x="71" y="202"/>
                      </a:lnTo>
                      <a:lnTo>
                        <a:pt x="80" y="206"/>
                      </a:lnTo>
                      <a:lnTo>
                        <a:pt x="80" y="206"/>
                      </a:lnTo>
                      <a:lnTo>
                        <a:pt x="83" y="209"/>
                      </a:lnTo>
                      <a:lnTo>
                        <a:pt x="87" y="210"/>
                      </a:lnTo>
                      <a:lnTo>
                        <a:pt x="87" y="210"/>
                      </a:lnTo>
                      <a:lnTo>
                        <a:pt x="88" y="210"/>
                      </a:lnTo>
                      <a:lnTo>
                        <a:pt x="88" y="211"/>
                      </a:lnTo>
                      <a:lnTo>
                        <a:pt x="88" y="210"/>
                      </a:lnTo>
                      <a:lnTo>
                        <a:pt x="88" y="210"/>
                      </a:lnTo>
                      <a:lnTo>
                        <a:pt x="91" y="206"/>
                      </a:lnTo>
                      <a:lnTo>
                        <a:pt x="92" y="203"/>
                      </a:lnTo>
                      <a:lnTo>
                        <a:pt x="92" y="203"/>
                      </a:lnTo>
                      <a:lnTo>
                        <a:pt x="94" y="199"/>
                      </a:lnTo>
                      <a:lnTo>
                        <a:pt x="94" y="198"/>
                      </a:lnTo>
                      <a:lnTo>
                        <a:pt x="94" y="198"/>
                      </a:lnTo>
                      <a:lnTo>
                        <a:pt x="94" y="194"/>
                      </a:lnTo>
                      <a:lnTo>
                        <a:pt x="94" y="194"/>
                      </a:lnTo>
                      <a:lnTo>
                        <a:pt x="94" y="191"/>
                      </a:lnTo>
                      <a:lnTo>
                        <a:pt x="95" y="188"/>
                      </a:lnTo>
                      <a:lnTo>
                        <a:pt x="95" y="188"/>
                      </a:lnTo>
                      <a:lnTo>
                        <a:pt x="96" y="186"/>
                      </a:lnTo>
                      <a:lnTo>
                        <a:pt x="99" y="183"/>
                      </a:lnTo>
                      <a:lnTo>
                        <a:pt x="99" y="183"/>
                      </a:lnTo>
                      <a:lnTo>
                        <a:pt x="100" y="183"/>
                      </a:lnTo>
                      <a:lnTo>
                        <a:pt x="102" y="181"/>
                      </a:lnTo>
                      <a:lnTo>
                        <a:pt x="102" y="181"/>
                      </a:lnTo>
                      <a:lnTo>
                        <a:pt x="102" y="179"/>
                      </a:lnTo>
                      <a:lnTo>
                        <a:pt x="102" y="179"/>
                      </a:lnTo>
                      <a:lnTo>
                        <a:pt x="100" y="177"/>
                      </a:lnTo>
                      <a:lnTo>
                        <a:pt x="100" y="175"/>
                      </a:lnTo>
                      <a:lnTo>
                        <a:pt x="100" y="175"/>
                      </a:lnTo>
                      <a:lnTo>
                        <a:pt x="99" y="171"/>
                      </a:lnTo>
                      <a:lnTo>
                        <a:pt x="98" y="169"/>
                      </a:lnTo>
                      <a:lnTo>
                        <a:pt x="98" y="169"/>
                      </a:lnTo>
                      <a:lnTo>
                        <a:pt x="95" y="167"/>
                      </a:lnTo>
                      <a:lnTo>
                        <a:pt x="94" y="165"/>
                      </a:lnTo>
                      <a:lnTo>
                        <a:pt x="94" y="164"/>
                      </a:lnTo>
                      <a:lnTo>
                        <a:pt x="94" y="164"/>
                      </a:lnTo>
                      <a:lnTo>
                        <a:pt x="95" y="158"/>
                      </a:lnTo>
                      <a:lnTo>
                        <a:pt x="95" y="158"/>
                      </a:lnTo>
                      <a:lnTo>
                        <a:pt x="98" y="154"/>
                      </a:lnTo>
                      <a:lnTo>
                        <a:pt x="98" y="154"/>
                      </a:lnTo>
                      <a:lnTo>
                        <a:pt x="100" y="150"/>
                      </a:lnTo>
                      <a:lnTo>
                        <a:pt x="100" y="150"/>
                      </a:lnTo>
                      <a:lnTo>
                        <a:pt x="103" y="146"/>
                      </a:lnTo>
                      <a:lnTo>
                        <a:pt x="103" y="146"/>
                      </a:lnTo>
                      <a:lnTo>
                        <a:pt x="104" y="137"/>
                      </a:lnTo>
                      <a:lnTo>
                        <a:pt x="104" y="137"/>
                      </a:lnTo>
                      <a:lnTo>
                        <a:pt x="104" y="137"/>
                      </a:lnTo>
                      <a:lnTo>
                        <a:pt x="104" y="137"/>
                      </a:lnTo>
                      <a:lnTo>
                        <a:pt x="104" y="134"/>
                      </a:lnTo>
                      <a:lnTo>
                        <a:pt x="104" y="134"/>
                      </a:lnTo>
                      <a:lnTo>
                        <a:pt x="103" y="129"/>
                      </a:lnTo>
                      <a:lnTo>
                        <a:pt x="103" y="129"/>
                      </a:lnTo>
                      <a:lnTo>
                        <a:pt x="106" y="126"/>
                      </a:lnTo>
                      <a:lnTo>
                        <a:pt x="110" y="125"/>
                      </a:lnTo>
                      <a:lnTo>
                        <a:pt x="110" y="125"/>
                      </a:lnTo>
                      <a:lnTo>
                        <a:pt x="111" y="126"/>
                      </a:lnTo>
                      <a:lnTo>
                        <a:pt x="113" y="127"/>
                      </a:lnTo>
                      <a:lnTo>
                        <a:pt x="114" y="126"/>
                      </a:lnTo>
                      <a:lnTo>
                        <a:pt x="114" y="126"/>
                      </a:lnTo>
                      <a:lnTo>
                        <a:pt x="115" y="123"/>
                      </a:lnTo>
                      <a:lnTo>
                        <a:pt x="117" y="122"/>
                      </a:lnTo>
                      <a:lnTo>
                        <a:pt x="117" y="122"/>
                      </a:lnTo>
                      <a:lnTo>
                        <a:pt x="119" y="121"/>
                      </a:lnTo>
                      <a:lnTo>
                        <a:pt x="121" y="122"/>
                      </a:lnTo>
                      <a:lnTo>
                        <a:pt x="121" y="122"/>
                      </a:lnTo>
                      <a:lnTo>
                        <a:pt x="125" y="123"/>
                      </a:lnTo>
                      <a:lnTo>
                        <a:pt x="129" y="125"/>
                      </a:lnTo>
                      <a:lnTo>
                        <a:pt x="129" y="125"/>
                      </a:lnTo>
                      <a:lnTo>
                        <a:pt x="133" y="126"/>
                      </a:lnTo>
                      <a:lnTo>
                        <a:pt x="137" y="126"/>
                      </a:lnTo>
                      <a:lnTo>
                        <a:pt x="137" y="126"/>
                      </a:lnTo>
                      <a:lnTo>
                        <a:pt x="142" y="126"/>
                      </a:lnTo>
                      <a:lnTo>
                        <a:pt x="145" y="126"/>
                      </a:lnTo>
                      <a:lnTo>
                        <a:pt x="148" y="125"/>
                      </a:lnTo>
                      <a:lnTo>
                        <a:pt x="148" y="125"/>
                      </a:lnTo>
                      <a:lnTo>
                        <a:pt x="150" y="125"/>
                      </a:lnTo>
                      <a:lnTo>
                        <a:pt x="152" y="125"/>
                      </a:lnTo>
                      <a:lnTo>
                        <a:pt x="152" y="123"/>
                      </a:lnTo>
                      <a:lnTo>
                        <a:pt x="152" y="123"/>
                      </a:lnTo>
                      <a:lnTo>
                        <a:pt x="153" y="121"/>
                      </a:lnTo>
                      <a:lnTo>
                        <a:pt x="155" y="118"/>
                      </a:lnTo>
                      <a:lnTo>
                        <a:pt x="155" y="118"/>
                      </a:lnTo>
                      <a:lnTo>
                        <a:pt x="157" y="118"/>
                      </a:lnTo>
                      <a:lnTo>
                        <a:pt x="159" y="115"/>
                      </a:lnTo>
                      <a:lnTo>
                        <a:pt x="159" y="115"/>
                      </a:lnTo>
                      <a:lnTo>
                        <a:pt x="159" y="112"/>
                      </a:lnTo>
                      <a:lnTo>
                        <a:pt x="160" y="111"/>
                      </a:lnTo>
                      <a:lnTo>
                        <a:pt x="160" y="111"/>
                      </a:lnTo>
                      <a:lnTo>
                        <a:pt x="161" y="108"/>
                      </a:lnTo>
                      <a:lnTo>
                        <a:pt x="161" y="108"/>
                      </a:lnTo>
                      <a:lnTo>
                        <a:pt x="164" y="106"/>
                      </a:lnTo>
                      <a:lnTo>
                        <a:pt x="165" y="106"/>
                      </a:lnTo>
                      <a:lnTo>
                        <a:pt x="165" y="106"/>
                      </a:lnTo>
                      <a:lnTo>
                        <a:pt x="165" y="104"/>
                      </a:lnTo>
                      <a:lnTo>
                        <a:pt x="165" y="104"/>
                      </a:lnTo>
                      <a:lnTo>
                        <a:pt x="164" y="102"/>
                      </a:lnTo>
                      <a:lnTo>
                        <a:pt x="163" y="99"/>
                      </a:lnTo>
                      <a:lnTo>
                        <a:pt x="163" y="99"/>
                      </a:lnTo>
                      <a:lnTo>
                        <a:pt x="163" y="98"/>
                      </a:lnTo>
                      <a:lnTo>
                        <a:pt x="161" y="98"/>
                      </a:lnTo>
                      <a:lnTo>
                        <a:pt x="160" y="96"/>
                      </a:lnTo>
                      <a:lnTo>
                        <a:pt x="161" y="93"/>
                      </a:lnTo>
                      <a:lnTo>
                        <a:pt x="161" y="93"/>
                      </a:lnTo>
                      <a:lnTo>
                        <a:pt x="164" y="87"/>
                      </a:lnTo>
                      <a:lnTo>
                        <a:pt x="164" y="84"/>
                      </a:lnTo>
                      <a:lnTo>
                        <a:pt x="161" y="81"/>
                      </a:lnTo>
                      <a:lnTo>
                        <a:pt x="161" y="81"/>
                      </a:lnTo>
                      <a:lnTo>
                        <a:pt x="160" y="77"/>
                      </a:lnTo>
                      <a:lnTo>
                        <a:pt x="157" y="76"/>
                      </a:lnTo>
                      <a:lnTo>
                        <a:pt x="155" y="73"/>
                      </a:lnTo>
                      <a:lnTo>
                        <a:pt x="155" y="73"/>
                      </a:lnTo>
                      <a:lnTo>
                        <a:pt x="153" y="70"/>
                      </a:lnTo>
                      <a:lnTo>
                        <a:pt x="150" y="68"/>
                      </a:lnTo>
                      <a:lnTo>
                        <a:pt x="150" y="68"/>
                      </a:lnTo>
                      <a:lnTo>
                        <a:pt x="149" y="66"/>
                      </a:lnTo>
                      <a:lnTo>
                        <a:pt x="148" y="66"/>
                      </a:lnTo>
                      <a:lnTo>
                        <a:pt x="148" y="66"/>
                      </a:lnTo>
                      <a:lnTo>
                        <a:pt x="144" y="65"/>
                      </a:lnTo>
                      <a:lnTo>
                        <a:pt x="140" y="62"/>
                      </a:lnTo>
                      <a:lnTo>
                        <a:pt x="140" y="62"/>
                      </a:lnTo>
                      <a:lnTo>
                        <a:pt x="137" y="60"/>
                      </a:lnTo>
                      <a:lnTo>
                        <a:pt x="134" y="58"/>
                      </a:lnTo>
                      <a:lnTo>
                        <a:pt x="134" y="58"/>
                      </a:lnTo>
                      <a:lnTo>
                        <a:pt x="130" y="57"/>
                      </a:lnTo>
                      <a:lnTo>
                        <a:pt x="130" y="57"/>
                      </a:lnTo>
                      <a:lnTo>
                        <a:pt x="125" y="57"/>
                      </a:lnTo>
                      <a:lnTo>
                        <a:pt x="125" y="57"/>
                      </a:lnTo>
                      <a:lnTo>
                        <a:pt x="122" y="57"/>
                      </a:lnTo>
                      <a:lnTo>
                        <a:pt x="122" y="57"/>
                      </a:lnTo>
                      <a:lnTo>
                        <a:pt x="117" y="56"/>
                      </a:lnTo>
                      <a:lnTo>
                        <a:pt x="117" y="56"/>
                      </a:lnTo>
                      <a:lnTo>
                        <a:pt x="114" y="56"/>
                      </a:lnTo>
                      <a:lnTo>
                        <a:pt x="114" y="56"/>
                      </a:lnTo>
                      <a:lnTo>
                        <a:pt x="113" y="56"/>
                      </a:lnTo>
                      <a:lnTo>
                        <a:pt x="111" y="54"/>
                      </a:lnTo>
                      <a:lnTo>
                        <a:pt x="111" y="57"/>
                      </a:lnTo>
                      <a:lnTo>
                        <a:pt x="111" y="57"/>
                      </a:lnTo>
                      <a:lnTo>
                        <a:pt x="111" y="61"/>
                      </a:lnTo>
                      <a:lnTo>
                        <a:pt x="111" y="62"/>
                      </a:lnTo>
                      <a:lnTo>
                        <a:pt x="110" y="64"/>
                      </a:lnTo>
                      <a:lnTo>
                        <a:pt x="110" y="64"/>
                      </a:lnTo>
                      <a:lnTo>
                        <a:pt x="106" y="64"/>
                      </a:lnTo>
                      <a:lnTo>
                        <a:pt x="106" y="64"/>
                      </a:lnTo>
                      <a:lnTo>
                        <a:pt x="103" y="64"/>
                      </a:lnTo>
                      <a:lnTo>
                        <a:pt x="100" y="65"/>
                      </a:lnTo>
                      <a:lnTo>
                        <a:pt x="100" y="65"/>
                      </a:lnTo>
                      <a:lnTo>
                        <a:pt x="99" y="66"/>
                      </a:lnTo>
                      <a:lnTo>
                        <a:pt x="95" y="68"/>
                      </a:lnTo>
                      <a:lnTo>
                        <a:pt x="95" y="68"/>
                      </a:lnTo>
                      <a:lnTo>
                        <a:pt x="95" y="68"/>
                      </a:lnTo>
                      <a:lnTo>
                        <a:pt x="95" y="69"/>
                      </a:lnTo>
                      <a:lnTo>
                        <a:pt x="92" y="68"/>
                      </a:lnTo>
                      <a:lnTo>
                        <a:pt x="92" y="68"/>
                      </a:lnTo>
                      <a:lnTo>
                        <a:pt x="91" y="65"/>
                      </a:lnTo>
                      <a:lnTo>
                        <a:pt x="92" y="64"/>
                      </a:lnTo>
                      <a:lnTo>
                        <a:pt x="91" y="64"/>
                      </a:lnTo>
                      <a:lnTo>
                        <a:pt x="88" y="64"/>
                      </a:lnTo>
                      <a:lnTo>
                        <a:pt x="88" y="64"/>
                      </a:lnTo>
                      <a:lnTo>
                        <a:pt x="81" y="65"/>
                      </a:lnTo>
                      <a:lnTo>
                        <a:pt x="79" y="65"/>
                      </a:lnTo>
                      <a:lnTo>
                        <a:pt x="79" y="65"/>
                      </a:lnTo>
                      <a:lnTo>
                        <a:pt x="77" y="65"/>
                      </a:lnTo>
                      <a:lnTo>
                        <a:pt x="75" y="64"/>
                      </a:lnTo>
                      <a:lnTo>
                        <a:pt x="75" y="64"/>
                      </a:lnTo>
                      <a:lnTo>
                        <a:pt x="71" y="62"/>
                      </a:lnTo>
                      <a:lnTo>
                        <a:pt x="69" y="64"/>
                      </a:lnTo>
                      <a:lnTo>
                        <a:pt x="69" y="64"/>
                      </a:lnTo>
                      <a:lnTo>
                        <a:pt x="68" y="65"/>
                      </a:lnTo>
                      <a:lnTo>
                        <a:pt x="68" y="65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5" y="61"/>
                      </a:lnTo>
                      <a:lnTo>
                        <a:pt x="67" y="60"/>
                      </a:lnTo>
                      <a:lnTo>
                        <a:pt x="67" y="60"/>
                      </a:lnTo>
                      <a:lnTo>
                        <a:pt x="71" y="60"/>
                      </a:lnTo>
                      <a:lnTo>
                        <a:pt x="72" y="60"/>
                      </a:lnTo>
                      <a:lnTo>
                        <a:pt x="73" y="58"/>
                      </a:lnTo>
                      <a:lnTo>
                        <a:pt x="73" y="58"/>
                      </a:lnTo>
                      <a:lnTo>
                        <a:pt x="72" y="57"/>
                      </a:lnTo>
                      <a:lnTo>
                        <a:pt x="72" y="56"/>
                      </a:lnTo>
                      <a:lnTo>
                        <a:pt x="73" y="56"/>
                      </a:lnTo>
                      <a:lnTo>
                        <a:pt x="73" y="56"/>
                      </a:lnTo>
                      <a:lnTo>
                        <a:pt x="79" y="54"/>
                      </a:lnTo>
                      <a:lnTo>
                        <a:pt x="79" y="54"/>
                      </a:lnTo>
                      <a:lnTo>
                        <a:pt x="81" y="54"/>
                      </a:lnTo>
                      <a:lnTo>
                        <a:pt x="83" y="54"/>
                      </a:lnTo>
                      <a:lnTo>
                        <a:pt x="85" y="54"/>
                      </a:lnTo>
                      <a:lnTo>
                        <a:pt x="85" y="54"/>
                      </a:lnTo>
                      <a:lnTo>
                        <a:pt x="85" y="54"/>
                      </a:lnTo>
                      <a:lnTo>
                        <a:pt x="87" y="53"/>
                      </a:lnTo>
                      <a:lnTo>
                        <a:pt x="88" y="53"/>
                      </a:lnTo>
                      <a:lnTo>
                        <a:pt x="87" y="51"/>
                      </a:lnTo>
                      <a:lnTo>
                        <a:pt x="87" y="51"/>
                      </a:lnTo>
                      <a:lnTo>
                        <a:pt x="84" y="47"/>
                      </a:lnTo>
                      <a:lnTo>
                        <a:pt x="83" y="46"/>
                      </a:lnTo>
                      <a:lnTo>
                        <a:pt x="81" y="45"/>
                      </a:lnTo>
                      <a:lnTo>
                        <a:pt x="80" y="45"/>
                      </a:lnTo>
                      <a:lnTo>
                        <a:pt x="80" y="45"/>
                      </a:lnTo>
                      <a:lnTo>
                        <a:pt x="79" y="46"/>
                      </a:lnTo>
                      <a:lnTo>
                        <a:pt x="77" y="47"/>
                      </a:lnTo>
                      <a:lnTo>
                        <a:pt x="77" y="47"/>
                      </a:lnTo>
                      <a:lnTo>
                        <a:pt x="76" y="47"/>
                      </a:lnTo>
                      <a:lnTo>
                        <a:pt x="76" y="47"/>
                      </a:lnTo>
                      <a:lnTo>
                        <a:pt x="72" y="45"/>
                      </a:lnTo>
                      <a:lnTo>
                        <a:pt x="72" y="43"/>
                      </a:lnTo>
                      <a:lnTo>
                        <a:pt x="73" y="42"/>
                      </a:lnTo>
                      <a:lnTo>
                        <a:pt x="73" y="42"/>
                      </a:lnTo>
                      <a:lnTo>
                        <a:pt x="76" y="39"/>
                      </a:lnTo>
                      <a:lnTo>
                        <a:pt x="79" y="38"/>
                      </a:lnTo>
                      <a:lnTo>
                        <a:pt x="79" y="38"/>
                      </a:lnTo>
                      <a:lnTo>
                        <a:pt x="80" y="38"/>
                      </a:lnTo>
                      <a:lnTo>
                        <a:pt x="81" y="38"/>
                      </a:lnTo>
                      <a:lnTo>
                        <a:pt x="84" y="41"/>
                      </a:lnTo>
                      <a:lnTo>
                        <a:pt x="87" y="43"/>
                      </a:lnTo>
                      <a:lnTo>
                        <a:pt x="88" y="43"/>
                      </a:lnTo>
                      <a:lnTo>
                        <a:pt x="88" y="43"/>
                      </a:lnTo>
                      <a:lnTo>
                        <a:pt x="91" y="42"/>
                      </a:lnTo>
                      <a:lnTo>
                        <a:pt x="92" y="42"/>
                      </a:lnTo>
                      <a:lnTo>
                        <a:pt x="92" y="42"/>
                      </a:lnTo>
                      <a:lnTo>
                        <a:pt x="94" y="45"/>
                      </a:lnTo>
                      <a:lnTo>
                        <a:pt x="94" y="49"/>
                      </a:lnTo>
                      <a:lnTo>
                        <a:pt x="94" y="49"/>
                      </a:lnTo>
                      <a:lnTo>
                        <a:pt x="94" y="51"/>
                      </a:lnTo>
                      <a:lnTo>
                        <a:pt x="96" y="50"/>
                      </a:lnTo>
                      <a:lnTo>
                        <a:pt x="96" y="50"/>
                      </a:lnTo>
                      <a:lnTo>
                        <a:pt x="98" y="49"/>
                      </a:lnTo>
                      <a:lnTo>
                        <a:pt x="96" y="49"/>
                      </a:lnTo>
                      <a:lnTo>
                        <a:pt x="96" y="47"/>
                      </a:lnTo>
                      <a:lnTo>
                        <a:pt x="100" y="46"/>
                      </a:lnTo>
                      <a:lnTo>
                        <a:pt x="100" y="46"/>
                      </a:lnTo>
                      <a:lnTo>
                        <a:pt x="107" y="45"/>
                      </a:lnTo>
                      <a:lnTo>
                        <a:pt x="110" y="43"/>
                      </a:lnTo>
                      <a:lnTo>
                        <a:pt x="113" y="43"/>
                      </a:lnTo>
                      <a:lnTo>
                        <a:pt x="114" y="45"/>
                      </a:lnTo>
                      <a:lnTo>
                        <a:pt x="114" y="45"/>
                      </a:lnTo>
                      <a:lnTo>
                        <a:pt x="117" y="46"/>
                      </a:lnTo>
                      <a:lnTo>
                        <a:pt x="118" y="46"/>
                      </a:lnTo>
                      <a:lnTo>
                        <a:pt x="118" y="46"/>
                      </a:lnTo>
                      <a:lnTo>
                        <a:pt x="118" y="47"/>
                      </a:lnTo>
                      <a:lnTo>
                        <a:pt x="118" y="49"/>
                      </a:lnTo>
                      <a:lnTo>
                        <a:pt x="119" y="47"/>
                      </a:lnTo>
                      <a:lnTo>
                        <a:pt x="119" y="47"/>
                      </a:lnTo>
                      <a:lnTo>
                        <a:pt x="122" y="46"/>
                      </a:lnTo>
                      <a:lnTo>
                        <a:pt x="125" y="47"/>
                      </a:lnTo>
                      <a:lnTo>
                        <a:pt x="127" y="49"/>
                      </a:lnTo>
                      <a:lnTo>
                        <a:pt x="127" y="49"/>
                      </a:lnTo>
                      <a:lnTo>
                        <a:pt x="127" y="49"/>
                      </a:lnTo>
                      <a:lnTo>
                        <a:pt x="130" y="49"/>
                      </a:lnTo>
                      <a:lnTo>
                        <a:pt x="130" y="49"/>
                      </a:lnTo>
                      <a:lnTo>
                        <a:pt x="133" y="51"/>
                      </a:lnTo>
                      <a:lnTo>
                        <a:pt x="137" y="51"/>
                      </a:lnTo>
                      <a:lnTo>
                        <a:pt x="137" y="51"/>
                      </a:lnTo>
                      <a:lnTo>
                        <a:pt x="140" y="50"/>
                      </a:lnTo>
                      <a:lnTo>
                        <a:pt x="140" y="50"/>
                      </a:lnTo>
                      <a:lnTo>
                        <a:pt x="138" y="47"/>
                      </a:lnTo>
                      <a:lnTo>
                        <a:pt x="138" y="47"/>
                      </a:lnTo>
                      <a:lnTo>
                        <a:pt x="137" y="45"/>
                      </a:lnTo>
                      <a:lnTo>
                        <a:pt x="133" y="43"/>
                      </a:lnTo>
                      <a:lnTo>
                        <a:pt x="133" y="43"/>
                      </a:lnTo>
                      <a:lnTo>
                        <a:pt x="125" y="41"/>
                      </a:lnTo>
                      <a:lnTo>
                        <a:pt x="123" y="39"/>
                      </a:lnTo>
                      <a:lnTo>
                        <a:pt x="126" y="39"/>
                      </a:lnTo>
                      <a:lnTo>
                        <a:pt x="126" y="39"/>
                      </a:lnTo>
                      <a:lnTo>
                        <a:pt x="129" y="38"/>
                      </a:lnTo>
                      <a:lnTo>
                        <a:pt x="127" y="37"/>
                      </a:lnTo>
                      <a:lnTo>
                        <a:pt x="127" y="35"/>
                      </a:lnTo>
                      <a:lnTo>
                        <a:pt x="132" y="33"/>
                      </a:lnTo>
                      <a:lnTo>
                        <a:pt x="132" y="33"/>
                      </a:lnTo>
                      <a:lnTo>
                        <a:pt x="137" y="31"/>
                      </a:lnTo>
                      <a:lnTo>
                        <a:pt x="140" y="31"/>
                      </a:lnTo>
                      <a:lnTo>
                        <a:pt x="141" y="31"/>
                      </a:lnTo>
                      <a:lnTo>
                        <a:pt x="141" y="28"/>
                      </a:lnTo>
                      <a:lnTo>
                        <a:pt x="141" y="28"/>
                      </a:lnTo>
                      <a:lnTo>
                        <a:pt x="141" y="23"/>
                      </a:lnTo>
                      <a:lnTo>
                        <a:pt x="142" y="23"/>
                      </a:lnTo>
                      <a:lnTo>
                        <a:pt x="144" y="23"/>
                      </a:lnTo>
                      <a:lnTo>
                        <a:pt x="144" y="23"/>
                      </a:lnTo>
                      <a:lnTo>
                        <a:pt x="153" y="24"/>
                      </a:lnTo>
                      <a:lnTo>
                        <a:pt x="153" y="24"/>
                      </a:lnTo>
                      <a:lnTo>
                        <a:pt x="155" y="24"/>
                      </a:lnTo>
                      <a:lnTo>
                        <a:pt x="155" y="26"/>
                      </a:lnTo>
                      <a:lnTo>
                        <a:pt x="157" y="24"/>
                      </a:lnTo>
                      <a:lnTo>
                        <a:pt x="157" y="24"/>
                      </a:lnTo>
                      <a:lnTo>
                        <a:pt x="160" y="23"/>
                      </a:lnTo>
                      <a:lnTo>
                        <a:pt x="161" y="23"/>
                      </a:lnTo>
                      <a:lnTo>
                        <a:pt x="161" y="23"/>
                      </a:lnTo>
                      <a:lnTo>
                        <a:pt x="161" y="22"/>
                      </a:lnTo>
                      <a:lnTo>
                        <a:pt x="161" y="22"/>
                      </a:lnTo>
                      <a:lnTo>
                        <a:pt x="159" y="18"/>
                      </a:lnTo>
                      <a:lnTo>
                        <a:pt x="156" y="15"/>
                      </a:lnTo>
                      <a:lnTo>
                        <a:pt x="156" y="15"/>
                      </a:lnTo>
                      <a:lnTo>
                        <a:pt x="155" y="12"/>
                      </a:lnTo>
                      <a:lnTo>
                        <a:pt x="153" y="10"/>
                      </a:lnTo>
                      <a:lnTo>
                        <a:pt x="152" y="7"/>
                      </a:lnTo>
                      <a:lnTo>
                        <a:pt x="150" y="7"/>
                      </a:lnTo>
                      <a:lnTo>
                        <a:pt x="148" y="8"/>
                      </a:lnTo>
                      <a:lnTo>
                        <a:pt x="148" y="8"/>
                      </a:lnTo>
                      <a:lnTo>
                        <a:pt x="144" y="10"/>
                      </a:lnTo>
                      <a:lnTo>
                        <a:pt x="140" y="11"/>
                      </a:lnTo>
                      <a:lnTo>
                        <a:pt x="140" y="11"/>
                      </a:lnTo>
                      <a:lnTo>
                        <a:pt x="134" y="10"/>
                      </a:lnTo>
                      <a:lnTo>
                        <a:pt x="132" y="8"/>
                      </a:lnTo>
                      <a:lnTo>
                        <a:pt x="132" y="8"/>
                      </a:lnTo>
                      <a:lnTo>
                        <a:pt x="136" y="7"/>
                      </a:lnTo>
                      <a:lnTo>
                        <a:pt x="138" y="5"/>
                      </a:lnTo>
                      <a:lnTo>
                        <a:pt x="138" y="5"/>
                      </a:lnTo>
                      <a:lnTo>
                        <a:pt x="138" y="5"/>
                      </a:lnTo>
                      <a:lnTo>
                        <a:pt x="140" y="4"/>
                      </a:lnTo>
                      <a:lnTo>
                        <a:pt x="140" y="4"/>
                      </a:lnTo>
                      <a:lnTo>
                        <a:pt x="137" y="1"/>
                      </a:lnTo>
                      <a:lnTo>
                        <a:pt x="140" y="0"/>
                      </a:lnTo>
                      <a:lnTo>
                        <a:pt x="140" y="0"/>
                      </a:lnTo>
                      <a:lnTo>
                        <a:pt x="149" y="0"/>
                      </a:lnTo>
                      <a:lnTo>
                        <a:pt x="161" y="1"/>
                      </a:lnTo>
                      <a:lnTo>
                        <a:pt x="161" y="1"/>
                      </a:lnTo>
                      <a:close/>
                    </a:path>
                  </a:pathLst>
                </a:custGeom>
                <a:solidFill>
                  <a:srgbClr val="7CB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" name="组合 198"/>
              <p:cNvGrpSpPr/>
              <p:nvPr/>
            </p:nvGrpSpPr>
            <p:grpSpPr>
              <a:xfrm>
                <a:off x="6400448" y="1053051"/>
                <a:ext cx="242888" cy="432197"/>
                <a:chOff x="3846513" y="1814513"/>
                <a:chExt cx="323850" cy="576262"/>
              </a:xfrm>
            </p:grpSpPr>
            <p:sp>
              <p:nvSpPr>
                <p:cNvPr id="85" name="Freeform 137"/>
                <p:cNvSpPr>
                  <a:spLocks noEditPoints="1"/>
                </p:cNvSpPr>
                <p:nvPr/>
              </p:nvSpPr>
              <p:spPr bwMode="auto">
                <a:xfrm>
                  <a:off x="3846513" y="1814513"/>
                  <a:ext cx="323850" cy="323850"/>
                </a:xfrm>
                <a:custGeom>
                  <a:avLst/>
                  <a:gdLst>
                    <a:gd name="T0" fmla="*/ 112 w 204"/>
                    <a:gd name="T1" fmla="*/ 0 h 204"/>
                    <a:gd name="T2" fmla="*/ 141 w 204"/>
                    <a:gd name="T3" fmla="*/ 8 h 204"/>
                    <a:gd name="T4" fmla="*/ 165 w 204"/>
                    <a:gd name="T5" fmla="*/ 22 h 204"/>
                    <a:gd name="T6" fmla="*/ 185 w 204"/>
                    <a:gd name="T7" fmla="*/ 42 h 204"/>
                    <a:gd name="T8" fmla="*/ 199 w 204"/>
                    <a:gd name="T9" fmla="*/ 68 h 204"/>
                    <a:gd name="T10" fmla="*/ 204 w 204"/>
                    <a:gd name="T11" fmla="*/ 96 h 204"/>
                    <a:gd name="T12" fmla="*/ 203 w 204"/>
                    <a:gd name="T13" fmla="*/ 118 h 204"/>
                    <a:gd name="T14" fmla="*/ 195 w 204"/>
                    <a:gd name="T15" fmla="*/ 146 h 204"/>
                    <a:gd name="T16" fmla="*/ 179 w 204"/>
                    <a:gd name="T17" fmla="*/ 171 h 204"/>
                    <a:gd name="T18" fmla="*/ 156 w 204"/>
                    <a:gd name="T19" fmla="*/ 190 h 204"/>
                    <a:gd name="T20" fmla="*/ 129 w 204"/>
                    <a:gd name="T21" fmla="*/ 202 h 204"/>
                    <a:gd name="T22" fmla="*/ 108 w 204"/>
                    <a:gd name="T23" fmla="*/ 204 h 204"/>
                    <a:gd name="T24" fmla="*/ 102 w 204"/>
                    <a:gd name="T25" fmla="*/ 185 h 204"/>
                    <a:gd name="T26" fmla="*/ 107 w 204"/>
                    <a:gd name="T27" fmla="*/ 185 h 204"/>
                    <a:gd name="T28" fmla="*/ 131 w 204"/>
                    <a:gd name="T29" fmla="*/ 180 h 204"/>
                    <a:gd name="T30" fmla="*/ 164 w 204"/>
                    <a:gd name="T31" fmla="*/ 158 h 204"/>
                    <a:gd name="T32" fmla="*/ 183 w 204"/>
                    <a:gd name="T33" fmla="*/ 123 h 204"/>
                    <a:gd name="T34" fmla="*/ 185 w 204"/>
                    <a:gd name="T35" fmla="*/ 97 h 204"/>
                    <a:gd name="T36" fmla="*/ 177 w 204"/>
                    <a:gd name="T37" fmla="*/ 66 h 204"/>
                    <a:gd name="T38" fmla="*/ 148 w 204"/>
                    <a:gd name="T39" fmla="*/ 32 h 204"/>
                    <a:gd name="T40" fmla="*/ 102 w 204"/>
                    <a:gd name="T41" fmla="*/ 19 h 204"/>
                    <a:gd name="T42" fmla="*/ 96 w 204"/>
                    <a:gd name="T43" fmla="*/ 0 h 204"/>
                    <a:gd name="T44" fmla="*/ 102 w 204"/>
                    <a:gd name="T45" fmla="*/ 19 h 204"/>
                    <a:gd name="T46" fmla="*/ 89 w 204"/>
                    <a:gd name="T47" fmla="*/ 20 h 204"/>
                    <a:gd name="T48" fmla="*/ 66 w 204"/>
                    <a:gd name="T49" fmla="*/ 27 h 204"/>
                    <a:gd name="T50" fmla="*/ 31 w 204"/>
                    <a:gd name="T51" fmla="*/ 60 h 204"/>
                    <a:gd name="T52" fmla="*/ 20 w 204"/>
                    <a:gd name="T53" fmla="*/ 89 h 204"/>
                    <a:gd name="T54" fmla="*/ 19 w 204"/>
                    <a:gd name="T55" fmla="*/ 107 h 204"/>
                    <a:gd name="T56" fmla="*/ 35 w 204"/>
                    <a:gd name="T57" fmla="*/ 152 h 204"/>
                    <a:gd name="T58" fmla="*/ 70 w 204"/>
                    <a:gd name="T59" fmla="*/ 179 h 204"/>
                    <a:gd name="T60" fmla="*/ 102 w 204"/>
                    <a:gd name="T61" fmla="*/ 204 h 204"/>
                    <a:gd name="T62" fmla="*/ 83 w 204"/>
                    <a:gd name="T63" fmla="*/ 203 h 204"/>
                    <a:gd name="T64" fmla="*/ 55 w 204"/>
                    <a:gd name="T65" fmla="*/ 194 h 204"/>
                    <a:gd name="T66" fmla="*/ 32 w 204"/>
                    <a:gd name="T67" fmla="*/ 176 h 204"/>
                    <a:gd name="T68" fmla="*/ 13 w 204"/>
                    <a:gd name="T69" fmla="*/ 154 h 204"/>
                    <a:gd name="T70" fmla="*/ 3 w 204"/>
                    <a:gd name="T71" fmla="*/ 127 h 204"/>
                    <a:gd name="T72" fmla="*/ 0 w 204"/>
                    <a:gd name="T73" fmla="*/ 108 h 204"/>
                    <a:gd name="T74" fmla="*/ 3 w 204"/>
                    <a:gd name="T75" fmla="*/ 77 h 204"/>
                    <a:gd name="T76" fmla="*/ 15 w 204"/>
                    <a:gd name="T77" fmla="*/ 50 h 204"/>
                    <a:gd name="T78" fmla="*/ 32 w 204"/>
                    <a:gd name="T79" fmla="*/ 27 h 204"/>
                    <a:gd name="T80" fmla="*/ 57 w 204"/>
                    <a:gd name="T81" fmla="*/ 11 h 204"/>
                    <a:gd name="T82" fmla="*/ 87 w 204"/>
                    <a:gd name="T83" fmla="*/ 1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04" h="204">
                      <a:moveTo>
                        <a:pt x="102" y="0"/>
                      </a:moveTo>
                      <a:lnTo>
                        <a:pt x="102" y="0"/>
                      </a:lnTo>
                      <a:lnTo>
                        <a:pt x="112" y="0"/>
                      </a:lnTo>
                      <a:lnTo>
                        <a:pt x="122" y="1"/>
                      </a:lnTo>
                      <a:lnTo>
                        <a:pt x="131" y="4"/>
                      </a:lnTo>
                      <a:lnTo>
                        <a:pt x="141" y="8"/>
                      </a:lnTo>
                      <a:lnTo>
                        <a:pt x="149" y="11"/>
                      </a:lnTo>
                      <a:lnTo>
                        <a:pt x="157" y="16"/>
                      </a:lnTo>
                      <a:lnTo>
                        <a:pt x="165" y="22"/>
                      </a:lnTo>
                      <a:lnTo>
                        <a:pt x="172" y="28"/>
                      </a:lnTo>
                      <a:lnTo>
                        <a:pt x="179" y="35"/>
                      </a:lnTo>
                      <a:lnTo>
                        <a:pt x="185" y="42"/>
                      </a:lnTo>
                      <a:lnTo>
                        <a:pt x="190" y="50"/>
                      </a:lnTo>
                      <a:lnTo>
                        <a:pt x="195" y="58"/>
                      </a:lnTo>
                      <a:lnTo>
                        <a:pt x="199" y="68"/>
                      </a:lnTo>
                      <a:lnTo>
                        <a:pt x="202" y="77"/>
                      </a:lnTo>
                      <a:lnTo>
                        <a:pt x="203" y="87"/>
                      </a:lnTo>
                      <a:lnTo>
                        <a:pt x="204" y="96"/>
                      </a:lnTo>
                      <a:lnTo>
                        <a:pt x="204" y="96"/>
                      </a:lnTo>
                      <a:lnTo>
                        <a:pt x="204" y="107"/>
                      </a:lnTo>
                      <a:lnTo>
                        <a:pt x="203" y="118"/>
                      </a:lnTo>
                      <a:lnTo>
                        <a:pt x="202" y="127"/>
                      </a:lnTo>
                      <a:lnTo>
                        <a:pt x="199" y="137"/>
                      </a:lnTo>
                      <a:lnTo>
                        <a:pt x="195" y="146"/>
                      </a:lnTo>
                      <a:lnTo>
                        <a:pt x="190" y="154"/>
                      </a:lnTo>
                      <a:lnTo>
                        <a:pt x="184" y="162"/>
                      </a:lnTo>
                      <a:lnTo>
                        <a:pt x="179" y="171"/>
                      </a:lnTo>
                      <a:lnTo>
                        <a:pt x="172" y="177"/>
                      </a:lnTo>
                      <a:lnTo>
                        <a:pt x="164" y="184"/>
                      </a:lnTo>
                      <a:lnTo>
                        <a:pt x="156" y="190"/>
                      </a:lnTo>
                      <a:lnTo>
                        <a:pt x="148" y="194"/>
                      </a:lnTo>
                      <a:lnTo>
                        <a:pt x="138" y="198"/>
                      </a:lnTo>
                      <a:lnTo>
                        <a:pt x="129" y="202"/>
                      </a:lnTo>
                      <a:lnTo>
                        <a:pt x="118" y="203"/>
                      </a:lnTo>
                      <a:lnTo>
                        <a:pt x="108" y="204"/>
                      </a:lnTo>
                      <a:lnTo>
                        <a:pt x="108" y="204"/>
                      </a:lnTo>
                      <a:lnTo>
                        <a:pt x="102" y="204"/>
                      </a:lnTo>
                      <a:lnTo>
                        <a:pt x="102" y="185"/>
                      </a:lnTo>
                      <a:lnTo>
                        <a:pt x="102" y="185"/>
                      </a:lnTo>
                      <a:lnTo>
                        <a:pt x="107" y="185"/>
                      </a:lnTo>
                      <a:lnTo>
                        <a:pt x="107" y="185"/>
                      </a:lnTo>
                      <a:lnTo>
                        <a:pt x="107" y="185"/>
                      </a:lnTo>
                      <a:lnTo>
                        <a:pt x="115" y="184"/>
                      </a:lnTo>
                      <a:lnTo>
                        <a:pt x="123" y="183"/>
                      </a:lnTo>
                      <a:lnTo>
                        <a:pt x="131" y="180"/>
                      </a:lnTo>
                      <a:lnTo>
                        <a:pt x="138" y="177"/>
                      </a:lnTo>
                      <a:lnTo>
                        <a:pt x="152" y="169"/>
                      </a:lnTo>
                      <a:lnTo>
                        <a:pt x="164" y="158"/>
                      </a:lnTo>
                      <a:lnTo>
                        <a:pt x="173" y="145"/>
                      </a:lnTo>
                      <a:lnTo>
                        <a:pt x="180" y="130"/>
                      </a:lnTo>
                      <a:lnTo>
                        <a:pt x="183" y="123"/>
                      </a:lnTo>
                      <a:lnTo>
                        <a:pt x="184" y="115"/>
                      </a:lnTo>
                      <a:lnTo>
                        <a:pt x="185" y="107"/>
                      </a:lnTo>
                      <a:lnTo>
                        <a:pt x="185" y="97"/>
                      </a:lnTo>
                      <a:lnTo>
                        <a:pt x="185" y="97"/>
                      </a:lnTo>
                      <a:lnTo>
                        <a:pt x="183" y="81"/>
                      </a:lnTo>
                      <a:lnTo>
                        <a:pt x="177" y="66"/>
                      </a:lnTo>
                      <a:lnTo>
                        <a:pt x="169" y="53"/>
                      </a:lnTo>
                      <a:lnTo>
                        <a:pt x="160" y="42"/>
                      </a:lnTo>
                      <a:lnTo>
                        <a:pt x="148" y="32"/>
                      </a:lnTo>
                      <a:lnTo>
                        <a:pt x="133" y="26"/>
                      </a:lnTo>
                      <a:lnTo>
                        <a:pt x="118" y="20"/>
                      </a:lnTo>
                      <a:lnTo>
                        <a:pt x="102" y="19"/>
                      </a:lnTo>
                      <a:lnTo>
                        <a:pt x="102" y="0"/>
                      </a:lnTo>
                      <a:close/>
                      <a:moveTo>
                        <a:pt x="96" y="0"/>
                      </a:moveTo>
                      <a:lnTo>
                        <a:pt x="96" y="0"/>
                      </a:lnTo>
                      <a:lnTo>
                        <a:pt x="102" y="0"/>
                      </a:lnTo>
                      <a:lnTo>
                        <a:pt x="102" y="19"/>
                      </a:lnTo>
                      <a:lnTo>
                        <a:pt x="102" y="19"/>
                      </a:lnTo>
                      <a:lnTo>
                        <a:pt x="97" y="19"/>
                      </a:lnTo>
                      <a:lnTo>
                        <a:pt x="97" y="19"/>
                      </a:lnTo>
                      <a:lnTo>
                        <a:pt x="89" y="20"/>
                      </a:lnTo>
                      <a:lnTo>
                        <a:pt x="81" y="22"/>
                      </a:lnTo>
                      <a:lnTo>
                        <a:pt x="73" y="24"/>
                      </a:lnTo>
                      <a:lnTo>
                        <a:pt x="66" y="27"/>
                      </a:lnTo>
                      <a:lnTo>
                        <a:pt x="51" y="37"/>
                      </a:lnTo>
                      <a:lnTo>
                        <a:pt x="41" y="46"/>
                      </a:lnTo>
                      <a:lnTo>
                        <a:pt x="31" y="60"/>
                      </a:lnTo>
                      <a:lnTo>
                        <a:pt x="24" y="74"/>
                      </a:lnTo>
                      <a:lnTo>
                        <a:pt x="22" y="81"/>
                      </a:lnTo>
                      <a:lnTo>
                        <a:pt x="20" y="89"/>
                      </a:lnTo>
                      <a:lnTo>
                        <a:pt x="19" y="99"/>
                      </a:lnTo>
                      <a:lnTo>
                        <a:pt x="19" y="107"/>
                      </a:lnTo>
                      <a:lnTo>
                        <a:pt x="19" y="107"/>
                      </a:lnTo>
                      <a:lnTo>
                        <a:pt x="22" y="123"/>
                      </a:lnTo>
                      <a:lnTo>
                        <a:pt x="27" y="138"/>
                      </a:lnTo>
                      <a:lnTo>
                        <a:pt x="35" y="152"/>
                      </a:lnTo>
                      <a:lnTo>
                        <a:pt x="45" y="162"/>
                      </a:lnTo>
                      <a:lnTo>
                        <a:pt x="57" y="172"/>
                      </a:lnTo>
                      <a:lnTo>
                        <a:pt x="70" y="179"/>
                      </a:lnTo>
                      <a:lnTo>
                        <a:pt x="87" y="184"/>
                      </a:lnTo>
                      <a:lnTo>
                        <a:pt x="102" y="185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2" y="204"/>
                      </a:lnTo>
                      <a:lnTo>
                        <a:pt x="83" y="203"/>
                      </a:lnTo>
                      <a:lnTo>
                        <a:pt x="73" y="200"/>
                      </a:lnTo>
                      <a:lnTo>
                        <a:pt x="64" y="198"/>
                      </a:lnTo>
                      <a:lnTo>
                        <a:pt x="55" y="194"/>
                      </a:lnTo>
                      <a:lnTo>
                        <a:pt x="47" y="188"/>
                      </a:lnTo>
                      <a:lnTo>
                        <a:pt x="39" y="183"/>
                      </a:lnTo>
                      <a:lnTo>
                        <a:pt x="32" y="176"/>
                      </a:lnTo>
                      <a:lnTo>
                        <a:pt x="26" y="169"/>
                      </a:lnTo>
                      <a:lnTo>
                        <a:pt x="19" y="162"/>
                      </a:lnTo>
                      <a:lnTo>
                        <a:pt x="13" y="154"/>
                      </a:lnTo>
                      <a:lnTo>
                        <a:pt x="9" y="146"/>
                      </a:lnTo>
                      <a:lnTo>
                        <a:pt x="5" y="137"/>
                      </a:lnTo>
                      <a:lnTo>
                        <a:pt x="3" y="127"/>
                      </a:lnTo>
                      <a:lnTo>
                        <a:pt x="1" y="118"/>
                      </a:lnTo>
                      <a:lnTo>
                        <a:pt x="0" y="108"/>
                      </a:lnTo>
                      <a:lnTo>
                        <a:pt x="0" y="108"/>
                      </a:lnTo>
                      <a:lnTo>
                        <a:pt x="0" y="97"/>
                      </a:lnTo>
                      <a:lnTo>
                        <a:pt x="1" y="87"/>
                      </a:lnTo>
                      <a:lnTo>
                        <a:pt x="3" y="77"/>
                      </a:lnTo>
                      <a:lnTo>
                        <a:pt x="5" y="68"/>
                      </a:lnTo>
                      <a:lnTo>
                        <a:pt x="9" y="58"/>
                      </a:lnTo>
                      <a:lnTo>
                        <a:pt x="15" y="50"/>
                      </a:lnTo>
                      <a:lnTo>
                        <a:pt x="20" y="42"/>
                      </a:lnTo>
                      <a:lnTo>
                        <a:pt x="26" y="34"/>
                      </a:lnTo>
                      <a:lnTo>
                        <a:pt x="32" y="27"/>
                      </a:lnTo>
                      <a:lnTo>
                        <a:pt x="41" y="20"/>
                      </a:lnTo>
                      <a:lnTo>
                        <a:pt x="49" y="15"/>
                      </a:lnTo>
                      <a:lnTo>
                        <a:pt x="57" y="11"/>
                      </a:lnTo>
                      <a:lnTo>
                        <a:pt x="66" y="7"/>
                      </a:lnTo>
                      <a:lnTo>
                        <a:pt x="76" y="3"/>
                      </a:lnTo>
                      <a:lnTo>
                        <a:pt x="87" y="1"/>
                      </a:lnTo>
                      <a:lnTo>
                        <a:pt x="96" y="0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rgbClr val="EDCD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138"/>
                <p:cNvSpPr>
                  <a:spLocks/>
                </p:cNvSpPr>
                <p:nvPr/>
              </p:nvSpPr>
              <p:spPr bwMode="auto">
                <a:xfrm>
                  <a:off x="3994151" y="2119313"/>
                  <a:ext cx="52388" cy="161925"/>
                </a:xfrm>
                <a:custGeom>
                  <a:avLst/>
                  <a:gdLst>
                    <a:gd name="T0" fmla="*/ 6 w 33"/>
                    <a:gd name="T1" fmla="*/ 102 h 102"/>
                    <a:gd name="T2" fmla="*/ 33 w 33"/>
                    <a:gd name="T3" fmla="*/ 100 h 102"/>
                    <a:gd name="T4" fmla="*/ 27 w 33"/>
                    <a:gd name="T5" fmla="*/ 0 h 102"/>
                    <a:gd name="T6" fmla="*/ 0 w 33"/>
                    <a:gd name="T7" fmla="*/ 2 h 102"/>
                    <a:gd name="T8" fmla="*/ 6 w 33"/>
                    <a:gd name="T9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02">
                      <a:moveTo>
                        <a:pt x="6" y="102"/>
                      </a:moveTo>
                      <a:lnTo>
                        <a:pt x="33" y="100"/>
                      </a:lnTo>
                      <a:lnTo>
                        <a:pt x="27" y="0"/>
                      </a:lnTo>
                      <a:lnTo>
                        <a:pt x="0" y="2"/>
                      </a:lnTo>
                      <a:lnTo>
                        <a:pt x="6" y="102"/>
                      </a:lnTo>
                      <a:close/>
                    </a:path>
                  </a:pathLst>
                </a:custGeom>
                <a:solidFill>
                  <a:srgbClr val="EDCD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139"/>
                <p:cNvSpPr>
                  <a:spLocks/>
                </p:cNvSpPr>
                <p:nvPr/>
              </p:nvSpPr>
              <p:spPr bwMode="auto">
                <a:xfrm>
                  <a:off x="3986213" y="2171700"/>
                  <a:ext cx="77788" cy="219075"/>
                </a:xfrm>
                <a:custGeom>
                  <a:avLst/>
                  <a:gdLst>
                    <a:gd name="T0" fmla="*/ 5 w 49"/>
                    <a:gd name="T1" fmla="*/ 116 h 138"/>
                    <a:gd name="T2" fmla="*/ 5 w 49"/>
                    <a:gd name="T3" fmla="*/ 116 h 138"/>
                    <a:gd name="T4" fmla="*/ 5 w 49"/>
                    <a:gd name="T5" fmla="*/ 122 h 138"/>
                    <a:gd name="T6" fmla="*/ 7 w 49"/>
                    <a:gd name="T7" fmla="*/ 126 h 138"/>
                    <a:gd name="T8" fmla="*/ 9 w 49"/>
                    <a:gd name="T9" fmla="*/ 128 h 138"/>
                    <a:gd name="T10" fmla="*/ 12 w 49"/>
                    <a:gd name="T11" fmla="*/ 132 h 138"/>
                    <a:gd name="T12" fmla="*/ 16 w 49"/>
                    <a:gd name="T13" fmla="*/ 134 h 138"/>
                    <a:gd name="T14" fmla="*/ 19 w 49"/>
                    <a:gd name="T15" fmla="*/ 136 h 138"/>
                    <a:gd name="T16" fmla="*/ 23 w 49"/>
                    <a:gd name="T17" fmla="*/ 138 h 138"/>
                    <a:gd name="T18" fmla="*/ 28 w 49"/>
                    <a:gd name="T19" fmla="*/ 138 h 138"/>
                    <a:gd name="T20" fmla="*/ 28 w 49"/>
                    <a:gd name="T21" fmla="*/ 138 h 138"/>
                    <a:gd name="T22" fmla="*/ 32 w 49"/>
                    <a:gd name="T23" fmla="*/ 136 h 138"/>
                    <a:gd name="T24" fmla="*/ 37 w 49"/>
                    <a:gd name="T25" fmla="*/ 135 h 138"/>
                    <a:gd name="T26" fmla="*/ 41 w 49"/>
                    <a:gd name="T27" fmla="*/ 132 h 138"/>
                    <a:gd name="T28" fmla="*/ 43 w 49"/>
                    <a:gd name="T29" fmla="*/ 130 h 138"/>
                    <a:gd name="T30" fmla="*/ 46 w 49"/>
                    <a:gd name="T31" fmla="*/ 127 h 138"/>
                    <a:gd name="T32" fmla="*/ 47 w 49"/>
                    <a:gd name="T33" fmla="*/ 123 h 138"/>
                    <a:gd name="T34" fmla="*/ 49 w 49"/>
                    <a:gd name="T35" fmla="*/ 119 h 138"/>
                    <a:gd name="T36" fmla="*/ 49 w 49"/>
                    <a:gd name="T37" fmla="*/ 115 h 138"/>
                    <a:gd name="T38" fmla="*/ 43 w 49"/>
                    <a:gd name="T39" fmla="*/ 20 h 138"/>
                    <a:gd name="T40" fmla="*/ 43 w 49"/>
                    <a:gd name="T41" fmla="*/ 20 h 138"/>
                    <a:gd name="T42" fmla="*/ 43 w 49"/>
                    <a:gd name="T43" fmla="*/ 16 h 138"/>
                    <a:gd name="T44" fmla="*/ 42 w 49"/>
                    <a:gd name="T45" fmla="*/ 12 h 138"/>
                    <a:gd name="T46" fmla="*/ 39 w 49"/>
                    <a:gd name="T47" fmla="*/ 8 h 138"/>
                    <a:gd name="T48" fmla="*/ 37 w 49"/>
                    <a:gd name="T49" fmla="*/ 5 h 138"/>
                    <a:gd name="T50" fmla="*/ 34 w 49"/>
                    <a:gd name="T51" fmla="*/ 2 h 138"/>
                    <a:gd name="T52" fmla="*/ 30 w 49"/>
                    <a:gd name="T53" fmla="*/ 1 h 138"/>
                    <a:gd name="T54" fmla="*/ 26 w 49"/>
                    <a:gd name="T55" fmla="*/ 0 h 138"/>
                    <a:gd name="T56" fmla="*/ 20 w 49"/>
                    <a:gd name="T57" fmla="*/ 0 h 138"/>
                    <a:gd name="T58" fmla="*/ 20 w 49"/>
                    <a:gd name="T59" fmla="*/ 0 h 138"/>
                    <a:gd name="T60" fmla="*/ 16 w 49"/>
                    <a:gd name="T61" fmla="*/ 0 h 138"/>
                    <a:gd name="T62" fmla="*/ 12 w 49"/>
                    <a:gd name="T63" fmla="*/ 1 h 138"/>
                    <a:gd name="T64" fmla="*/ 8 w 49"/>
                    <a:gd name="T65" fmla="*/ 4 h 138"/>
                    <a:gd name="T66" fmla="*/ 5 w 49"/>
                    <a:gd name="T67" fmla="*/ 6 h 138"/>
                    <a:gd name="T68" fmla="*/ 3 w 49"/>
                    <a:gd name="T69" fmla="*/ 11 h 138"/>
                    <a:gd name="T70" fmla="*/ 1 w 49"/>
                    <a:gd name="T71" fmla="*/ 15 h 138"/>
                    <a:gd name="T72" fmla="*/ 0 w 49"/>
                    <a:gd name="T73" fmla="*/ 19 h 138"/>
                    <a:gd name="T74" fmla="*/ 0 w 49"/>
                    <a:gd name="T75" fmla="*/ 23 h 138"/>
                    <a:gd name="T76" fmla="*/ 5 w 49"/>
                    <a:gd name="T77" fmla="*/ 1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9" h="138">
                      <a:moveTo>
                        <a:pt x="5" y="116"/>
                      </a:moveTo>
                      <a:lnTo>
                        <a:pt x="5" y="116"/>
                      </a:lnTo>
                      <a:lnTo>
                        <a:pt x="5" y="122"/>
                      </a:lnTo>
                      <a:lnTo>
                        <a:pt x="7" y="126"/>
                      </a:lnTo>
                      <a:lnTo>
                        <a:pt x="9" y="128"/>
                      </a:lnTo>
                      <a:lnTo>
                        <a:pt x="12" y="132"/>
                      </a:lnTo>
                      <a:lnTo>
                        <a:pt x="16" y="134"/>
                      </a:lnTo>
                      <a:lnTo>
                        <a:pt x="19" y="136"/>
                      </a:lnTo>
                      <a:lnTo>
                        <a:pt x="23" y="138"/>
                      </a:lnTo>
                      <a:lnTo>
                        <a:pt x="28" y="138"/>
                      </a:lnTo>
                      <a:lnTo>
                        <a:pt x="28" y="138"/>
                      </a:lnTo>
                      <a:lnTo>
                        <a:pt x="32" y="136"/>
                      </a:lnTo>
                      <a:lnTo>
                        <a:pt x="37" y="135"/>
                      </a:lnTo>
                      <a:lnTo>
                        <a:pt x="41" y="132"/>
                      </a:lnTo>
                      <a:lnTo>
                        <a:pt x="43" y="130"/>
                      </a:lnTo>
                      <a:lnTo>
                        <a:pt x="46" y="127"/>
                      </a:lnTo>
                      <a:lnTo>
                        <a:pt x="47" y="123"/>
                      </a:lnTo>
                      <a:lnTo>
                        <a:pt x="49" y="119"/>
                      </a:lnTo>
                      <a:lnTo>
                        <a:pt x="49" y="115"/>
                      </a:lnTo>
                      <a:lnTo>
                        <a:pt x="43" y="20"/>
                      </a:lnTo>
                      <a:lnTo>
                        <a:pt x="43" y="20"/>
                      </a:lnTo>
                      <a:lnTo>
                        <a:pt x="43" y="16"/>
                      </a:lnTo>
                      <a:lnTo>
                        <a:pt x="42" y="12"/>
                      </a:lnTo>
                      <a:lnTo>
                        <a:pt x="39" y="8"/>
                      </a:lnTo>
                      <a:lnTo>
                        <a:pt x="37" y="5"/>
                      </a:lnTo>
                      <a:lnTo>
                        <a:pt x="34" y="2"/>
                      </a:lnTo>
                      <a:lnTo>
                        <a:pt x="30" y="1"/>
                      </a:lnTo>
                      <a:lnTo>
                        <a:pt x="26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1"/>
                      </a:lnTo>
                      <a:lnTo>
                        <a:pt x="8" y="4"/>
                      </a:lnTo>
                      <a:lnTo>
                        <a:pt x="5" y="6"/>
                      </a:lnTo>
                      <a:lnTo>
                        <a:pt x="3" y="11"/>
                      </a:lnTo>
                      <a:lnTo>
                        <a:pt x="1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5" y="116"/>
                      </a:lnTo>
                      <a:close/>
                    </a:path>
                  </a:pathLst>
                </a:custGeom>
                <a:solidFill>
                  <a:srgbClr val="EDCD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" name="Freeform 140"/>
              <p:cNvSpPr>
                <a:spLocks/>
              </p:cNvSpPr>
              <p:nvPr/>
            </p:nvSpPr>
            <p:spPr bwMode="auto">
              <a:xfrm>
                <a:off x="5439614" y="561318"/>
                <a:ext cx="386954" cy="315516"/>
              </a:xfrm>
              <a:custGeom>
                <a:avLst/>
                <a:gdLst>
                  <a:gd name="T0" fmla="*/ 166 w 325"/>
                  <a:gd name="T1" fmla="*/ 265 h 265"/>
                  <a:gd name="T2" fmla="*/ 166 w 325"/>
                  <a:gd name="T3" fmla="*/ 265 h 265"/>
                  <a:gd name="T4" fmla="*/ 169 w 325"/>
                  <a:gd name="T5" fmla="*/ 263 h 265"/>
                  <a:gd name="T6" fmla="*/ 177 w 325"/>
                  <a:gd name="T7" fmla="*/ 257 h 265"/>
                  <a:gd name="T8" fmla="*/ 189 w 325"/>
                  <a:gd name="T9" fmla="*/ 250 h 265"/>
                  <a:gd name="T10" fmla="*/ 198 w 325"/>
                  <a:gd name="T11" fmla="*/ 246 h 265"/>
                  <a:gd name="T12" fmla="*/ 207 w 325"/>
                  <a:gd name="T13" fmla="*/ 244 h 265"/>
                  <a:gd name="T14" fmla="*/ 218 w 325"/>
                  <a:gd name="T15" fmla="*/ 241 h 265"/>
                  <a:gd name="T16" fmla="*/ 230 w 325"/>
                  <a:gd name="T17" fmla="*/ 240 h 265"/>
                  <a:gd name="T18" fmla="*/ 242 w 325"/>
                  <a:gd name="T19" fmla="*/ 240 h 265"/>
                  <a:gd name="T20" fmla="*/ 257 w 325"/>
                  <a:gd name="T21" fmla="*/ 241 h 265"/>
                  <a:gd name="T22" fmla="*/ 272 w 325"/>
                  <a:gd name="T23" fmla="*/ 242 h 265"/>
                  <a:gd name="T24" fmla="*/ 288 w 325"/>
                  <a:gd name="T25" fmla="*/ 248 h 265"/>
                  <a:gd name="T26" fmla="*/ 306 w 325"/>
                  <a:gd name="T27" fmla="*/ 255 h 265"/>
                  <a:gd name="T28" fmla="*/ 325 w 325"/>
                  <a:gd name="T29" fmla="*/ 263 h 265"/>
                  <a:gd name="T30" fmla="*/ 325 w 325"/>
                  <a:gd name="T31" fmla="*/ 26 h 265"/>
                  <a:gd name="T32" fmla="*/ 325 w 325"/>
                  <a:gd name="T33" fmla="*/ 26 h 265"/>
                  <a:gd name="T34" fmla="*/ 307 w 325"/>
                  <a:gd name="T35" fmla="*/ 18 h 265"/>
                  <a:gd name="T36" fmla="*/ 288 w 325"/>
                  <a:gd name="T37" fmla="*/ 9 h 265"/>
                  <a:gd name="T38" fmla="*/ 265 w 325"/>
                  <a:gd name="T39" fmla="*/ 4 h 265"/>
                  <a:gd name="T40" fmla="*/ 253 w 325"/>
                  <a:gd name="T41" fmla="*/ 1 h 265"/>
                  <a:gd name="T42" fmla="*/ 240 w 325"/>
                  <a:gd name="T43" fmla="*/ 0 h 265"/>
                  <a:gd name="T44" fmla="*/ 226 w 325"/>
                  <a:gd name="T45" fmla="*/ 0 h 265"/>
                  <a:gd name="T46" fmla="*/ 212 w 325"/>
                  <a:gd name="T47" fmla="*/ 1 h 265"/>
                  <a:gd name="T48" fmla="*/ 199 w 325"/>
                  <a:gd name="T49" fmla="*/ 4 h 265"/>
                  <a:gd name="T50" fmla="*/ 187 w 325"/>
                  <a:gd name="T51" fmla="*/ 8 h 265"/>
                  <a:gd name="T52" fmla="*/ 175 w 325"/>
                  <a:gd name="T53" fmla="*/ 16 h 265"/>
                  <a:gd name="T54" fmla="*/ 162 w 325"/>
                  <a:gd name="T55" fmla="*/ 26 h 265"/>
                  <a:gd name="T56" fmla="*/ 0 w 325"/>
                  <a:gd name="T57" fmla="*/ 26 h 265"/>
                  <a:gd name="T58" fmla="*/ 0 w 325"/>
                  <a:gd name="T59" fmla="*/ 264 h 265"/>
                  <a:gd name="T60" fmla="*/ 166 w 325"/>
                  <a:gd name="T61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25" h="265">
                    <a:moveTo>
                      <a:pt x="166" y="265"/>
                    </a:moveTo>
                    <a:lnTo>
                      <a:pt x="166" y="265"/>
                    </a:lnTo>
                    <a:lnTo>
                      <a:pt x="169" y="263"/>
                    </a:lnTo>
                    <a:lnTo>
                      <a:pt x="177" y="257"/>
                    </a:lnTo>
                    <a:lnTo>
                      <a:pt x="189" y="250"/>
                    </a:lnTo>
                    <a:lnTo>
                      <a:pt x="198" y="246"/>
                    </a:lnTo>
                    <a:lnTo>
                      <a:pt x="207" y="244"/>
                    </a:lnTo>
                    <a:lnTo>
                      <a:pt x="218" y="241"/>
                    </a:lnTo>
                    <a:lnTo>
                      <a:pt x="230" y="240"/>
                    </a:lnTo>
                    <a:lnTo>
                      <a:pt x="242" y="240"/>
                    </a:lnTo>
                    <a:lnTo>
                      <a:pt x="257" y="241"/>
                    </a:lnTo>
                    <a:lnTo>
                      <a:pt x="272" y="242"/>
                    </a:lnTo>
                    <a:lnTo>
                      <a:pt x="288" y="248"/>
                    </a:lnTo>
                    <a:lnTo>
                      <a:pt x="306" y="255"/>
                    </a:lnTo>
                    <a:lnTo>
                      <a:pt x="325" y="263"/>
                    </a:lnTo>
                    <a:lnTo>
                      <a:pt x="325" y="26"/>
                    </a:lnTo>
                    <a:lnTo>
                      <a:pt x="325" y="26"/>
                    </a:lnTo>
                    <a:lnTo>
                      <a:pt x="307" y="18"/>
                    </a:lnTo>
                    <a:lnTo>
                      <a:pt x="288" y="9"/>
                    </a:lnTo>
                    <a:lnTo>
                      <a:pt x="265" y="4"/>
                    </a:lnTo>
                    <a:lnTo>
                      <a:pt x="253" y="1"/>
                    </a:lnTo>
                    <a:lnTo>
                      <a:pt x="240" y="0"/>
                    </a:lnTo>
                    <a:lnTo>
                      <a:pt x="226" y="0"/>
                    </a:lnTo>
                    <a:lnTo>
                      <a:pt x="212" y="1"/>
                    </a:lnTo>
                    <a:lnTo>
                      <a:pt x="199" y="4"/>
                    </a:lnTo>
                    <a:lnTo>
                      <a:pt x="187" y="8"/>
                    </a:lnTo>
                    <a:lnTo>
                      <a:pt x="175" y="16"/>
                    </a:lnTo>
                    <a:lnTo>
                      <a:pt x="162" y="26"/>
                    </a:lnTo>
                    <a:lnTo>
                      <a:pt x="0" y="26"/>
                    </a:lnTo>
                    <a:lnTo>
                      <a:pt x="0" y="264"/>
                    </a:lnTo>
                    <a:lnTo>
                      <a:pt x="166" y="265"/>
                    </a:lnTo>
                    <a:close/>
                  </a:path>
                </a:pathLst>
              </a:custGeom>
              <a:solidFill>
                <a:srgbClr val="F24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3" tIns="34289" rIns="68573" bIns="34289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41"/>
              <p:cNvSpPr>
                <a:spLocks noEditPoints="1"/>
              </p:cNvSpPr>
              <p:nvPr/>
            </p:nvSpPr>
            <p:spPr bwMode="auto">
              <a:xfrm>
                <a:off x="5470571" y="2491327"/>
                <a:ext cx="471488" cy="389335"/>
              </a:xfrm>
              <a:custGeom>
                <a:avLst/>
                <a:gdLst>
                  <a:gd name="T0" fmla="*/ 365 w 396"/>
                  <a:gd name="T1" fmla="*/ 0 h 327"/>
                  <a:gd name="T2" fmla="*/ 383 w 396"/>
                  <a:gd name="T3" fmla="*/ 5 h 327"/>
                  <a:gd name="T4" fmla="*/ 394 w 396"/>
                  <a:gd name="T5" fmla="*/ 19 h 327"/>
                  <a:gd name="T6" fmla="*/ 396 w 396"/>
                  <a:gd name="T7" fmla="*/ 197 h 327"/>
                  <a:gd name="T8" fmla="*/ 394 w 396"/>
                  <a:gd name="T9" fmla="*/ 210 h 327"/>
                  <a:gd name="T10" fmla="*/ 383 w 396"/>
                  <a:gd name="T11" fmla="*/ 224 h 327"/>
                  <a:gd name="T12" fmla="*/ 365 w 396"/>
                  <a:gd name="T13" fmla="*/ 230 h 327"/>
                  <a:gd name="T14" fmla="*/ 295 w 396"/>
                  <a:gd name="T15" fmla="*/ 260 h 327"/>
                  <a:gd name="T16" fmla="*/ 307 w 396"/>
                  <a:gd name="T17" fmla="*/ 262 h 327"/>
                  <a:gd name="T18" fmla="*/ 321 w 396"/>
                  <a:gd name="T19" fmla="*/ 273 h 327"/>
                  <a:gd name="T20" fmla="*/ 326 w 396"/>
                  <a:gd name="T21" fmla="*/ 291 h 327"/>
                  <a:gd name="T22" fmla="*/ 326 w 396"/>
                  <a:gd name="T23" fmla="*/ 302 h 327"/>
                  <a:gd name="T24" fmla="*/ 318 w 396"/>
                  <a:gd name="T25" fmla="*/ 318 h 327"/>
                  <a:gd name="T26" fmla="*/ 302 w 396"/>
                  <a:gd name="T27" fmla="*/ 326 h 327"/>
                  <a:gd name="T28" fmla="*/ 199 w 396"/>
                  <a:gd name="T29" fmla="*/ 208 h 327"/>
                  <a:gd name="T30" fmla="*/ 348 w 396"/>
                  <a:gd name="T31" fmla="*/ 208 h 327"/>
                  <a:gd name="T32" fmla="*/ 361 w 396"/>
                  <a:gd name="T33" fmla="*/ 204 h 327"/>
                  <a:gd name="T34" fmla="*/ 371 w 396"/>
                  <a:gd name="T35" fmla="*/ 192 h 327"/>
                  <a:gd name="T36" fmla="*/ 373 w 396"/>
                  <a:gd name="T37" fmla="*/ 47 h 327"/>
                  <a:gd name="T38" fmla="*/ 371 w 396"/>
                  <a:gd name="T39" fmla="*/ 36 h 327"/>
                  <a:gd name="T40" fmla="*/ 361 w 396"/>
                  <a:gd name="T41" fmla="*/ 25 h 327"/>
                  <a:gd name="T42" fmla="*/ 348 w 396"/>
                  <a:gd name="T43" fmla="*/ 20 h 327"/>
                  <a:gd name="T44" fmla="*/ 127 w 396"/>
                  <a:gd name="T45" fmla="*/ 260 h 327"/>
                  <a:gd name="T46" fmla="*/ 127 w 396"/>
                  <a:gd name="T47" fmla="*/ 230 h 327"/>
                  <a:gd name="T48" fmla="*/ 199 w 396"/>
                  <a:gd name="T49" fmla="*/ 327 h 327"/>
                  <a:gd name="T50" fmla="*/ 154 w 396"/>
                  <a:gd name="T51" fmla="*/ 288 h 327"/>
                  <a:gd name="T52" fmla="*/ 158 w 396"/>
                  <a:gd name="T53" fmla="*/ 287 h 327"/>
                  <a:gd name="T54" fmla="*/ 159 w 396"/>
                  <a:gd name="T55" fmla="*/ 283 h 327"/>
                  <a:gd name="T56" fmla="*/ 155 w 396"/>
                  <a:gd name="T57" fmla="*/ 277 h 327"/>
                  <a:gd name="T58" fmla="*/ 127 w 396"/>
                  <a:gd name="T59" fmla="*/ 260 h 327"/>
                  <a:gd name="T60" fmla="*/ 199 w 396"/>
                  <a:gd name="T61" fmla="*/ 0 h 327"/>
                  <a:gd name="T62" fmla="*/ 127 w 396"/>
                  <a:gd name="T63" fmla="*/ 0 h 327"/>
                  <a:gd name="T64" fmla="*/ 127 w 396"/>
                  <a:gd name="T65" fmla="*/ 276 h 327"/>
                  <a:gd name="T66" fmla="*/ 97 w 396"/>
                  <a:gd name="T67" fmla="*/ 277 h 327"/>
                  <a:gd name="T68" fmla="*/ 94 w 396"/>
                  <a:gd name="T69" fmla="*/ 283 h 327"/>
                  <a:gd name="T70" fmla="*/ 96 w 396"/>
                  <a:gd name="T71" fmla="*/ 287 h 327"/>
                  <a:gd name="T72" fmla="*/ 100 w 396"/>
                  <a:gd name="T73" fmla="*/ 288 h 327"/>
                  <a:gd name="T74" fmla="*/ 101 w 396"/>
                  <a:gd name="T75" fmla="*/ 327 h 327"/>
                  <a:gd name="T76" fmla="*/ 88 w 396"/>
                  <a:gd name="T77" fmla="*/ 325 h 327"/>
                  <a:gd name="T78" fmla="*/ 74 w 396"/>
                  <a:gd name="T79" fmla="*/ 314 h 327"/>
                  <a:gd name="T80" fmla="*/ 69 w 396"/>
                  <a:gd name="T81" fmla="*/ 295 h 327"/>
                  <a:gd name="T82" fmla="*/ 70 w 396"/>
                  <a:gd name="T83" fmla="*/ 285 h 327"/>
                  <a:gd name="T84" fmla="*/ 78 w 396"/>
                  <a:gd name="T85" fmla="*/ 269 h 327"/>
                  <a:gd name="T86" fmla="*/ 94 w 396"/>
                  <a:gd name="T87" fmla="*/ 260 h 327"/>
                  <a:gd name="T88" fmla="*/ 127 w 396"/>
                  <a:gd name="T89" fmla="*/ 230 h 327"/>
                  <a:gd name="T90" fmla="*/ 25 w 396"/>
                  <a:gd name="T91" fmla="*/ 229 h 327"/>
                  <a:gd name="T92" fmla="*/ 9 w 396"/>
                  <a:gd name="T93" fmla="*/ 220 h 327"/>
                  <a:gd name="T94" fmla="*/ 1 w 396"/>
                  <a:gd name="T95" fmla="*/ 204 h 327"/>
                  <a:gd name="T96" fmla="*/ 0 w 396"/>
                  <a:gd name="T97" fmla="*/ 31 h 327"/>
                  <a:gd name="T98" fmla="*/ 5 w 396"/>
                  <a:gd name="T99" fmla="*/ 13 h 327"/>
                  <a:gd name="T100" fmla="*/ 20 w 396"/>
                  <a:gd name="T101" fmla="*/ 2 h 327"/>
                  <a:gd name="T102" fmla="*/ 127 w 396"/>
                  <a:gd name="T103" fmla="*/ 0 h 327"/>
                  <a:gd name="T104" fmla="*/ 50 w 396"/>
                  <a:gd name="T105" fmla="*/ 20 h 327"/>
                  <a:gd name="T106" fmla="*/ 35 w 396"/>
                  <a:gd name="T107" fmla="*/ 25 h 327"/>
                  <a:gd name="T108" fmla="*/ 25 w 396"/>
                  <a:gd name="T109" fmla="*/ 36 h 327"/>
                  <a:gd name="T110" fmla="*/ 24 w 396"/>
                  <a:gd name="T111" fmla="*/ 182 h 327"/>
                  <a:gd name="T112" fmla="*/ 25 w 396"/>
                  <a:gd name="T113" fmla="*/ 192 h 327"/>
                  <a:gd name="T114" fmla="*/ 35 w 396"/>
                  <a:gd name="T115" fmla="*/ 204 h 327"/>
                  <a:gd name="T116" fmla="*/ 50 w 396"/>
                  <a:gd name="T117" fmla="*/ 208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96" h="327">
                    <a:moveTo>
                      <a:pt x="199" y="0"/>
                    </a:moveTo>
                    <a:lnTo>
                      <a:pt x="365" y="0"/>
                    </a:lnTo>
                    <a:lnTo>
                      <a:pt x="365" y="0"/>
                    </a:lnTo>
                    <a:lnTo>
                      <a:pt x="372" y="0"/>
                    </a:lnTo>
                    <a:lnTo>
                      <a:pt x="377" y="2"/>
                    </a:lnTo>
                    <a:lnTo>
                      <a:pt x="383" y="5"/>
                    </a:lnTo>
                    <a:lnTo>
                      <a:pt x="387" y="9"/>
                    </a:lnTo>
                    <a:lnTo>
                      <a:pt x="391" y="13"/>
                    </a:lnTo>
                    <a:lnTo>
                      <a:pt x="394" y="19"/>
                    </a:lnTo>
                    <a:lnTo>
                      <a:pt x="396" y="24"/>
                    </a:lnTo>
                    <a:lnTo>
                      <a:pt x="396" y="31"/>
                    </a:lnTo>
                    <a:lnTo>
                      <a:pt x="396" y="197"/>
                    </a:lnTo>
                    <a:lnTo>
                      <a:pt x="396" y="197"/>
                    </a:lnTo>
                    <a:lnTo>
                      <a:pt x="396" y="204"/>
                    </a:lnTo>
                    <a:lnTo>
                      <a:pt x="394" y="210"/>
                    </a:lnTo>
                    <a:lnTo>
                      <a:pt x="391" y="215"/>
                    </a:lnTo>
                    <a:lnTo>
                      <a:pt x="387" y="220"/>
                    </a:lnTo>
                    <a:lnTo>
                      <a:pt x="383" y="224"/>
                    </a:lnTo>
                    <a:lnTo>
                      <a:pt x="377" y="227"/>
                    </a:lnTo>
                    <a:lnTo>
                      <a:pt x="372" y="229"/>
                    </a:lnTo>
                    <a:lnTo>
                      <a:pt x="365" y="230"/>
                    </a:lnTo>
                    <a:lnTo>
                      <a:pt x="238" y="230"/>
                    </a:lnTo>
                    <a:lnTo>
                      <a:pt x="238" y="260"/>
                    </a:lnTo>
                    <a:lnTo>
                      <a:pt x="295" y="260"/>
                    </a:lnTo>
                    <a:lnTo>
                      <a:pt x="295" y="260"/>
                    </a:lnTo>
                    <a:lnTo>
                      <a:pt x="302" y="260"/>
                    </a:lnTo>
                    <a:lnTo>
                      <a:pt x="307" y="262"/>
                    </a:lnTo>
                    <a:lnTo>
                      <a:pt x="312" y="265"/>
                    </a:lnTo>
                    <a:lnTo>
                      <a:pt x="318" y="269"/>
                    </a:lnTo>
                    <a:lnTo>
                      <a:pt x="321" y="273"/>
                    </a:lnTo>
                    <a:lnTo>
                      <a:pt x="325" y="279"/>
                    </a:lnTo>
                    <a:lnTo>
                      <a:pt x="326" y="285"/>
                    </a:lnTo>
                    <a:lnTo>
                      <a:pt x="326" y="291"/>
                    </a:lnTo>
                    <a:lnTo>
                      <a:pt x="326" y="295"/>
                    </a:lnTo>
                    <a:lnTo>
                      <a:pt x="326" y="295"/>
                    </a:lnTo>
                    <a:lnTo>
                      <a:pt x="326" y="302"/>
                    </a:lnTo>
                    <a:lnTo>
                      <a:pt x="325" y="308"/>
                    </a:lnTo>
                    <a:lnTo>
                      <a:pt x="321" y="314"/>
                    </a:lnTo>
                    <a:lnTo>
                      <a:pt x="318" y="318"/>
                    </a:lnTo>
                    <a:lnTo>
                      <a:pt x="312" y="322"/>
                    </a:lnTo>
                    <a:lnTo>
                      <a:pt x="307" y="325"/>
                    </a:lnTo>
                    <a:lnTo>
                      <a:pt x="302" y="326"/>
                    </a:lnTo>
                    <a:lnTo>
                      <a:pt x="295" y="327"/>
                    </a:lnTo>
                    <a:lnTo>
                      <a:pt x="199" y="327"/>
                    </a:lnTo>
                    <a:lnTo>
                      <a:pt x="199" y="208"/>
                    </a:lnTo>
                    <a:lnTo>
                      <a:pt x="348" y="208"/>
                    </a:lnTo>
                    <a:lnTo>
                      <a:pt x="348" y="208"/>
                    </a:lnTo>
                    <a:lnTo>
                      <a:pt x="348" y="208"/>
                    </a:lnTo>
                    <a:lnTo>
                      <a:pt x="352" y="207"/>
                    </a:lnTo>
                    <a:lnTo>
                      <a:pt x="357" y="205"/>
                    </a:lnTo>
                    <a:lnTo>
                      <a:pt x="361" y="204"/>
                    </a:lnTo>
                    <a:lnTo>
                      <a:pt x="365" y="200"/>
                    </a:lnTo>
                    <a:lnTo>
                      <a:pt x="368" y="196"/>
                    </a:lnTo>
                    <a:lnTo>
                      <a:pt x="371" y="192"/>
                    </a:lnTo>
                    <a:lnTo>
                      <a:pt x="372" y="188"/>
                    </a:lnTo>
                    <a:lnTo>
                      <a:pt x="373" y="182"/>
                    </a:lnTo>
                    <a:lnTo>
                      <a:pt x="373" y="47"/>
                    </a:lnTo>
                    <a:lnTo>
                      <a:pt x="373" y="47"/>
                    </a:lnTo>
                    <a:lnTo>
                      <a:pt x="372" y="42"/>
                    </a:lnTo>
                    <a:lnTo>
                      <a:pt x="371" y="36"/>
                    </a:lnTo>
                    <a:lnTo>
                      <a:pt x="368" y="32"/>
                    </a:lnTo>
                    <a:lnTo>
                      <a:pt x="365" y="28"/>
                    </a:lnTo>
                    <a:lnTo>
                      <a:pt x="361" y="25"/>
                    </a:lnTo>
                    <a:lnTo>
                      <a:pt x="357" y="23"/>
                    </a:lnTo>
                    <a:lnTo>
                      <a:pt x="352" y="21"/>
                    </a:lnTo>
                    <a:lnTo>
                      <a:pt x="348" y="20"/>
                    </a:lnTo>
                    <a:lnTo>
                      <a:pt x="199" y="20"/>
                    </a:lnTo>
                    <a:lnTo>
                      <a:pt x="199" y="0"/>
                    </a:lnTo>
                    <a:close/>
                    <a:moveTo>
                      <a:pt x="127" y="260"/>
                    </a:moveTo>
                    <a:lnTo>
                      <a:pt x="159" y="260"/>
                    </a:lnTo>
                    <a:lnTo>
                      <a:pt x="159" y="230"/>
                    </a:lnTo>
                    <a:lnTo>
                      <a:pt x="127" y="230"/>
                    </a:lnTo>
                    <a:lnTo>
                      <a:pt x="127" y="208"/>
                    </a:lnTo>
                    <a:lnTo>
                      <a:pt x="199" y="208"/>
                    </a:lnTo>
                    <a:lnTo>
                      <a:pt x="199" y="327"/>
                    </a:lnTo>
                    <a:lnTo>
                      <a:pt x="127" y="327"/>
                    </a:lnTo>
                    <a:lnTo>
                      <a:pt x="127" y="288"/>
                    </a:lnTo>
                    <a:lnTo>
                      <a:pt x="154" y="288"/>
                    </a:lnTo>
                    <a:lnTo>
                      <a:pt x="154" y="288"/>
                    </a:lnTo>
                    <a:lnTo>
                      <a:pt x="155" y="288"/>
                    </a:lnTo>
                    <a:lnTo>
                      <a:pt x="158" y="287"/>
                    </a:lnTo>
                    <a:lnTo>
                      <a:pt x="159" y="284"/>
                    </a:lnTo>
                    <a:lnTo>
                      <a:pt x="159" y="283"/>
                    </a:lnTo>
                    <a:lnTo>
                      <a:pt x="159" y="283"/>
                    </a:lnTo>
                    <a:lnTo>
                      <a:pt x="159" y="280"/>
                    </a:lnTo>
                    <a:lnTo>
                      <a:pt x="158" y="279"/>
                    </a:lnTo>
                    <a:lnTo>
                      <a:pt x="155" y="277"/>
                    </a:lnTo>
                    <a:lnTo>
                      <a:pt x="154" y="276"/>
                    </a:lnTo>
                    <a:lnTo>
                      <a:pt x="127" y="276"/>
                    </a:lnTo>
                    <a:lnTo>
                      <a:pt x="127" y="260"/>
                    </a:lnTo>
                    <a:lnTo>
                      <a:pt x="127" y="260"/>
                    </a:lnTo>
                    <a:close/>
                    <a:moveTo>
                      <a:pt x="127" y="0"/>
                    </a:moveTo>
                    <a:lnTo>
                      <a:pt x="199" y="0"/>
                    </a:lnTo>
                    <a:lnTo>
                      <a:pt x="199" y="20"/>
                    </a:lnTo>
                    <a:lnTo>
                      <a:pt x="127" y="20"/>
                    </a:lnTo>
                    <a:lnTo>
                      <a:pt x="127" y="0"/>
                    </a:lnTo>
                    <a:close/>
                    <a:moveTo>
                      <a:pt x="101" y="260"/>
                    </a:moveTo>
                    <a:lnTo>
                      <a:pt x="127" y="260"/>
                    </a:lnTo>
                    <a:lnTo>
                      <a:pt x="127" y="276"/>
                    </a:lnTo>
                    <a:lnTo>
                      <a:pt x="100" y="276"/>
                    </a:lnTo>
                    <a:lnTo>
                      <a:pt x="100" y="276"/>
                    </a:lnTo>
                    <a:lnTo>
                      <a:pt x="97" y="277"/>
                    </a:lnTo>
                    <a:lnTo>
                      <a:pt x="96" y="279"/>
                    </a:lnTo>
                    <a:lnTo>
                      <a:pt x="94" y="280"/>
                    </a:lnTo>
                    <a:lnTo>
                      <a:pt x="94" y="283"/>
                    </a:lnTo>
                    <a:lnTo>
                      <a:pt x="94" y="283"/>
                    </a:lnTo>
                    <a:lnTo>
                      <a:pt x="94" y="284"/>
                    </a:lnTo>
                    <a:lnTo>
                      <a:pt x="96" y="287"/>
                    </a:lnTo>
                    <a:lnTo>
                      <a:pt x="97" y="288"/>
                    </a:lnTo>
                    <a:lnTo>
                      <a:pt x="100" y="288"/>
                    </a:lnTo>
                    <a:lnTo>
                      <a:pt x="100" y="288"/>
                    </a:lnTo>
                    <a:lnTo>
                      <a:pt x="127" y="288"/>
                    </a:lnTo>
                    <a:lnTo>
                      <a:pt x="127" y="327"/>
                    </a:lnTo>
                    <a:lnTo>
                      <a:pt x="101" y="327"/>
                    </a:lnTo>
                    <a:lnTo>
                      <a:pt x="101" y="327"/>
                    </a:lnTo>
                    <a:lnTo>
                      <a:pt x="94" y="326"/>
                    </a:lnTo>
                    <a:lnTo>
                      <a:pt x="88" y="325"/>
                    </a:lnTo>
                    <a:lnTo>
                      <a:pt x="82" y="322"/>
                    </a:lnTo>
                    <a:lnTo>
                      <a:pt x="78" y="318"/>
                    </a:lnTo>
                    <a:lnTo>
                      <a:pt x="74" y="314"/>
                    </a:lnTo>
                    <a:lnTo>
                      <a:pt x="71" y="308"/>
                    </a:lnTo>
                    <a:lnTo>
                      <a:pt x="70" y="302"/>
                    </a:lnTo>
                    <a:lnTo>
                      <a:pt x="69" y="295"/>
                    </a:lnTo>
                    <a:lnTo>
                      <a:pt x="69" y="291"/>
                    </a:lnTo>
                    <a:lnTo>
                      <a:pt x="69" y="291"/>
                    </a:lnTo>
                    <a:lnTo>
                      <a:pt x="70" y="285"/>
                    </a:lnTo>
                    <a:lnTo>
                      <a:pt x="71" y="279"/>
                    </a:lnTo>
                    <a:lnTo>
                      <a:pt x="74" y="273"/>
                    </a:lnTo>
                    <a:lnTo>
                      <a:pt x="78" y="269"/>
                    </a:lnTo>
                    <a:lnTo>
                      <a:pt x="82" y="265"/>
                    </a:lnTo>
                    <a:lnTo>
                      <a:pt x="88" y="262"/>
                    </a:lnTo>
                    <a:lnTo>
                      <a:pt x="94" y="260"/>
                    </a:lnTo>
                    <a:lnTo>
                      <a:pt x="101" y="260"/>
                    </a:lnTo>
                    <a:lnTo>
                      <a:pt x="101" y="260"/>
                    </a:lnTo>
                    <a:close/>
                    <a:moveTo>
                      <a:pt x="127" y="230"/>
                    </a:moveTo>
                    <a:lnTo>
                      <a:pt x="32" y="230"/>
                    </a:lnTo>
                    <a:lnTo>
                      <a:pt x="32" y="230"/>
                    </a:lnTo>
                    <a:lnTo>
                      <a:pt x="25" y="229"/>
                    </a:lnTo>
                    <a:lnTo>
                      <a:pt x="20" y="227"/>
                    </a:lnTo>
                    <a:lnTo>
                      <a:pt x="14" y="224"/>
                    </a:lnTo>
                    <a:lnTo>
                      <a:pt x="9" y="220"/>
                    </a:lnTo>
                    <a:lnTo>
                      <a:pt x="5" y="215"/>
                    </a:lnTo>
                    <a:lnTo>
                      <a:pt x="2" y="210"/>
                    </a:lnTo>
                    <a:lnTo>
                      <a:pt x="1" y="204"/>
                    </a:lnTo>
                    <a:lnTo>
                      <a:pt x="0" y="197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" y="24"/>
                    </a:lnTo>
                    <a:lnTo>
                      <a:pt x="2" y="19"/>
                    </a:lnTo>
                    <a:lnTo>
                      <a:pt x="5" y="13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20" y="2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127" y="0"/>
                    </a:lnTo>
                    <a:lnTo>
                      <a:pt x="127" y="20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44" y="21"/>
                    </a:lnTo>
                    <a:lnTo>
                      <a:pt x="40" y="23"/>
                    </a:lnTo>
                    <a:lnTo>
                      <a:pt x="35" y="25"/>
                    </a:lnTo>
                    <a:lnTo>
                      <a:pt x="31" y="28"/>
                    </a:lnTo>
                    <a:lnTo>
                      <a:pt x="28" y="32"/>
                    </a:lnTo>
                    <a:lnTo>
                      <a:pt x="25" y="36"/>
                    </a:lnTo>
                    <a:lnTo>
                      <a:pt x="24" y="42"/>
                    </a:lnTo>
                    <a:lnTo>
                      <a:pt x="24" y="47"/>
                    </a:lnTo>
                    <a:lnTo>
                      <a:pt x="24" y="182"/>
                    </a:lnTo>
                    <a:lnTo>
                      <a:pt x="24" y="182"/>
                    </a:lnTo>
                    <a:lnTo>
                      <a:pt x="24" y="188"/>
                    </a:lnTo>
                    <a:lnTo>
                      <a:pt x="25" y="192"/>
                    </a:lnTo>
                    <a:lnTo>
                      <a:pt x="28" y="196"/>
                    </a:lnTo>
                    <a:lnTo>
                      <a:pt x="31" y="200"/>
                    </a:lnTo>
                    <a:lnTo>
                      <a:pt x="35" y="204"/>
                    </a:lnTo>
                    <a:lnTo>
                      <a:pt x="40" y="205"/>
                    </a:lnTo>
                    <a:lnTo>
                      <a:pt x="44" y="207"/>
                    </a:lnTo>
                    <a:lnTo>
                      <a:pt x="50" y="208"/>
                    </a:lnTo>
                    <a:lnTo>
                      <a:pt x="127" y="208"/>
                    </a:lnTo>
                    <a:lnTo>
                      <a:pt x="127" y="230"/>
                    </a:lnTo>
                    <a:close/>
                  </a:path>
                </a:pathLst>
              </a:custGeom>
              <a:solidFill>
                <a:srgbClr val="7C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3" tIns="34289" rIns="68573" bIns="34289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42"/>
              <p:cNvSpPr>
                <a:spLocks noEditPoints="1"/>
              </p:cNvSpPr>
              <p:nvPr/>
            </p:nvSpPr>
            <p:spPr bwMode="auto">
              <a:xfrm>
                <a:off x="4501406" y="1710271"/>
                <a:ext cx="606029" cy="706041"/>
              </a:xfrm>
              <a:custGeom>
                <a:avLst/>
                <a:gdLst>
                  <a:gd name="T0" fmla="*/ 92 w 509"/>
                  <a:gd name="T1" fmla="*/ 126 h 593"/>
                  <a:gd name="T2" fmla="*/ 147 w 509"/>
                  <a:gd name="T3" fmla="*/ 94 h 593"/>
                  <a:gd name="T4" fmla="*/ 137 w 509"/>
                  <a:gd name="T5" fmla="*/ 133 h 593"/>
                  <a:gd name="T6" fmla="*/ 168 w 509"/>
                  <a:gd name="T7" fmla="*/ 120 h 593"/>
                  <a:gd name="T8" fmla="*/ 157 w 509"/>
                  <a:gd name="T9" fmla="*/ 157 h 593"/>
                  <a:gd name="T10" fmla="*/ 189 w 509"/>
                  <a:gd name="T11" fmla="*/ 144 h 593"/>
                  <a:gd name="T12" fmla="*/ 177 w 509"/>
                  <a:gd name="T13" fmla="*/ 183 h 593"/>
                  <a:gd name="T14" fmla="*/ 210 w 509"/>
                  <a:gd name="T15" fmla="*/ 170 h 593"/>
                  <a:gd name="T16" fmla="*/ 174 w 509"/>
                  <a:gd name="T17" fmla="*/ 228 h 593"/>
                  <a:gd name="T18" fmla="*/ 230 w 509"/>
                  <a:gd name="T19" fmla="*/ 195 h 593"/>
                  <a:gd name="T20" fmla="*/ 219 w 509"/>
                  <a:gd name="T21" fmla="*/ 235 h 593"/>
                  <a:gd name="T22" fmla="*/ 252 w 509"/>
                  <a:gd name="T23" fmla="*/ 221 h 593"/>
                  <a:gd name="T24" fmla="*/ 239 w 509"/>
                  <a:gd name="T25" fmla="*/ 259 h 593"/>
                  <a:gd name="T26" fmla="*/ 272 w 509"/>
                  <a:gd name="T27" fmla="*/ 245 h 593"/>
                  <a:gd name="T28" fmla="*/ 261 w 509"/>
                  <a:gd name="T29" fmla="*/ 285 h 593"/>
                  <a:gd name="T30" fmla="*/ 294 w 509"/>
                  <a:gd name="T31" fmla="*/ 271 h 593"/>
                  <a:gd name="T32" fmla="*/ 258 w 509"/>
                  <a:gd name="T33" fmla="*/ 329 h 593"/>
                  <a:gd name="T34" fmla="*/ 314 w 509"/>
                  <a:gd name="T35" fmla="*/ 297 h 593"/>
                  <a:gd name="T36" fmla="*/ 302 w 509"/>
                  <a:gd name="T37" fmla="*/ 336 h 593"/>
                  <a:gd name="T38" fmla="*/ 334 w 509"/>
                  <a:gd name="T39" fmla="*/ 323 h 593"/>
                  <a:gd name="T40" fmla="*/ 323 w 509"/>
                  <a:gd name="T41" fmla="*/ 362 h 593"/>
                  <a:gd name="T42" fmla="*/ 356 w 509"/>
                  <a:gd name="T43" fmla="*/ 347 h 593"/>
                  <a:gd name="T44" fmla="*/ 344 w 509"/>
                  <a:gd name="T45" fmla="*/ 386 h 593"/>
                  <a:gd name="T46" fmla="*/ 376 w 509"/>
                  <a:gd name="T47" fmla="*/ 373 h 593"/>
                  <a:gd name="T48" fmla="*/ 341 w 509"/>
                  <a:gd name="T49" fmla="*/ 431 h 593"/>
                  <a:gd name="T50" fmla="*/ 397 w 509"/>
                  <a:gd name="T51" fmla="*/ 398 h 593"/>
                  <a:gd name="T52" fmla="*/ 386 w 509"/>
                  <a:gd name="T53" fmla="*/ 438 h 593"/>
                  <a:gd name="T54" fmla="*/ 418 w 509"/>
                  <a:gd name="T55" fmla="*/ 424 h 593"/>
                  <a:gd name="T56" fmla="*/ 406 w 509"/>
                  <a:gd name="T57" fmla="*/ 463 h 593"/>
                  <a:gd name="T58" fmla="*/ 438 w 509"/>
                  <a:gd name="T59" fmla="*/ 450 h 593"/>
                  <a:gd name="T60" fmla="*/ 426 w 509"/>
                  <a:gd name="T61" fmla="*/ 488 h 593"/>
                  <a:gd name="T62" fmla="*/ 459 w 509"/>
                  <a:gd name="T63" fmla="*/ 474 h 593"/>
                  <a:gd name="T64" fmla="*/ 424 w 509"/>
                  <a:gd name="T65" fmla="*/ 532 h 593"/>
                  <a:gd name="T66" fmla="*/ 480 w 509"/>
                  <a:gd name="T67" fmla="*/ 500 h 593"/>
                  <a:gd name="T68" fmla="*/ 437 w 509"/>
                  <a:gd name="T69" fmla="*/ 593 h 593"/>
                  <a:gd name="T70" fmla="*/ 70 w 509"/>
                  <a:gd name="T71" fmla="*/ 82 h 593"/>
                  <a:gd name="T72" fmla="*/ 77 w 509"/>
                  <a:gd name="T73" fmla="*/ 80 h 593"/>
                  <a:gd name="T74" fmla="*/ 82 w 509"/>
                  <a:gd name="T75" fmla="*/ 78 h 593"/>
                  <a:gd name="T76" fmla="*/ 88 w 509"/>
                  <a:gd name="T77" fmla="*/ 65 h 593"/>
                  <a:gd name="T78" fmla="*/ 84 w 509"/>
                  <a:gd name="T79" fmla="*/ 52 h 593"/>
                  <a:gd name="T80" fmla="*/ 81 w 509"/>
                  <a:gd name="T81" fmla="*/ 49 h 593"/>
                  <a:gd name="T82" fmla="*/ 74 w 509"/>
                  <a:gd name="T83" fmla="*/ 45 h 593"/>
                  <a:gd name="T84" fmla="*/ 70 w 509"/>
                  <a:gd name="T85" fmla="*/ 2 h 593"/>
                  <a:gd name="T86" fmla="*/ 141 w 509"/>
                  <a:gd name="T87" fmla="*/ 86 h 593"/>
                  <a:gd name="T88" fmla="*/ 0 w 509"/>
                  <a:gd name="T89" fmla="*/ 59 h 593"/>
                  <a:gd name="T90" fmla="*/ 70 w 509"/>
                  <a:gd name="T91" fmla="*/ 45 h 593"/>
                  <a:gd name="T92" fmla="*/ 65 w 509"/>
                  <a:gd name="T93" fmla="*/ 46 h 593"/>
                  <a:gd name="T94" fmla="*/ 59 w 509"/>
                  <a:gd name="T95" fmla="*/ 49 h 593"/>
                  <a:gd name="T96" fmla="*/ 53 w 509"/>
                  <a:gd name="T97" fmla="*/ 61 h 593"/>
                  <a:gd name="T98" fmla="*/ 57 w 509"/>
                  <a:gd name="T99" fmla="*/ 75 h 593"/>
                  <a:gd name="T100" fmla="*/ 57 w 509"/>
                  <a:gd name="T101" fmla="*/ 75 h 593"/>
                  <a:gd name="T102" fmla="*/ 63 w 509"/>
                  <a:gd name="T103" fmla="*/ 79 h 593"/>
                  <a:gd name="T104" fmla="*/ 70 w 509"/>
                  <a:gd name="T105" fmla="*/ 82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09" h="593">
                    <a:moveTo>
                      <a:pt x="141" y="86"/>
                    </a:moveTo>
                    <a:lnTo>
                      <a:pt x="92" y="126"/>
                    </a:lnTo>
                    <a:lnTo>
                      <a:pt x="99" y="134"/>
                    </a:lnTo>
                    <a:lnTo>
                      <a:pt x="147" y="94"/>
                    </a:lnTo>
                    <a:lnTo>
                      <a:pt x="162" y="111"/>
                    </a:lnTo>
                    <a:lnTo>
                      <a:pt x="137" y="133"/>
                    </a:lnTo>
                    <a:lnTo>
                      <a:pt x="142" y="140"/>
                    </a:lnTo>
                    <a:lnTo>
                      <a:pt x="168" y="120"/>
                    </a:lnTo>
                    <a:lnTo>
                      <a:pt x="183" y="137"/>
                    </a:lnTo>
                    <a:lnTo>
                      <a:pt x="157" y="157"/>
                    </a:lnTo>
                    <a:lnTo>
                      <a:pt x="164" y="166"/>
                    </a:lnTo>
                    <a:lnTo>
                      <a:pt x="189" y="144"/>
                    </a:lnTo>
                    <a:lnTo>
                      <a:pt x="203" y="161"/>
                    </a:lnTo>
                    <a:lnTo>
                      <a:pt x="177" y="183"/>
                    </a:lnTo>
                    <a:lnTo>
                      <a:pt x="184" y="191"/>
                    </a:lnTo>
                    <a:lnTo>
                      <a:pt x="210" y="170"/>
                    </a:lnTo>
                    <a:lnTo>
                      <a:pt x="225" y="187"/>
                    </a:lnTo>
                    <a:lnTo>
                      <a:pt x="174" y="228"/>
                    </a:lnTo>
                    <a:lnTo>
                      <a:pt x="181" y="236"/>
                    </a:lnTo>
                    <a:lnTo>
                      <a:pt x="230" y="195"/>
                    </a:lnTo>
                    <a:lnTo>
                      <a:pt x="245" y="213"/>
                    </a:lnTo>
                    <a:lnTo>
                      <a:pt x="219" y="235"/>
                    </a:lnTo>
                    <a:lnTo>
                      <a:pt x="226" y="241"/>
                    </a:lnTo>
                    <a:lnTo>
                      <a:pt x="252" y="221"/>
                    </a:lnTo>
                    <a:lnTo>
                      <a:pt x="267" y="239"/>
                    </a:lnTo>
                    <a:lnTo>
                      <a:pt x="239" y="259"/>
                    </a:lnTo>
                    <a:lnTo>
                      <a:pt x="246" y="267"/>
                    </a:lnTo>
                    <a:lnTo>
                      <a:pt x="272" y="245"/>
                    </a:lnTo>
                    <a:lnTo>
                      <a:pt x="287" y="263"/>
                    </a:lnTo>
                    <a:lnTo>
                      <a:pt x="261" y="285"/>
                    </a:lnTo>
                    <a:lnTo>
                      <a:pt x="267" y="293"/>
                    </a:lnTo>
                    <a:lnTo>
                      <a:pt x="294" y="271"/>
                    </a:lnTo>
                    <a:lnTo>
                      <a:pt x="307" y="289"/>
                    </a:lnTo>
                    <a:lnTo>
                      <a:pt x="258" y="329"/>
                    </a:lnTo>
                    <a:lnTo>
                      <a:pt x="264" y="338"/>
                    </a:lnTo>
                    <a:lnTo>
                      <a:pt x="314" y="297"/>
                    </a:lnTo>
                    <a:lnTo>
                      <a:pt x="329" y="314"/>
                    </a:lnTo>
                    <a:lnTo>
                      <a:pt x="302" y="336"/>
                    </a:lnTo>
                    <a:lnTo>
                      <a:pt x="308" y="343"/>
                    </a:lnTo>
                    <a:lnTo>
                      <a:pt x="334" y="323"/>
                    </a:lnTo>
                    <a:lnTo>
                      <a:pt x="349" y="340"/>
                    </a:lnTo>
                    <a:lnTo>
                      <a:pt x="323" y="362"/>
                    </a:lnTo>
                    <a:lnTo>
                      <a:pt x="329" y="369"/>
                    </a:lnTo>
                    <a:lnTo>
                      <a:pt x="356" y="347"/>
                    </a:lnTo>
                    <a:lnTo>
                      <a:pt x="369" y="366"/>
                    </a:lnTo>
                    <a:lnTo>
                      <a:pt x="344" y="386"/>
                    </a:lnTo>
                    <a:lnTo>
                      <a:pt x="350" y="394"/>
                    </a:lnTo>
                    <a:lnTo>
                      <a:pt x="376" y="373"/>
                    </a:lnTo>
                    <a:lnTo>
                      <a:pt x="391" y="390"/>
                    </a:lnTo>
                    <a:lnTo>
                      <a:pt x="341" y="431"/>
                    </a:lnTo>
                    <a:lnTo>
                      <a:pt x="348" y="439"/>
                    </a:lnTo>
                    <a:lnTo>
                      <a:pt x="397" y="398"/>
                    </a:lnTo>
                    <a:lnTo>
                      <a:pt x="411" y="416"/>
                    </a:lnTo>
                    <a:lnTo>
                      <a:pt x="386" y="438"/>
                    </a:lnTo>
                    <a:lnTo>
                      <a:pt x="391" y="446"/>
                    </a:lnTo>
                    <a:lnTo>
                      <a:pt x="418" y="424"/>
                    </a:lnTo>
                    <a:lnTo>
                      <a:pt x="432" y="442"/>
                    </a:lnTo>
                    <a:lnTo>
                      <a:pt x="406" y="463"/>
                    </a:lnTo>
                    <a:lnTo>
                      <a:pt x="413" y="470"/>
                    </a:lnTo>
                    <a:lnTo>
                      <a:pt x="438" y="450"/>
                    </a:lnTo>
                    <a:lnTo>
                      <a:pt x="453" y="467"/>
                    </a:lnTo>
                    <a:lnTo>
                      <a:pt x="426" y="488"/>
                    </a:lnTo>
                    <a:lnTo>
                      <a:pt x="433" y="496"/>
                    </a:lnTo>
                    <a:lnTo>
                      <a:pt x="459" y="474"/>
                    </a:lnTo>
                    <a:lnTo>
                      <a:pt x="474" y="492"/>
                    </a:lnTo>
                    <a:lnTo>
                      <a:pt x="424" y="532"/>
                    </a:lnTo>
                    <a:lnTo>
                      <a:pt x="430" y="541"/>
                    </a:lnTo>
                    <a:lnTo>
                      <a:pt x="480" y="500"/>
                    </a:lnTo>
                    <a:lnTo>
                      <a:pt x="509" y="535"/>
                    </a:lnTo>
                    <a:lnTo>
                      <a:pt x="437" y="593"/>
                    </a:lnTo>
                    <a:lnTo>
                      <a:pt x="70" y="145"/>
                    </a:lnTo>
                    <a:lnTo>
                      <a:pt x="70" y="82"/>
                    </a:lnTo>
                    <a:lnTo>
                      <a:pt x="70" y="82"/>
                    </a:lnTo>
                    <a:lnTo>
                      <a:pt x="77" y="80"/>
                    </a:lnTo>
                    <a:lnTo>
                      <a:pt x="82" y="78"/>
                    </a:lnTo>
                    <a:lnTo>
                      <a:pt x="82" y="78"/>
                    </a:lnTo>
                    <a:lnTo>
                      <a:pt x="86" y="72"/>
                    </a:lnTo>
                    <a:lnTo>
                      <a:pt x="88" y="65"/>
                    </a:lnTo>
                    <a:lnTo>
                      <a:pt x="88" y="59"/>
                    </a:lnTo>
                    <a:lnTo>
                      <a:pt x="84" y="52"/>
                    </a:lnTo>
                    <a:lnTo>
                      <a:pt x="84" y="52"/>
                    </a:lnTo>
                    <a:lnTo>
                      <a:pt x="81" y="49"/>
                    </a:lnTo>
                    <a:lnTo>
                      <a:pt x="78" y="46"/>
                    </a:lnTo>
                    <a:lnTo>
                      <a:pt x="74" y="45"/>
                    </a:lnTo>
                    <a:lnTo>
                      <a:pt x="70" y="45"/>
                    </a:lnTo>
                    <a:lnTo>
                      <a:pt x="70" y="2"/>
                    </a:lnTo>
                    <a:lnTo>
                      <a:pt x="72" y="0"/>
                    </a:lnTo>
                    <a:lnTo>
                      <a:pt x="141" y="86"/>
                    </a:lnTo>
                    <a:close/>
                    <a:moveTo>
                      <a:pt x="70" y="145"/>
                    </a:moveTo>
                    <a:lnTo>
                      <a:pt x="0" y="59"/>
                    </a:lnTo>
                    <a:lnTo>
                      <a:pt x="70" y="2"/>
                    </a:lnTo>
                    <a:lnTo>
                      <a:pt x="70" y="45"/>
                    </a:lnTo>
                    <a:lnTo>
                      <a:pt x="70" y="45"/>
                    </a:lnTo>
                    <a:lnTo>
                      <a:pt x="65" y="46"/>
                    </a:lnTo>
                    <a:lnTo>
                      <a:pt x="59" y="49"/>
                    </a:lnTo>
                    <a:lnTo>
                      <a:pt x="59" y="49"/>
                    </a:lnTo>
                    <a:lnTo>
                      <a:pt x="54" y="55"/>
                    </a:lnTo>
                    <a:lnTo>
                      <a:pt x="53" y="61"/>
                    </a:lnTo>
                    <a:lnTo>
                      <a:pt x="53" y="68"/>
                    </a:lnTo>
                    <a:lnTo>
                      <a:pt x="57" y="75"/>
                    </a:lnTo>
                    <a:lnTo>
                      <a:pt x="57" y="75"/>
                    </a:lnTo>
                    <a:lnTo>
                      <a:pt x="57" y="75"/>
                    </a:lnTo>
                    <a:lnTo>
                      <a:pt x="59" y="78"/>
                    </a:lnTo>
                    <a:lnTo>
                      <a:pt x="63" y="79"/>
                    </a:lnTo>
                    <a:lnTo>
                      <a:pt x="66" y="80"/>
                    </a:lnTo>
                    <a:lnTo>
                      <a:pt x="70" y="82"/>
                    </a:lnTo>
                    <a:lnTo>
                      <a:pt x="70" y="145"/>
                    </a:lnTo>
                    <a:close/>
                  </a:path>
                </a:pathLst>
              </a:custGeom>
              <a:solidFill>
                <a:srgbClr val="F24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3" tIns="34289" rIns="68573" bIns="34289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43"/>
              <p:cNvSpPr>
                <a:spLocks noEditPoints="1"/>
              </p:cNvSpPr>
              <p:nvPr/>
            </p:nvSpPr>
            <p:spPr bwMode="auto">
              <a:xfrm>
                <a:off x="4393054" y="1918631"/>
                <a:ext cx="254794" cy="513160"/>
              </a:xfrm>
              <a:custGeom>
                <a:avLst/>
                <a:gdLst>
                  <a:gd name="T0" fmla="*/ 194 w 214"/>
                  <a:gd name="T1" fmla="*/ 431 h 431"/>
                  <a:gd name="T2" fmla="*/ 169 w 214"/>
                  <a:gd name="T3" fmla="*/ 408 h 431"/>
                  <a:gd name="T4" fmla="*/ 209 w 214"/>
                  <a:gd name="T5" fmla="*/ 349 h 431"/>
                  <a:gd name="T6" fmla="*/ 203 w 214"/>
                  <a:gd name="T7" fmla="*/ 341 h 431"/>
                  <a:gd name="T8" fmla="*/ 188 w 214"/>
                  <a:gd name="T9" fmla="*/ 337 h 431"/>
                  <a:gd name="T10" fmla="*/ 180 w 214"/>
                  <a:gd name="T11" fmla="*/ 344 h 431"/>
                  <a:gd name="T12" fmla="*/ 179 w 214"/>
                  <a:gd name="T13" fmla="*/ 353 h 431"/>
                  <a:gd name="T14" fmla="*/ 171 w 214"/>
                  <a:gd name="T15" fmla="*/ 347 h 431"/>
                  <a:gd name="T16" fmla="*/ 125 w 214"/>
                  <a:gd name="T17" fmla="*/ 385 h 431"/>
                  <a:gd name="T18" fmla="*/ 50 w 214"/>
                  <a:gd name="T19" fmla="*/ 194 h 431"/>
                  <a:gd name="T20" fmla="*/ 54 w 214"/>
                  <a:gd name="T21" fmla="*/ 186 h 431"/>
                  <a:gd name="T22" fmla="*/ 81 w 214"/>
                  <a:gd name="T23" fmla="*/ 176 h 431"/>
                  <a:gd name="T24" fmla="*/ 74 w 214"/>
                  <a:gd name="T25" fmla="*/ 173 h 431"/>
                  <a:gd name="T26" fmla="*/ 50 w 214"/>
                  <a:gd name="T27" fmla="*/ 115 h 431"/>
                  <a:gd name="T28" fmla="*/ 99 w 214"/>
                  <a:gd name="T29" fmla="*/ 61 h 431"/>
                  <a:gd name="T30" fmla="*/ 111 w 214"/>
                  <a:gd name="T31" fmla="*/ 65 h 431"/>
                  <a:gd name="T32" fmla="*/ 144 w 214"/>
                  <a:gd name="T33" fmla="*/ 146 h 431"/>
                  <a:gd name="T34" fmla="*/ 144 w 214"/>
                  <a:gd name="T35" fmla="*/ 156 h 431"/>
                  <a:gd name="T36" fmla="*/ 168 w 214"/>
                  <a:gd name="T37" fmla="*/ 347 h 431"/>
                  <a:gd name="T38" fmla="*/ 163 w 214"/>
                  <a:gd name="T39" fmla="*/ 348 h 431"/>
                  <a:gd name="T40" fmla="*/ 153 w 214"/>
                  <a:gd name="T41" fmla="*/ 357 h 431"/>
                  <a:gd name="T42" fmla="*/ 150 w 214"/>
                  <a:gd name="T43" fmla="*/ 359 h 431"/>
                  <a:gd name="T44" fmla="*/ 135 w 214"/>
                  <a:gd name="T45" fmla="*/ 357 h 431"/>
                  <a:gd name="T46" fmla="*/ 129 w 214"/>
                  <a:gd name="T47" fmla="*/ 366 h 431"/>
                  <a:gd name="T48" fmla="*/ 130 w 214"/>
                  <a:gd name="T49" fmla="*/ 381 h 431"/>
                  <a:gd name="T50" fmla="*/ 125 w 214"/>
                  <a:gd name="T51" fmla="*/ 385 h 431"/>
                  <a:gd name="T52" fmla="*/ 50 w 214"/>
                  <a:gd name="T53" fmla="*/ 77 h 431"/>
                  <a:gd name="T54" fmla="*/ 87 w 214"/>
                  <a:gd name="T55" fmla="*/ 28 h 431"/>
                  <a:gd name="T56" fmla="*/ 77 w 214"/>
                  <a:gd name="T57" fmla="*/ 14 h 431"/>
                  <a:gd name="T58" fmla="*/ 62 w 214"/>
                  <a:gd name="T59" fmla="*/ 3 h 431"/>
                  <a:gd name="T60" fmla="*/ 50 w 214"/>
                  <a:gd name="T61" fmla="*/ 0 h 431"/>
                  <a:gd name="T62" fmla="*/ 45 w 214"/>
                  <a:gd name="T63" fmla="*/ 191 h 431"/>
                  <a:gd name="T64" fmla="*/ 11 w 214"/>
                  <a:gd name="T65" fmla="*/ 108 h 431"/>
                  <a:gd name="T66" fmla="*/ 12 w 214"/>
                  <a:gd name="T67" fmla="*/ 96 h 431"/>
                  <a:gd name="T68" fmla="*/ 4 w 214"/>
                  <a:gd name="T69" fmla="*/ 61 h 431"/>
                  <a:gd name="T70" fmla="*/ 1 w 214"/>
                  <a:gd name="T71" fmla="*/ 35 h 431"/>
                  <a:gd name="T72" fmla="*/ 15 w 214"/>
                  <a:gd name="T73" fmla="*/ 12 h 431"/>
                  <a:gd name="T74" fmla="*/ 30 w 214"/>
                  <a:gd name="T75" fmla="*/ 3 h 431"/>
                  <a:gd name="T76" fmla="*/ 50 w 214"/>
                  <a:gd name="T77" fmla="*/ 77 h 431"/>
                  <a:gd name="T78" fmla="*/ 50 w 214"/>
                  <a:gd name="T79" fmla="*/ 115 h 431"/>
                  <a:gd name="T80" fmla="*/ 43 w 214"/>
                  <a:gd name="T81" fmla="*/ 98 h 431"/>
                  <a:gd name="T82" fmla="*/ 47 w 214"/>
                  <a:gd name="T83" fmla="*/ 88 h 431"/>
                  <a:gd name="T84" fmla="*/ 22 w 214"/>
                  <a:gd name="T85" fmla="*/ 99 h 431"/>
                  <a:gd name="T86" fmla="*/ 19 w 214"/>
                  <a:gd name="T87" fmla="*/ 111 h 431"/>
                  <a:gd name="T88" fmla="*/ 47 w 214"/>
                  <a:gd name="T89" fmla="*/ 18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14" h="431">
                    <a:moveTo>
                      <a:pt x="168" y="228"/>
                    </a:moveTo>
                    <a:lnTo>
                      <a:pt x="214" y="349"/>
                    </a:lnTo>
                    <a:lnTo>
                      <a:pt x="194" y="431"/>
                    </a:lnTo>
                    <a:lnTo>
                      <a:pt x="168" y="413"/>
                    </a:lnTo>
                    <a:lnTo>
                      <a:pt x="168" y="405"/>
                    </a:lnTo>
                    <a:lnTo>
                      <a:pt x="169" y="408"/>
                    </a:lnTo>
                    <a:lnTo>
                      <a:pt x="196" y="397"/>
                    </a:lnTo>
                    <a:lnTo>
                      <a:pt x="209" y="349"/>
                    </a:lnTo>
                    <a:lnTo>
                      <a:pt x="209" y="349"/>
                    </a:lnTo>
                    <a:lnTo>
                      <a:pt x="206" y="345"/>
                    </a:lnTo>
                    <a:lnTo>
                      <a:pt x="206" y="345"/>
                    </a:lnTo>
                    <a:lnTo>
                      <a:pt x="203" y="341"/>
                    </a:lnTo>
                    <a:lnTo>
                      <a:pt x="199" y="337"/>
                    </a:lnTo>
                    <a:lnTo>
                      <a:pt x="194" y="336"/>
                    </a:lnTo>
                    <a:lnTo>
                      <a:pt x="188" y="337"/>
                    </a:lnTo>
                    <a:lnTo>
                      <a:pt x="188" y="337"/>
                    </a:lnTo>
                    <a:lnTo>
                      <a:pt x="184" y="340"/>
                    </a:lnTo>
                    <a:lnTo>
                      <a:pt x="180" y="344"/>
                    </a:lnTo>
                    <a:lnTo>
                      <a:pt x="179" y="348"/>
                    </a:lnTo>
                    <a:lnTo>
                      <a:pt x="179" y="353"/>
                    </a:lnTo>
                    <a:lnTo>
                      <a:pt x="179" y="353"/>
                    </a:lnTo>
                    <a:lnTo>
                      <a:pt x="176" y="351"/>
                    </a:lnTo>
                    <a:lnTo>
                      <a:pt x="173" y="348"/>
                    </a:lnTo>
                    <a:lnTo>
                      <a:pt x="171" y="347"/>
                    </a:lnTo>
                    <a:lnTo>
                      <a:pt x="168" y="347"/>
                    </a:lnTo>
                    <a:lnTo>
                      <a:pt x="168" y="228"/>
                    </a:lnTo>
                    <a:close/>
                    <a:moveTo>
                      <a:pt x="125" y="385"/>
                    </a:moveTo>
                    <a:lnTo>
                      <a:pt x="51" y="194"/>
                    </a:lnTo>
                    <a:lnTo>
                      <a:pt x="51" y="194"/>
                    </a:lnTo>
                    <a:lnTo>
                      <a:pt x="50" y="194"/>
                    </a:lnTo>
                    <a:lnTo>
                      <a:pt x="50" y="183"/>
                    </a:lnTo>
                    <a:lnTo>
                      <a:pt x="50" y="183"/>
                    </a:lnTo>
                    <a:lnTo>
                      <a:pt x="54" y="186"/>
                    </a:lnTo>
                    <a:lnTo>
                      <a:pt x="60" y="184"/>
                    </a:lnTo>
                    <a:lnTo>
                      <a:pt x="81" y="176"/>
                    </a:lnTo>
                    <a:lnTo>
                      <a:pt x="81" y="176"/>
                    </a:lnTo>
                    <a:lnTo>
                      <a:pt x="81" y="176"/>
                    </a:lnTo>
                    <a:lnTo>
                      <a:pt x="79" y="175"/>
                    </a:lnTo>
                    <a:lnTo>
                      <a:pt x="74" y="173"/>
                    </a:lnTo>
                    <a:lnTo>
                      <a:pt x="73" y="172"/>
                    </a:lnTo>
                    <a:lnTo>
                      <a:pt x="70" y="168"/>
                    </a:lnTo>
                    <a:lnTo>
                      <a:pt x="50" y="115"/>
                    </a:lnTo>
                    <a:lnTo>
                      <a:pt x="50" y="80"/>
                    </a:lnTo>
                    <a:lnTo>
                      <a:pt x="99" y="61"/>
                    </a:lnTo>
                    <a:lnTo>
                      <a:pt x="99" y="61"/>
                    </a:lnTo>
                    <a:lnTo>
                      <a:pt x="104" y="61"/>
                    </a:lnTo>
                    <a:lnTo>
                      <a:pt x="107" y="62"/>
                    </a:lnTo>
                    <a:lnTo>
                      <a:pt x="111" y="65"/>
                    </a:lnTo>
                    <a:lnTo>
                      <a:pt x="114" y="69"/>
                    </a:lnTo>
                    <a:lnTo>
                      <a:pt x="144" y="146"/>
                    </a:lnTo>
                    <a:lnTo>
                      <a:pt x="144" y="146"/>
                    </a:lnTo>
                    <a:lnTo>
                      <a:pt x="144" y="149"/>
                    </a:lnTo>
                    <a:lnTo>
                      <a:pt x="144" y="153"/>
                    </a:lnTo>
                    <a:lnTo>
                      <a:pt x="144" y="156"/>
                    </a:lnTo>
                    <a:lnTo>
                      <a:pt x="141" y="158"/>
                    </a:lnTo>
                    <a:lnTo>
                      <a:pt x="168" y="228"/>
                    </a:lnTo>
                    <a:lnTo>
                      <a:pt x="168" y="347"/>
                    </a:lnTo>
                    <a:lnTo>
                      <a:pt x="168" y="347"/>
                    </a:lnTo>
                    <a:lnTo>
                      <a:pt x="163" y="348"/>
                    </a:lnTo>
                    <a:lnTo>
                      <a:pt x="163" y="348"/>
                    </a:lnTo>
                    <a:lnTo>
                      <a:pt x="157" y="349"/>
                    </a:lnTo>
                    <a:lnTo>
                      <a:pt x="154" y="353"/>
                    </a:lnTo>
                    <a:lnTo>
                      <a:pt x="153" y="357"/>
                    </a:lnTo>
                    <a:lnTo>
                      <a:pt x="153" y="363"/>
                    </a:lnTo>
                    <a:lnTo>
                      <a:pt x="153" y="363"/>
                    </a:lnTo>
                    <a:lnTo>
                      <a:pt x="150" y="359"/>
                    </a:lnTo>
                    <a:lnTo>
                      <a:pt x="145" y="357"/>
                    </a:lnTo>
                    <a:lnTo>
                      <a:pt x="141" y="356"/>
                    </a:lnTo>
                    <a:lnTo>
                      <a:pt x="135" y="357"/>
                    </a:lnTo>
                    <a:lnTo>
                      <a:pt x="135" y="357"/>
                    </a:lnTo>
                    <a:lnTo>
                      <a:pt x="131" y="360"/>
                    </a:lnTo>
                    <a:lnTo>
                      <a:pt x="129" y="366"/>
                    </a:lnTo>
                    <a:lnTo>
                      <a:pt x="127" y="370"/>
                    </a:lnTo>
                    <a:lnTo>
                      <a:pt x="127" y="376"/>
                    </a:lnTo>
                    <a:lnTo>
                      <a:pt x="130" y="381"/>
                    </a:lnTo>
                    <a:lnTo>
                      <a:pt x="168" y="405"/>
                    </a:lnTo>
                    <a:lnTo>
                      <a:pt x="168" y="413"/>
                    </a:lnTo>
                    <a:lnTo>
                      <a:pt x="125" y="385"/>
                    </a:lnTo>
                    <a:lnTo>
                      <a:pt x="125" y="385"/>
                    </a:lnTo>
                    <a:close/>
                    <a:moveTo>
                      <a:pt x="50" y="0"/>
                    </a:moveTo>
                    <a:lnTo>
                      <a:pt x="50" y="77"/>
                    </a:lnTo>
                    <a:lnTo>
                      <a:pt x="95" y="49"/>
                    </a:lnTo>
                    <a:lnTo>
                      <a:pt x="87" y="28"/>
                    </a:lnTo>
                    <a:lnTo>
                      <a:pt x="87" y="28"/>
                    </a:lnTo>
                    <a:lnTo>
                      <a:pt x="84" y="23"/>
                    </a:lnTo>
                    <a:lnTo>
                      <a:pt x="81" y="18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8" y="5"/>
                    </a:lnTo>
                    <a:lnTo>
                      <a:pt x="62" y="3"/>
                    </a:lnTo>
                    <a:lnTo>
                      <a:pt x="56" y="1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  <a:moveTo>
                      <a:pt x="50" y="194"/>
                    </a:moveTo>
                    <a:lnTo>
                      <a:pt x="50" y="194"/>
                    </a:lnTo>
                    <a:lnTo>
                      <a:pt x="45" y="191"/>
                    </a:lnTo>
                    <a:lnTo>
                      <a:pt x="41" y="186"/>
                    </a:lnTo>
                    <a:lnTo>
                      <a:pt x="11" y="108"/>
                    </a:lnTo>
                    <a:lnTo>
                      <a:pt x="11" y="108"/>
                    </a:lnTo>
                    <a:lnTo>
                      <a:pt x="9" y="104"/>
                    </a:lnTo>
                    <a:lnTo>
                      <a:pt x="11" y="99"/>
                    </a:lnTo>
                    <a:lnTo>
                      <a:pt x="12" y="96"/>
                    </a:lnTo>
                    <a:lnTo>
                      <a:pt x="16" y="92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1" y="53"/>
                    </a:lnTo>
                    <a:lnTo>
                      <a:pt x="0" y="43"/>
                    </a:lnTo>
                    <a:lnTo>
                      <a:pt x="1" y="35"/>
                    </a:lnTo>
                    <a:lnTo>
                      <a:pt x="4" y="27"/>
                    </a:lnTo>
                    <a:lnTo>
                      <a:pt x="8" y="19"/>
                    </a:lnTo>
                    <a:lnTo>
                      <a:pt x="15" y="12"/>
                    </a:lnTo>
                    <a:lnTo>
                      <a:pt x="22" y="7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9" y="0"/>
                    </a:lnTo>
                    <a:lnTo>
                      <a:pt x="50" y="0"/>
                    </a:lnTo>
                    <a:lnTo>
                      <a:pt x="50" y="77"/>
                    </a:lnTo>
                    <a:lnTo>
                      <a:pt x="43" y="81"/>
                    </a:lnTo>
                    <a:lnTo>
                      <a:pt x="50" y="80"/>
                    </a:lnTo>
                    <a:lnTo>
                      <a:pt x="50" y="115"/>
                    </a:lnTo>
                    <a:lnTo>
                      <a:pt x="45" y="100"/>
                    </a:lnTo>
                    <a:lnTo>
                      <a:pt x="45" y="100"/>
                    </a:lnTo>
                    <a:lnTo>
                      <a:pt x="43" y="98"/>
                    </a:lnTo>
                    <a:lnTo>
                      <a:pt x="45" y="93"/>
                    </a:lnTo>
                    <a:lnTo>
                      <a:pt x="46" y="91"/>
                    </a:lnTo>
                    <a:lnTo>
                      <a:pt x="47" y="88"/>
                    </a:lnTo>
                    <a:lnTo>
                      <a:pt x="26" y="96"/>
                    </a:lnTo>
                    <a:lnTo>
                      <a:pt x="26" y="96"/>
                    </a:lnTo>
                    <a:lnTo>
                      <a:pt x="22" y="99"/>
                    </a:lnTo>
                    <a:lnTo>
                      <a:pt x="19" y="103"/>
                    </a:lnTo>
                    <a:lnTo>
                      <a:pt x="19" y="107"/>
                    </a:lnTo>
                    <a:lnTo>
                      <a:pt x="19" y="111"/>
                    </a:lnTo>
                    <a:lnTo>
                      <a:pt x="45" y="177"/>
                    </a:lnTo>
                    <a:lnTo>
                      <a:pt x="45" y="177"/>
                    </a:lnTo>
                    <a:lnTo>
                      <a:pt x="47" y="181"/>
                    </a:lnTo>
                    <a:lnTo>
                      <a:pt x="50" y="183"/>
                    </a:lnTo>
                    <a:lnTo>
                      <a:pt x="50" y="194"/>
                    </a:lnTo>
                    <a:close/>
                  </a:path>
                </a:pathLst>
              </a:custGeom>
              <a:solidFill>
                <a:srgbClr val="5ABB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3" tIns="34289" rIns="68573" bIns="34289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5" name="组合 213"/>
              <p:cNvGrpSpPr/>
              <p:nvPr/>
            </p:nvGrpSpPr>
            <p:grpSpPr>
              <a:xfrm>
                <a:off x="5133624" y="1982925"/>
                <a:ext cx="428625" cy="431006"/>
                <a:chOff x="2157413" y="3054350"/>
                <a:chExt cx="571500" cy="574675"/>
              </a:xfrm>
            </p:grpSpPr>
            <p:sp>
              <p:nvSpPr>
                <p:cNvPr id="83" name="Freeform 144"/>
                <p:cNvSpPr>
                  <a:spLocks noEditPoints="1"/>
                </p:cNvSpPr>
                <p:nvPr/>
              </p:nvSpPr>
              <p:spPr bwMode="auto">
                <a:xfrm>
                  <a:off x="2157413" y="3054350"/>
                  <a:ext cx="571500" cy="574675"/>
                </a:xfrm>
                <a:custGeom>
                  <a:avLst/>
                  <a:gdLst>
                    <a:gd name="T0" fmla="*/ 180 w 360"/>
                    <a:gd name="T1" fmla="*/ 0 h 362"/>
                    <a:gd name="T2" fmla="*/ 232 w 360"/>
                    <a:gd name="T3" fmla="*/ 8 h 362"/>
                    <a:gd name="T4" fmla="*/ 280 w 360"/>
                    <a:gd name="T5" fmla="*/ 31 h 362"/>
                    <a:gd name="T6" fmla="*/ 319 w 360"/>
                    <a:gd name="T7" fmla="*/ 67 h 362"/>
                    <a:gd name="T8" fmla="*/ 346 w 360"/>
                    <a:gd name="T9" fmla="*/ 111 h 362"/>
                    <a:gd name="T10" fmla="*/ 358 w 360"/>
                    <a:gd name="T11" fmla="*/ 163 h 362"/>
                    <a:gd name="T12" fmla="*/ 358 w 360"/>
                    <a:gd name="T13" fmla="*/ 199 h 362"/>
                    <a:gd name="T14" fmla="*/ 346 w 360"/>
                    <a:gd name="T15" fmla="*/ 251 h 362"/>
                    <a:gd name="T16" fmla="*/ 319 w 360"/>
                    <a:gd name="T17" fmla="*/ 295 h 362"/>
                    <a:gd name="T18" fmla="*/ 280 w 360"/>
                    <a:gd name="T19" fmla="*/ 331 h 362"/>
                    <a:gd name="T20" fmla="*/ 232 w 360"/>
                    <a:gd name="T21" fmla="*/ 354 h 362"/>
                    <a:gd name="T22" fmla="*/ 180 w 360"/>
                    <a:gd name="T23" fmla="*/ 362 h 362"/>
                    <a:gd name="T24" fmla="*/ 180 w 360"/>
                    <a:gd name="T25" fmla="*/ 314 h 362"/>
                    <a:gd name="T26" fmla="*/ 193 w 360"/>
                    <a:gd name="T27" fmla="*/ 318 h 362"/>
                    <a:gd name="T28" fmla="*/ 201 w 360"/>
                    <a:gd name="T29" fmla="*/ 329 h 362"/>
                    <a:gd name="T30" fmla="*/ 237 w 360"/>
                    <a:gd name="T31" fmla="*/ 320 h 362"/>
                    <a:gd name="T32" fmla="*/ 268 w 360"/>
                    <a:gd name="T33" fmla="*/ 302 h 362"/>
                    <a:gd name="T34" fmla="*/ 293 w 360"/>
                    <a:gd name="T35" fmla="*/ 278 h 362"/>
                    <a:gd name="T36" fmla="*/ 312 w 360"/>
                    <a:gd name="T37" fmla="*/ 248 h 362"/>
                    <a:gd name="T38" fmla="*/ 325 w 360"/>
                    <a:gd name="T39" fmla="*/ 215 h 362"/>
                    <a:gd name="T40" fmla="*/ 322 w 360"/>
                    <a:gd name="T41" fmla="*/ 199 h 362"/>
                    <a:gd name="T42" fmla="*/ 312 w 360"/>
                    <a:gd name="T43" fmla="*/ 180 h 362"/>
                    <a:gd name="T44" fmla="*/ 316 w 360"/>
                    <a:gd name="T45" fmla="*/ 167 h 362"/>
                    <a:gd name="T46" fmla="*/ 327 w 360"/>
                    <a:gd name="T47" fmla="*/ 159 h 362"/>
                    <a:gd name="T48" fmla="*/ 318 w 360"/>
                    <a:gd name="T49" fmla="*/ 123 h 362"/>
                    <a:gd name="T50" fmla="*/ 300 w 360"/>
                    <a:gd name="T51" fmla="*/ 94 h 362"/>
                    <a:gd name="T52" fmla="*/ 277 w 360"/>
                    <a:gd name="T53" fmla="*/ 67 h 362"/>
                    <a:gd name="T54" fmla="*/ 247 w 360"/>
                    <a:gd name="T55" fmla="*/ 48 h 362"/>
                    <a:gd name="T56" fmla="*/ 214 w 360"/>
                    <a:gd name="T57" fmla="*/ 35 h 362"/>
                    <a:gd name="T58" fmla="*/ 199 w 360"/>
                    <a:gd name="T59" fmla="*/ 39 h 362"/>
                    <a:gd name="T60" fmla="*/ 180 w 360"/>
                    <a:gd name="T61" fmla="*/ 48 h 362"/>
                    <a:gd name="T62" fmla="*/ 180 w 360"/>
                    <a:gd name="T63" fmla="*/ 0 h 362"/>
                    <a:gd name="T64" fmla="*/ 180 w 360"/>
                    <a:gd name="T65" fmla="*/ 48 h 362"/>
                    <a:gd name="T66" fmla="*/ 161 w 360"/>
                    <a:gd name="T67" fmla="*/ 39 h 362"/>
                    <a:gd name="T68" fmla="*/ 146 w 360"/>
                    <a:gd name="T69" fmla="*/ 35 h 362"/>
                    <a:gd name="T70" fmla="*/ 112 w 360"/>
                    <a:gd name="T71" fmla="*/ 48 h 362"/>
                    <a:gd name="T72" fmla="*/ 82 w 360"/>
                    <a:gd name="T73" fmla="*/ 67 h 362"/>
                    <a:gd name="T74" fmla="*/ 59 w 360"/>
                    <a:gd name="T75" fmla="*/ 94 h 362"/>
                    <a:gd name="T76" fmla="*/ 42 w 360"/>
                    <a:gd name="T77" fmla="*/ 123 h 362"/>
                    <a:gd name="T78" fmla="*/ 32 w 360"/>
                    <a:gd name="T79" fmla="*/ 159 h 362"/>
                    <a:gd name="T80" fmla="*/ 43 w 360"/>
                    <a:gd name="T81" fmla="*/ 167 h 362"/>
                    <a:gd name="T82" fmla="*/ 47 w 360"/>
                    <a:gd name="T83" fmla="*/ 180 h 362"/>
                    <a:gd name="T84" fmla="*/ 37 w 360"/>
                    <a:gd name="T85" fmla="*/ 199 h 362"/>
                    <a:gd name="T86" fmla="*/ 33 w 360"/>
                    <a:gd name="T87" fmla="*/ 215 h 362"/>
                    <a:gd name="T88" fmla="*/ 46 w 360"/>
                    <a:gd name="T89" fmla="*/ 248 h 362"/>
                    <a:gd name="T90" fmla="*/ 66 w 360"/>
                    <a:gd name="T91" fmla="*/ 278 h 362"/>
                    <a:gd name="T92" fmla="*/ 92 w 360"/>
                    <a:gd name="T93" fmla="*/ 302 h 362"/>
                    <a:gd name="T94" fmla="*/ 123 w 360"/>
                    <a:gd name="T95" fmla="*/ 320 h 362"/>
                    <a:gd name="T96" fmla="*/ 158 w 360"/>
                    <a:gd name="T97" fmla="*/ 329 h 362"/>
                    <a:gd name="T98" fmla="*/ 161 w 360"/>
                    <a:gd name="T99" fmla="*/ 322 h 362"/>
                    <a:gd name="T100" fmla="*/ 180 w 360"/>
                    <a:gd name="T101" fmla="*/ 314 h 362"/>
                    <a:gd name="T102" fmla="*/ 180 w 360"/>
                    <a:gd name="T103" fmla="*/ 362 h 362"/>
                    <a:gd name="T104" fmla="*/ 126 w 360"/>
                    <a:gd name="T105" fmla="*/ 354 h 362"/>
                    <a:gd name="T106" fmla="*/ 78 w 360"/>
                    <a:gd name="T107" fmla="*/ 331 h 362"/>
                    <a:gd name="T108" fmla="*/ 40 w 360"/>
                    <a:gd name="T109" fmla="*/ 295 h 362"/>
                    <a:gd name="T110" fmla="*/ 13 w 360"/>
                    <a:gd name="T111" fmla="*/ 251 h 362"/>
                    <a:gd name="T112" fmla="*/ 0 w 360"/>
                    <a:gd name="T113" fmla="*/ 199 h 362"/>
                    <a:gd name="T114" fmla="*/ 0 w 360"/>
                    <a:gd name="T115" fmla="*/ 163 h 362"/>
                    <a:gd name="T116" fmla="*/ 13 w 360"/>
                    <a:gd name="T117" fmla="*/ 111 h 362"/>
                    <a:gd name="T118" fmla="*/ 40 w 360"/>
                    <a:gd name="T119" fmla="*/ 67 h 362"/>
                    <a:gd name="T120" fmla="*/ 78 w 360"/>
                    <a:gd name="T121" fmla="*/ 31 h 362"/>
                    <a:gd name="T122" fmla="*/ 126 w 360"/>
                    <a:gd name="T123" fmla="*/ 8 h 362"/>
                    <a:gd name="T124" fmla="*/ 180 w 360"/>
                    <a:gd name="T125" fmla="*/ 0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60" h="362">
                      <a:moveTo>
                        <a:pt x="180" y="0"/>
                      </a:moveTo>
                      <a:lnTo>
                        <a:pt x="180" y="0"/>
                      </a:lnTo>
                      <a:lnTo>
                        <a:pt x="180" y="0"/>
                      </a:lnTo>
                      <a:lnTo>
                        <a:pt x="197" y="2"/>
                      </a:lnTo>
                      <a:lnTo>
                        <a:pt x="216" y="4"/>
                      </a:lnTo>
                      <a:lnTo>
                        <a:pt x="232" y="8"/>
                      </a:lnTo>
                      <a:lnTo>
                        <a:pt x="250" y="15"/>
                      </a:lnTo>
                      <a:lnTo>
                        <a:pt x="265" y="22"/>
                      </a:lnTo>
                      <a:lnTo>
                        <a:pt x="280" y="31"/>
                      </a:lnTo>
                      <a:lnTo>
                        <a:pt x="295" y="42"/>
                      </a:lnTo>
                      <a:lnTo>
                        <a:pt x="307" y="53"/>
                      </a:lnTo>
                      <a:lnTo>
                        <a:pt x="319" y="67"/>
                      </a:lnTo>
                      <a:lnTo>
                        <a:pt x="329" y="80"/>
                      </a:lnTo>
                      <a:lnTo>
                        <a:pt x="338" y="95"/>
                      </a:lnTo>
                      <a:lnTo>
                        <a:pt x="346" y="111"/>
                      </a:lnTo>
                      <a:lnTo>
                        <a:pt x="352" y="127"/>
                      </a:lnTo>
                      <a:lnTo>
                        <a:pt x="356" y="145"/>
                      </a:lnTo>
                      <a:lnTo>
                        <a:pt x="358" y="163"/>
                      </a:lnTo>
                      <a:lnTo>
                        <a:pt x="360" y="180"/>
                      </a:lnTo>
                      <a:lnTo>
                        <a:pt x="360" y="180"/>
                      </a:lnTo>
                      <a:lnTo>
                        <a:pt x="358" y="199"/>
                      </a:lnTo>
                      <a:lnTo>
                        <a:pt x="356" y="217"/>
                      </a:lnTo>
                      <a:lnTo>
                        <a:pt x="352" y="234"/>
                      </a:lnTo>
                      <a:lnTo>
                        <a:pt x="346" y="251"/>
                      </a:lnTo>
                      <a:lnTo>
                        <a:pt x="338" y="267"/>
                      </a:lnTo>
                      <a:lnTo>
                        <a:pt x="329" y="282"/>
                      </a:lnTo>
                      <a:lnTo>
                        <a:pt x="319" y="295"/>
                      </a:lnTo>
                      <a:lnTo>
                        <a:pt x="307" y="309"/>
                      </a:lnTo>
                      <a:lnTo>
                        <a:pt x="295" y="320"/>
                      </a:lnTo>
                      <a:lnTo>
                        <a:pt x="280" y="331"/>
                      </a:lnTo>
                      <a:lnTo>
                        <a:pt x="265" y="340"/>
                      </a:lnTo>
                      <a:lnTo>
                        <a:pt x="250" y="347"/>
                      </a:lnTo>
                      <a:lnTo>
                        <a:pt x="232" y="354"/>
                      </a:lnTo>
                      <a:lnTo>
                        <a:pt x="216" y="358"/>
                      </a:lnTo>
                      <a:lnTo>
                        <a:pt x="197" y="360"/>
                      </a:lnTo>
                      <a:lnTo>
                        <a:pt x="180" y="362"/>
                      </a:lnTo>
                      <a:lnTo>
                        <a:pt x="180" y="362"/>
                      </a:lnTo>
                      <a:lnTo>
                        <a:pt x="180" y="314"/>
                      </a:lnTo>
                      <a:lnTo>
                        <a:pt x="180" y="314"/>
                      </a:lnTo>
                      <a:lnTo>
                        <a:pt x="180" y="314"/>
                      </a:lnTo>
                      <a:lnTo>
                        <a:pt x="186" y="314"/>
                      </a:lnTo>
                      <a:lnTo>
                        <a:pt x="193" y="318"/>
                      </a:lnTo>
                      <a:lnTo>
                        <a:pt x="199" y="322"/>
                      </a:lnTo>
                      <a:lnTo>
                        <a:pt x="201" y="329"/>
                      </a:lnTo>
                      <a:lnTo>
                        <a:pt x="201" y="329"/>
                      </a:lnTo>
                      <a:lnTo>
                        <a:pt x="214" y="327"/>
                      </a:lnTo>
                      <a:lnTo>
                        <a:pt x="226" y="324"/>
                      </a:lnTo>
                      <a:lnTo>
                        <a:pt x="237" y="320"/>
                      </a:lnTo>
                      <a:lnTo>
                        <a:pt x="247" y="314"/>
                      </a:lnTo>
                      <a:lnTo>
                        <a:pt x="258" y="309"/>
                      </a:lnTo>
                      <a:lnTo>
                        <a:pt x="268" y="302"/>
                      </a:lnTo>
                      <a:lnTo>
                        <a:pt x="277" y="294"/>
                      </a:lnTo>
                      <a:lnTo>
                        <a:pt x="285" y="286"/>
                      </a:lnTo>
                      <a:lnTo>
                        <a:pt x="293" y="278"/>
                      </a:lnTo>
                      <a:lnTo>
                        <a:pt x="300" y="268"/>
                      </a:lnTo>
                      <a:lnTo>
                        <a:pt x="307" y="259"/>
                      </a:lnTo>
                      <a:lnTo>
                        <a:pt x="312" y="248"/>
                      </a:lnTo>
                      <a:lnTo>
                        <a:pt x="318" y="237"/>
                      </a:lnTo>
                      <a:lnTo>
                        <a:pt x="322" y="226"/>
                      </a:lnTo>
                      <a:lnTo>
                        <a:pt x="325" y="215"/>
                      </a:lnTo>
                      <a:lnTo>
                        <a:pt x="327" y="203"/>
                      </a:lnTo>
                      <a:lnTo>
                        <a:pt x="327" y="203"/>
                      </a:lnTo>
                      <a:lnTo>
                        <a:pt x="322" y="199"/>
                      </a:lnTo>
                      <a:lnTo>
                        <a:pt x="316" y="194"/>
                      </a:lnTo>
                      <a:lnTo>
                        <a:pt x="314" y="188"/>
                      </a:lnTo>
                      <a:lnTo>
                        <a:pt x="312" y="180"/>
                      </a:lnTo>
                      <a:lnTo>
                        <a:pt x="312" y="180"/>
                      </a:lnTo>
                      <a:lnTo>
                        <a:pt x="314" y="174"/>
                      </a:lnTo>
                      <a:lnTo>
                        <a:pt x="316" y="167"/>
                      </a:lnTo>
                      <a:lnTo>
                        <a:pt x="322" y="163"/>
                      </a:lnTo>
                      <a:lnTo>
                        <a:pt x="327" y="159"/>
                      </a:lnTo>
                      <a:lnTo>
                        <a:pt x="327" y="159"/>
                      </a:lnTo>
                      <a:lnTo>
                        <a:pt x="325" y="146"/>
                      </a:lnTo>
                      <a:lnTo>
                        <a:pt x="322" y="136"/>
                      </a:lnTo>
                      <a:lnTo>
                        <a:pt x="318" y="123"/>
                      </a:lnTo>
                      <a:lnTo>
                        <a:pt x="312" y="113"/>
                      </a:lnTo>
                      <a:lnTo>
                        <a:pt x="307" y="103"/>
                      </a:lnTo>
                      <a:lnTo>
                        <a:pt x="300" y="94"/>
                      </a:lnTo>
                      <a:lnTo>
                        <a:pt x="293" y="84"/>
                      </a:lnTo>
                      <a:lnTo>
                        <a:pt x="285" y="75"/>
                      </a:lnTo>
                      <a:lnTo>
                        <a:pt x="277" y="67"/>
                      </a:lnTo>
                      <a:lnTo>
                        <a:pt x="268" y="60"/>
                      </a:lnTo>
                      <a:lnTo>
                        <a:pt x="258" y="53"/>
                      </a:lnTo>
                      <a:lnTo>
                        <a:pt x="247" y="48"/>
                      </a:lnTo>
                      <a:lnTo>
                        <a:pt x="237" y="42"/>
                      </a:lnTo>
                      <a:lnTo>
                        <a:pt x="226" y="38"/>
                      </a:lnTo>
                      <a:lnTo>
                        <a:pt x="214" y="35"/>
                      </a:lnTo>
                      <a:lnTo>
                        <a:pt x="201" y="33"/>
                      </a:lnTo>
                      <a:lnTo>
                        <a:pt x="201" y="33"/>
                      </a:lnTo>
                      <a:lnTo>
                        <a:pt x="199" y="39"/>
                      </a:lnTo>
                      <a:lnTo>
                        <a:pt x="193" y="44"/>
                      </a:lnTo>
                      <a:lnTo>
                        <a:pt x="186" y="46"/>
                      </a:lnTo>
                      <a:lnTo>
                        <a:pt x="180" y="48"/>
                      </a:lnTo>
                      <a:lnTo>
                        <a:pt x="180" y="48"/>
                      </a:lnTo>
                      <a:lnTo>
                        <a:pt x="180" y="0"/>
                      </a:lnTo>
                      <a:close/>
                      <a:moveTo>
                        <a:pt x="180" y="0"/>
                      </a:moveTo>
                      <a:lnTo>
                        <a:pt x="180" y="0"/>
                      </a:lnTo>
                      <a:lnTo>
                        <a:pt x="180" y="48"/>
                      </a:lnTo>
                      <a:lnTo>
                        <a:pt x="180" y="48"/>
                      </a:lnTo>
                      <a:lnTo>
                        <a:pt x="173" y="46"/>
                      </a:lnTo>
                      <a:lnTo>
                        <a:pt x="166" y="44"/>
                      </a:lnTo>
                      <a:lnTo>
                        <a:pt x="161" y="39"/>
                      </a:lnTo>
                      <a:lnTo>
                        <a:pt x="158" y="33"/>
                      </a:lnTo>
                      <a:lnTo>
                        <a:pt x="158" y="33"/>
                      </a:lnTo>
                      <a:lnTo>
                        <a:pt x="146" y="35"/>
                      </a:lnTo>
                      <a:lnTo>
                        <a:pt x="134" y="38"/>
                      </a:lnTo>
                      <a:lnTo>
                        <a:pt x="123" y="42"/>
                      </a:lnTo>
                      <a:lnTo>
                        <a:pt x="112" y="48"/>
                      </a:lnTo>
                      <a:lnTo>
                        <a:pt x="101" y="53"/>
                      </a:lnTo>
                      <a:lnTo>
                        <a:pt x="92" y="60"/>
                      </a:lnTo>
                      <a:lnTo>
                        <a:pt x="82" y="67"/>
                      </a:lnTo>
                      <a:lnTo>
                        <a:pt x="74" y="75"/>
                      </a:lnTo>
                      <a:lnTo>
                        <a:pt x="66" y="84"/>
                      </a:lnTo>
                      <a:lnTo>
                        <a:pt x="59" y="94"/>
                      </a:lnTo>
                      <a:lnTo>
                        <a:pt x="52" y="103"/>
                      </a:lnTo>
                      <a:lnTo>
                        <a:pt x="46" y="113"/>
                      </a:lnTo>
                      <a:lnTo>
                        <a:pt x="42" y="123"/>
                      </a:lnTo>
                      <a:lnTo>
                        <a:pt x="37" y="136"/>
                      </a:lnTo>
                      <a:lnTo>
                        <a:pt x="33" y="146"/>
                      </a:lnTo>
                      <a:lnTo>
                        <a:pt x="32" y="159"/>
                      </a:lnTo>
                      <a:lnTo>
                        <a:pt x="32" y="159"/>
                      </a:lnTo>
                      <a:lnTo>
                        <a:pt x="37" y="163"/>
                      </a:lnTo>
                      <a:lnTo>
                        <a:pt x="43" y="167"/>
                      </a:lnTo>
                      <a:lnTo>
                        <a:pt x="46" y="174"/>
                      </a:lnTo>
                      <a:lnTo>
                        <a:pt x="47" y="180"/>
                      </a:lnTo>
                      <a:lnTo>
                        <a:pt x="47" y="180"/>
                      </a:lnTo>
                      <a:lnTo>
                        <a:pt x="46" y="188"/>
                      </a:lnTo>
                      <a:lnTo>
                        <a:pt x="43" y="194"/>
                      </a:lnTo>
                      <a:lnTo>
                        <a:pt x="37" y="199"/>
                      </a:lnTo>
                      <a:lnTo>
                        <a:pt x="32" y="203"/>
                      </a:lnTo>
                      <a:lnTo>
                        <a:pt x="32" y="203"/>
                      </a:lnTo>
                      <a:lnTo>
                        <a:pt x="33" y="215"/>
                      </a:lnTo>
                      <a:lnTo>
                        <a:pt x="37" y="226"/>
                      </a:lnTo>
                      <a:lnTo>
                        <a:pt x="42" y="237"/>
                      </a:lnTo>
                      <a:lnTo>
                        <a:pt x="46" y="248"/>
                      </a:lnTo>
                      <a:lnTo>
                        <a:pt x="52" y="259"/>
                      </a:lnTo>
                      <a:lnTo>
                        <a:pt x="59" y="268"/>
                      </a:lnTo>
                      <a:lnTo>
                        <a:pt x="66" y="278"/>
                      </a:lnTo>
                      <a:lnTo>
                        <a:pt x="74" y="286"/>
                      </a:lnTo>
                      <a:lnTo>
                        <a:pt x="82" y="294"/>
                      </a:lnTo>
                      <a:lnTo>
                        <a:pt x="92" y="302"/>
                      </a:lnTo>
                      <a:lnTo>
                        <a:pt x="101" y="309"/>
                      </a:lnTo>
                      <a:lnTo>
                        <a:pt x="112" y="314"/>
                      </a:lnTo>
                      <a:lnTo>
                        <a:pt x="123" y="320"/>
                      </a:lnTo>
                      <a:lnTo>
                        <a:pt x="134" y="324"/>
                      </a:lnTo>
                      <a:lnTo>
                        <a:pt x="146" y="327"/>
                      </a:lnTo>
                      <a:lnTo>
                        <a:pt x="158" y="329"/>
                      </a:lnTo>
                      <a:lnTo>
                        <a:pt x="158" y="329"/>
                      </a:lnTo>
                      <a:lnTo>
                        <a:pt x="158" y="329"/>
                      </a:lnTo>
                      <a:lnTo>
                        <a:pt x="161" y="322"/>
                      </a:lnTo>
                      <a:lnTo>
                        <a:pt x="166" y="318"/>
                      </a:lnTo>
                      <a:lnTo>
                        <a:pt x="173" y="314"/>
                      </a:lnTo>
                      <a:lnTo>
                        <a:pt x="180" y="314"/>
                      </a:lnTo>
                      <a:lnTo>
                        <a:pt x="180" y="362"/>
                      </a:lnTo>
                      <a:lnTo>
                        <a:pt x="180" y="362"/>
                      </a:lnTo>
                      <a:lnTo>
                        <a:pt x="180" y="362"/>
                      </a:lnTo>
                      <a:lnTo>
                        <a:pt x="161" y="360"/>
                      </a:lnTo>
                      <a:lnTo>
                        <a:pt x="143" y="358"/>
                      </a:lnTo>
                      <a:lnTo>
                        <a:pt x="126" y="354"/>
                      </a:lnTo>
                      <a:lnTo>
                        <a:pt x="109" y="347"/>
                      </a:lnTo>
                      <a:lnTo>
                        <a:pt x="93" y="340"/>
                      </a:lnTo>
                      <a:lnTo>
                        <a:pt x="78" y="331"/>
                      </a:lnTo>
                      <a:lnTo>
                        <a:pt x="65" y="320"/>
                      </a:lnTo>
                      <a:lnTo>
                        <a:pt x="52" y="309"/>
                      </a:lnTo>
                      <a:lnTo>
                        <a:pt x="40" y="295"/>
                      </a:lnTo>
                      <a:lnTo>
                        <a:pt x="29" y="282"/>
                      </a:lnTo>
                      <a:lnTo>
                        <a:pt x="21" y="267"/>
                      </a:lnTo>
                      <a:lnTo>
                        <a:pt x="13" y="251"/>
                      </a:lnTo>
                      <a:lnTo>
                        <a:pt x="8" y="234"/>
                      </a:lnTo>
                      <a:lnTo>
                        <a:pt x="2" y="217"/>
                      </a:lnTo>
                      <a:lnTo>
                        <a:pt x="0" y="199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63"/>
                      </a:lnTo>
                      <a:lnTo>
                        <a:pt x="2" y="145"/>
                      </a:lnTo>
                      <a:lnTo>
                        <a:pt x="8" y="127"/>
                      </a:lnTo>
                      <a:lnTo>
                        <a:pt x="13" y="111"/>
                      </a:lnTo>
                      <a:lnTo>
                        <a:pt x="21" y="95"/>
                      </a:lnTo>
                      <a:lnTo>
                        <a:pt x="29" y="80"/>
                      </a:lnTo>
                      <a:lnTo>
                        <a:pt x="40" y="67"/>
                      </a:lnTo>
                      <a:lnTo>
                        <a:pt x="52" y="53"/>
                      </a:lnTo>
                      <a:lnTo>
                        <a:pt x="65" y="42"/>
                      </a:lnTo>
                      <a:lnTo>
                        <a:pt x="78" y="31"/>
                      </a:lnTo>
                      <a:lnTo>
                        <a:pt x="93" y="22"/>
                      </a:lnTo>
                      <a:lnTo>
                        <a:pt x="109" y="15"/>
                      </a:lnTo>
                      <a:lnTo>
                        <a:pt x="126" y="8"/>
                      </a:lnTo>
                      <a:lnTo>
                        <a:pt x="143" y="4"/>
                      </a:lnTo>
                      <a:lnTo>
                        <a:pt x="161" y="2"/>
                      </a:lnTo>
                      <a:lnTo>
                        <a:pt x="180" y="0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EDCD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145"/>
                <p:cNvSpPr>
                  <a:spLocks/>
                </p:cNvSpPr>
                <p:nvPr/>
              </p:nvSpPr>
              <p:spPr bwMode="auto">
                <a:xfrm>
                  <a:off x="2336801" y="3235325"/>
                  <a:ext cx="285750" cy="150813"/>
                </a:xfrm>
                <a:custGeom>
                  <a:avLst/>
                  <a:gdLst>
                    <a:gd name="T0" fmla="*/ 13 w 180"/>
                    <a:gd name="T1" fmla="*/ 0 h 95"/>
                    <a:gd name="T2" fmla="*/ 54 w 180"/>
                    <a:gd name="T3" fmla="*/ 42 h 95"/>
                    <a:gd name="T4" fmla="*/ 54 w 180"/>
                    <a:gd name="T5" fmla="*/ 42 h 95"/>
                    <a:gd name="T6" fmla="*/ 60 w 180"/>
                    <a:gd name="T7" fmla="*/ 39 h 95"/>
                    <a:gd name="T8" fmla="*/ 67 w 180"/>
                    <a:gd name="T9" fmla="*/ 39 h 95"/>
                    <a:gd name="T10" fmla="*/ 67 w 180"/>
                    <a:gd name="T11" fmla="*/ 39 h 95"/>
                    <a:gd name="T12" fmla="*/ 75 w 180"/>
                    <a:gd name="T13" fmla="*/ 41 h 95"/>
                    <a:gd name="T14" fmla="*/ 83 w 180"/>
                    <a:gd name="T15" fmla="*/ 45 h 95"/>
                    <a:gd name="T16" fmla="*/ 88 w 180"/>
                    <a:gd name="T17" fmla="*/ 50 h 95"/>
                    <a:gd name="T18" fmla="*/ 92 w 180"/>
                    <a:gd name="T19" fmla="*/ 58 h 95"/>
                    <a:gd name="T20" fmla="*/ 180 w 180"/>
                    <a:gd name="T21" fmla="*/ 58 h 95"/>
                    <a:gd name="T22" fmla="*/ 180 w 180"/>
                    <a:gd name="T23" fmla="*/ 76 h 95"/>
                    <a:gd name="T24" fmla="*/ 92 w 180"/>
                    <a:gd name="T25" fmla="*/ 76 h 95"/>
                    <a:gd name="T26" fmla="*/ 92 w 180"/>
                    <a:gd name="T27" fmla="*/ 76 h 95"/>
                    <a:gd name="T28" fmla="*/ 88 w 180"/>
                    <a:gd name="T29" fmla="*/ 84 h 95"/>
                    <a:gd name="T30" fmla="*/ 83 w 180"/>
                    <a:gd name="T31" fmla="*/ 89 h 95"/>
                    <a:gd name="T32" fmla="*/ 75 w 180"/>
                    <a:gd name="T33" fmla="*/ 93 h 95"/>
                    <a:gd name="T34" fmla="*/ 67 w 180"/>
                    <a:gd name="T35" fmla="*/ 95 h 95"/>
                    <a:gd name="T36" fmla="*/ 67 w 180"/>
                    <a:gd name="T37" fmla="*/ 95 h 95"/>
                    <a:gd name="T38" fmla="*/ 61 w 180"/>
                    <a:gd name="T39" fmla="*/ 95 h 95"/>
                    <a:gd name="T40" fmla="*/ 56 w 180"/>
                    <a:gd name="T41" fmla="*/ 92 h 95"/>
                    <a:gd name="T42" fmla="*/ 50 w 180"/>
                    <a:gd name="T43" fmla="*/ 91 h 95"/>
                    <a:gd name="T44" fmla="*/ 46 w 180"/>
                    <a:gd name="T45" fmla="*/ 87 h 95"/>
                    <a:gd name="T46" fmla="*/ 44 w 180"/>
                    <a:gd name="T47" fmla="*/ 83 h 95"/>
                    <a:gd name="T48" fmla="*/ 41 w 180"/>
                    <a:gd name="T49" fmla="*/ 77 h 95"/>
                    <a:gd name="T50" fmla="*/ 40 w 180"/>
                    <a:gd name="T51" fmla="*/ 73 h 95"/>
                    <a:gd name="T52" fmla="*/ 38 w 180"/>
                    <a:gd name="T53" fmla="*/ 66 h 95"/>
                    <a:gd name="T54" fmla="*/ 38 w 180"/>
                    <a:gd name="T55" fmla="*/ 66 h 95"/>
                    <a:gd name="T56" fmla="*/ 40 w 180"/>
                    <a:gd name="T57" fmla="*/ 61 h 95"/>
                    <a:gd name="T58" fmla="*/ 41 w 180"/>
                    <a:gd name="T59" fmla="*/ 54 h 95"/>
                    <a:gd name="T60" fmla="*/ 0 w 180"/>
                    <a:gd name="T61" fmla="*/ 13 h 95"/>
                    <a:gd name="T62" fmla="*/ 13 w 180"/>
                    <a:gd name="T63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80" h="95">
                      <a:moveTo>
                        <a:pt x="13" y="0"/>
                      </a:moveTo>
                      <a:lnTo>
                        <a:pt x="54" y="42"/>
                      </a:lnTo>
                      <a:lnTo>
                        <a:pt x="54" y="42"/>
                      </a:lnTo>
                      <a:lnTo>
                        <a:pt x="60" y="39"/>
                      </a:lnTo>
                      <a:lnTo>
                        <a:pt x="67" y="39"/>
                      </a:lnTo>
                      <a:lnTo>
                        <a:pt x="67" y="39"/>
                      </a:lnTo>
                      <a:lnTo>
                        <a:pt x="75" y="41"/>
                      </a:lnTo>
                      <a:lnTo>
                        <a:pt x="83" y="45"/>
                      </a:lnTo>
                      <a:lnTo>
                        <a:pt x="88" y="50"/>
                      </a:lnTo>
                      <a:lnTo>
                        <a:pt x="92" y="58"/>
                      </a:lnTo>
                      <a:lnTo>
                        <a:pt x="180" y="58"/>
                      </a:lnTo>
                      <a:lnTo>
                        <a:pt x="180" y="76"/>
                      </a:lnTo>
                      <a:lnTo>
                        <a:pt x="92" y="76"/>
                      </a:lnTo>
                      <a:lnTo>
                        <a:pt x="92" y="76"/>
                      </a:lnTo>
                      <a:lnTo>
                        <a:pt x="88" y="84"/>
                      </a:lnTo>
                      <a:lnTo>
                        <a:pt x="83" y="89"/>
                      </a:lnTo>
                      <a:lnTo>
                        <a:pt x="75" y="93"/>
                      </a:lnTo>
                      <a:lnTo>
                        <a:pt x="67" y="95"/>
                      </a:lnTo>
                      <a:lnTo>
                        <a:pt x="67" y="95"/>
                      </a:lnTo>
                      <a:lnTo>
                        <a:pt x="61" y="95"/>
                      </a:lnTo>
                      <a:lnTo>
                        <a:pt x="56" y="92"/>
                      </a:lnTo>
                      <a:lnTo>
                        <a:pt x="50" y="91"/>
                      </a:lnTo>
                      <a:lnTo>
                        <a:pt x="46" y="87"/>
                      </a:lnTo>
                      <a:lnTo>
                        <a:pt x="44" y="83"/>
                      </a:lnTo>
                      <a:lnTo>
                        <a:pt x="41" y="77"/>
                      </a:lnTo>
                      <a:lnTo>
                        <a:pt x="40" y="73"/>
                      </a:lnTo>
                      <a:lnTo>
                        <a:pt x="38" y="66"/>
                      </a:lnTo>
                      <a:lnTo>
                        <a:pt x="38" y="66"/>
                      </a:lnTo>
                      <a:lnTo>
                        <a:pt x="40" y="61"/>
                      </a:lnTo>
                      <a:lnTo>
                        <a:pt x="41" y="54"/>
                      </a:lnTo>
                      <a:lnTo>
                        <a:pt x="0" y="1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DCD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6" name="组合 211"/>
              <p:cNvGrpSpPr/>
              <p:nvPr/>
            </p:nvGrpSpPr>
            <p:grpSpPr>
              <a:xfrm>
                <a:off x="5053853" y="2536566"/>
                <a:ext cx="335756" cy="316706"/>
                <a:chOff x="2051051" y="3792538"/>
                <a:chExt cx="447675" cy="422275"/>
              </a:xfrm>
            </p:grpSpPr>
            <p:sp>
              <p:nvSpPr>
                <p:cNvPr id="81" name="Freeform 146"/>
                <p:cNvSpPr>
                  <a:spLocks/>
                </p:cNvSpPr>
                <p:nvPr/>
              </p:nvSpPr>
              <p:spPr bwMode="auto">
                <a:xfrm>
                  <a:off x="2051051" y="3879850"/>
                  <a:ext cx="447675" cy="334963"/>
                </a:xfrm>
                <a:custGeom>
                  <a:avLst/>
                  <a:gdLst>
                    <a:gd name="T0" fmla="*/ 86 w 282"/>
                    <a:gd name="T1" fmla="*/ 0 h 211"/>
                    <a:gd name="T2" fmla="*/ 115 w 282"/>
                    <a:gd name="T3" fmla="*/ 6 h 211"/>
                    <a:gd name="T4" fmla="*/ 141 w 282"/>
                    <a:gd name="T5" fmla="*/ 20 h 211"/>
                    <a:gd name="T6" fmla="*/ 153 w 282"/>
                    <a:gd name="T7" fmla="*/ 11 h 211"/>
                    <a:gd name="T8" fmla="*/ 182 w 282"/>
                    <a:gd name="T9" fmla="*/ 1 h 211"/>
                    <a:gd name="T10" fmla="*/ 198 w 282"/>
                    <a:gd name="T11" fmla="*/ 0 h 211"/>
                    <a:gd name="T12" fmla="*/ 214 w 282"/>
                    <a:gd name="T13" fmla="*/ 1 h 211"/>
                    <a:gd name="T14" fmla="*/ 245 w 282"/>
                    <a:gd name="T15" fmla="*/ 14 h 211"/>
                    <a:gd name="T16" fmla="*/ 268 w 282"/>
                    <a:gd name="T17" fmla="*/ 35 h 211"/>
                    <a:gd name="T18" fmla="*/ 278 w 282"/>
                    <a:gd name="T19" fmla="*/ 57 h 211"/>
                    <a:gd name="T20" fmla="*/ 282 w 282"/>
                    <a:gd name="T21" fmla="*/ 73 h 211"/>
                    <a:gd name="T22" fmla="*/ 282 w 282"/>
                    <a:gd name="T23" fmla="*/ 81 h 211"/>
                    <a:gd name="T24" fmla="*/ 281 w 282"/>
                    <a:gd name="T25" fmla="*/ 102 h 211"/>
                    <a:gd name="T26" fmla="*/ 274 w 282"/>
                    <a:gd name="T27" fmla="*/ 123 h 211"/>
                    <a:gd name="T28" fmla="*/ 263 w 282"/>
                    <a:gd name="T29" fmla="*/ 145 h 211"/>
                    <a:gd name="T30" fmla="*/ 248 w 282"/>
                    <a:gd name="T31" fmla="*/ 165 h 211"/>
                    <a:gd name="T32" fmla="*/ 228 w 282"/>
                    <a:gd name="T33" fmla="*/ 184 h 211"/>
                    <a:gd name="T34" fmla="*/ 203 w 282"/>
                    <a:gd name="T35" fmla="*/ 199 h 211"/>
                    <a:gd name="T36" fmla="*/ 172 w 282"/>
                    <a:gd name="T37" fmla="*/ 209 h 211"/>
                    <a:gd name="T38" fmla="*/ 137 w 282"/>
                    <a:gd name="T39" fmla="*/ 211 h 211"/>
                    <a:gd name="T40" fmla="*/ 118 w 282"/>
                    <a:gd name="T41" fmla="*/ 211 h 211"/>
                    <a:gd name="T42" fmla="*/ 86 w 282"/>
                    <a:gd name="T43" fmla="*/ 203 h 211"/>
                    <a:gd name="T44" fmla="*/ 58 w 282"/>
                    <a:gd name="T45" fmla="*/ 191 h 211"/>
                    <a:gd name="T46" fmla="*/ 38 w 282"/>
                    <a:gd name="T47" fmla="*/ 173 h 211"/>
                    <a:gd name="T48" fmla="*/ 22 w 282"/>
                    <a:gd name="T49" fmla="*/ 153 h 211"/>
                    <a:gd name="T50" fmla="*/ 11 w 282"/>
                    <a:gd name="T51" fmla="*/ 133 h 211"/>
                    <a:gd name="T52" fmla="*/ 4 w 282"/>
                    <a:gd name="T53" fmla="*/ 111 h 211"/>
                    <a:gd name="T54" fmla="*/ 0 w 282"/>
                    <a:gd name="T55" fmla="*/ 81 h 211"/>
                    <a:gd name="T56" fmla="*/ 0 w 282"/>
                    <a:gd name="T57" fmla="*/ 73 h 211"/>
                    <a:gd name="T58" fmla="*/ 4 w 282"/>
                    <a:gd name="T59" fmla="*/ 57 h 211"/>
                    <a:gd name="T60" fmla="*/ 15 w 282"/>
                    <a:gd name="T61" fmla="*/ 35 h 211"/>
                    <a:gd name="T62" fmla="*/ 38 w 282"/>
                    <a:gd name="T63" fmla="*/ 14 h 211"/>
                    <a:gd name="T64" fmla="*/ 68 w 282"/>
                    <a:gd name="T65" fmla="*/ 1 h 211"/>
                    <a:gd name="T66" fmla="*/ 86 w 282"/>
                    <a:gd name="T67" fmla="*/ 0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82" h="211">
                      <a:moveTo>
                        <a:pt x="86" y="0"/>
                      </a:moveTo>
                      <a:lnTo>
                        <a:pt x="86" y="0"/>
                      </a:lnTo>
                      <a:lnTo>
                        <a:pt x="100" y="1"/>
                      </a:lnTo>
                      <a:lnTo>
                        <a:pt x="115" y="6"/>
                      </a:lnTo>
                      <a:lnTo>
                        <a:pt x="129" y="11"/>
                      </a:lnTo>
                      <a:lnTo>
                        <a:pt x="141" y="20"/>
                      </a:lnTo>
                      <a:lnTo>
                        <a:pt x="141" y="20"/>
                      </a:lnTo>
                      <a:lnTo>
                        <a:pt x="153" y="11"/>
                      </a:lnTo>
                      <a:lnTo>
                        <a:pt x="167" y="6"/>
                      </a:lnTo>
                      <a:lnTo>
                        <a:pt x="182" y="1"/>
                      </a:lnTo>
                      <a:lnTo>
                        <a:pt x="198" y="0"/>
                      </a:lnTo>
                      <a:lnTo>
                        <a:pt x="198" y="0"/>
                      </a:lnTo>
                      <a:lnTo>
                        <a:pt x="206" y="0"/>
                      </a:lnTo>
                      <a:lnTo>
                        <a:pt x="214" y="1"/>
                      </a:lnTo>
                      <a:lnTo>
                        <a:pt x="230" y="6"/>
                      </a:lnTo>
                      <a:lnTo>
                        <a:pt x="245" y="14"/>
                      </a:lnTo>
                      <a:lnTo>
                        <a:pt x="258" y="23"/>
                      </a:lnTo>
                      <a:lnTo>
                        <a:pt x="268" y="35"/>
                      </a:lnTo>
                      <a:lnTo>
                        <a:pt x="275" y="49"/>
                      </a:lnTo>
                      <a:lnTo>
                        <a:pt x="278" y="57"/>
                      </a:lnTo>
                      <a:lnTo>
                        <a:pt x="281" y="65"/>
                      </a:lnTo>
                      <a:lnTo>
                        <a:pt x="282" y="73"/>
                      </a:lnTo>
                      <a:lnTo>
                        <a:pt x="282" y="81"/>
                      </a:lnTo>
                      <a:lnTo>
                        <a:pt x="282" y="81"/>
                      </a:lnTo>
                      <a:lnTo>
                        <a:pt x="282" y="91"/>
                      </a:lnTo>
                      <a:lnTo>
                        <a:pt x="281" y="102"/>
                      </a:lnTo>
                      <a:lnTo>
                        <a:pt x="278" y="112"/>
                      </a:lnTo>
                      <a:lnTo>
                        <a:pt x="274" y="123"/>
                      </a:lnTo>
                      <a:lnTo>
                        <a:pt x="270" y="134"/>
                      </a:lnTo>
                      <a:lnTo>
                        <a:pt x="263" y="145"/>
                      </a:lnTo>
                      <a:lnTo>
                        <a:pt x="256" y="156"/>
                      </a:lnTo>
                      <a:lnTo>
                        <a:pt x="248" y="165"/>
                      </a:lnTo>
                      <a:lnTo>
                        <a:pt x="239" y="175"/>
                      </a:lnTo>
                      <a:lnTo>
                        <a:pt x="228" y="184"/>
                      </a:lnTo>
                      <a:lnTo>
                        <a:pt x="216" y="192"/>
                      </a:lnTo>
                      <a:lnTo>
                        <a:pt x="203" y="199"/>
                      </a:lnTo>
                      <a:lnTo>
                        <a:pt x="188" y="205"/>
                      </a:lnTo>
                      <a:lnTo>
                        <a:pt x="172" y="209"/>
                      </a:lnTo>
                      <a:lnTo>
                        <a:pt x="156" y="211"/>
                      </a:lnTo>
                      <a:lnTo>
                        <a:pt x="137" y="211"/>
                      </a:lnTo>
                      <a:lnTo>
                        <a:pt x="137" y="211"/>
                      </a:lnTo>
                      <a:lnTo>
                        <a:pt x="118" y="211"/>
                      </a:lnTo>
                      <a:lnTo>
                        <a:pt x="100" y="209"/>
                      </a:lnTo>
                      <a:lnTo>
                        <a:pt x="86" y="203"/>
                      </a:lnTo>
                      <a:lnTo>
                        <a:pt x="71" y="198"/>
                      </a:lnTo>
                      <a:lnTo>
                        <a:pt x="58" y="191"/>
                      </a:lnTo>
                      <a:lnTo>
                        <a:pt x="48" y="183"/>
                      </a:lnTo>
                      <a:lnTo>
                        <a:pt x="38" y="173"/>
                      </a:lnTo>
                      <a:lnTo>
                        <a:pt x="29" y="164"/>
                      </a:lnTo>
                      <a:lnTo>
                        <a:pt x="22" y="153"/>
                      </a:lnTo>
                      <a:lnTo>
                        <a:pt x="15" y="144"/>
                      </a:lnTo>
                      <a:lnTo>
                        <a:pt x="11" y="133"/>
                      </a:lnTo>
                      <a:lnTo>
                        <a:pt x="7" y="121"/>
                      </a:lnTo>
                      <a:lnTo>
                        <a:pt x="4" y="111"/>
                      </a:lnTo>
                      <a:lnTo>
                        <a:pt x="2" y="100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73"/>
                      </a:lnTo>
                      <a:lnTo>
                        <a:pt x="2" y="65"/>
                      </a:lnTo>
                      <a:lnTo>
                        <a:pt x="4" y="57"/>
                      </a:lnTo>
                      <a:lnTo>
                        <a:pt x="7" y="49"/>
                      </a:lnTo>
                      <a:lnTo>
                        <a:pt x="15" y="35"/>
                      </a:lnTo>
                      <a:lnTo>
                        <a:pt x="25" y="23"/>
                      </a:lnTo>
                      <a:lnTo>
                        <a:pt x="38" y="14"/>
                      </a:lnTo>
                      <a:lnTo>
                        <a:pt x="52" y="6"/>
                      </a:lnTo>
                      <a:lnTo>
                        <a:pt x="68" y="1"/>
                      </a:lnTo>
                      <a:lnTo>
                        <a:pt x="76" y="0"/>
                      </a:lnTo>
                      <a:lnTo>
                        <a:pt x="86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5ABB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Freeform 147"/>
                <p:cNvSpPr>
                  <a:spLocks/>
                </p:cNvSpPr>
                <p:nvPr/>
              </p:nvSpPr>
              <p:spPr bwMode="auto">
                <a:xfrm>
                  <a:off x="2178051" y="3792538"/>
                  <a:ext cx="107950" cy="153988"/>
                </a:xfrm>
                <a:custGeom>
                  <a:avLst/>
                  <a:gdLst>
                    <a:gd name="T0" fmla="*/ 60 w 68"/>
                    <a:gd name="T1" fmla="*/ 97 h 97"/>
                    <a:gd name="T2" fmla="*/ 60 w 68"/>
                    <a:gd name="T3" fmla="*/ 97 h 97"/>
                    <a:gd name="T4" fmla="*/ 65 w 68"/>
                    <a:gd name="T5" fmla="*/ 85 h 97"/>
                    <a:gd name="T6" fmla="*/ 68 w 68"/>
                    <a:gd name="T7" fmla="*/ 71 h 97"/>
                    <a:gd name="T8" fmla="*/ 68 w 68"/>
                    <a:gd name="T9" fmla="*/ 58 h 97"/>
                    <a:gd name="T10" fmla="*/ 66 w 68"/>
                    <a:gd name="T11" fmla="*/ 46 h 97"/>
                    <a:gd name="T12" fmla="*/ 62 w 68"/>
                    <a:gd name="T13" fmla="*/ 33 h 97"/>
                    <a:gd name="T14" fmla="*/ 56 w 68"/>
                    <a:gd name="T15" fmla="*/ 21 h 97"/>
                    <a:gd name="T16" fmla="*/ 49 w 68"/>
                    <a:gd name="T17" fmla="*/ 10 h 97"/>
                    <a:gd name="T18" fmla="*/ 39 w 68"/>
                    <a:gd name="T19" fmla="*/ 0 h 97"/>
                    <a:gd name="T20" fmla="*/ 0 w 68"/>
                    <a:gd name="T21" fmla="*/ 6 h 97"/>
                    <a:gd name="T22" fmla="*/ 0 w 68"/>
                    <a:gd name="T23" fmla="*/ 6 h 97"/>
                    <a:gd name="T24" fmla="*/ 14 w 68"/>
                    <a:gd name="T25" fmla="*/ 15 h 97"/>
                    <a:gd name="T26" fmla="*/ 24 w 68"/>
                    <a:gd name="T27" fmla="*/ 23 h 97"/>
                    <a:gd name="T28" fmla="*/ 35 w 68"/>
                    <a:gd name="T29" fmla="*/ 32 h 97"/>
                    <a:gd name="T30" fmla="*/ 43 w 68"/>
                    <a:gd name="T31" fmla="*/ 42 h 97"/>
                    <a:gd name="T32" fmla="*/ 50 w 68"/>
                    <a:gd name="T33" fmla="*/ 54 h 97"/>
                    <a:gd name="T34" fmla="*/ 56 w 68"/>
                    <a:gd name="T35" fmla="*/ 66 h 97"/>
                    <a:gd name="T36" fmla="*/ 58 w 68"/>
                    <a:gd name="T37" fmla="*/ 81 h 97"/>
                    <a:gd name="T38" fmla="*/ 60 w 68"/>
                    <a:gd name="T39" fmla="*/ 97 h 97"/>
                    <a:gd name="T40" fmla="*/ 60 w 68"/>
                    <a:gd name="T41" fmla="*/ 9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8" h="97">
                      <a:moveTo>
                        <a:pt x="60" y="97"/>
                      </a:moveTo>
                      <a:lnTo>
                        <a:pt x="60" y="97"/>
                      </a:lnTo>
                      <a:lnTo>
                        <a:pt x="65" y="85"/>
                      </a:lnTo>
                      <a:lnTo>
                        <a:pt x="68" y="71"/>
                      </a:lnTo>
                      <a:lnTo>
                        <a:pt x="68" y="58"/>
                      </a:lnTo>
                      <a:lnTo>
                        <a:pt x="66" y="46"/>
                      </a:lnTo>
                      <a:lnTo>
                        <a:pt x="62" y="33"/>
                      </a:lnTo>
                      <a:lnTo>
                        <a:pt x="56" y="21"/>
                      </a:lnTo>
                      <a:lnTo>
                        <a:pt x="49" y="10"/>
                      </a:lnTo>
                      <a:lnTo>
                        <a:pt x="39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4" y="15"/>
                      </a:lnTo>
                      <a:lnTo>
                        <a:pt x="24" y="23"/>
                      </a:lnTo>
                      <a:lnTo>
                        <a:pt x="35" y="32"/>
                      </a:lnTo>
                      <a:lnTo>
                        <a:pt x="43" y="42"/>
                      </a:lnTo>
                      <a:lnTo>
                        <a:pt x="50" y="54"/>
                      </a:lnTo>
                      <a:lnTo>
                        <a:pt x="56" y="66"/>
                      </a:lnTo>
                      <a:lnTo>
                        <a:pt x="58" y="81"/>
                      </a:lnTo>
                      <a:lnTo>
                        <a:pt x="60" y="97"/>
                      </a:lnTo>
                      <a:lnTo>
                        <a:pt x="60" y="97"/>
                      </a:lnTo>
                      <a:close/>
                    </a:path>
                  </a:pathLst>
                </a:custGeom>
                <a:solidFill>
                  <a:srgbClr val="5ABB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7" name="组合 200"/>
              <p:cNvGrpSpPr/>
              <p:nvPr/>
            </p:nvGrpSpPr>
            <p:grpSpPr>
              <a:xfrm>
                <a:off x="5908721" y="614901"/>
                <a:ext cx="507206" cy="416719"/>
                <a:chOff x="3190876" y="1230313"/>
                <a:chExt cx="676275" cy="555625"/>
              </a:xfrm>
            </p:grpSpPr>
            <p:sp>
              <p:nvSpPr>
                <p:cNvPr id="78" name="Freeform 148"/>
                <p:cNvSpPr>
                  <a:spLocks/>
                </p:cNvSpPr>
                <p:nvPr/>
              </p:nvSpPr>
              <p:spPr bwMode="auto">
                <a:xfrm>
                  <a:off x="3209926" y="1257300"/>
                  <a:ext cx="657225" cy="528638"/>
                </a:xfrm>
                <a:custGeom>
                  <a:avLst/>
                  <a:gdLst>
                    <a:gd name="T0" fmla="*/ 0 w 414"/>
                    <a:gd name="T1" fmla="*/ 117 h 333"/>
                    <a:gd name="T2" fmla="*/ 10 w 414"/>
                    <a:gd name="T3" fmla="*/ 102 h 333"/>
                    <a:gd name="T4" fmla="*/ 316 w 414"/>
                    <a:gd name="T5" fmla="*/ 306 h 333"/>
                    <a:gd name="T6" fmla="*/ 316 w 414"/>
                    <a:gd name="T7" fmla="*/ 306 h 333"/>
                    <a:gd name="T8" fmla="*/ 325 w 414"/>
                    <a:gd name="T9" fmla="*/ 310 h 333"/>
                    <a:gd name="T10" fmla="*/ 335 w 414"/>
                    <a:gd name="T11" fmla="*/ 313 h 333"/>
                    <a:gd name="T12" fmla="*/ 343 w 414"/>
                    <a:gd name="T13" fmla="*/ 313 h 333"/>
                    <a:gd name="T14" fmla="*/ 352 w 414"/>
                    <a:gd name="T15" fmla="*/ 312 h 333"/>
                    <a:gd name="T16" fmla="*/ 362 w 414"/>
                    <a:gd name="T17" fmla="*/ 309 h 333"/>
                    <a:gd name="T18" fmla="*/ 371 w 414"/>
                    <a:gd name="T19" fmla="*/ 304 h 333"/>
                    <a:gd name="T20" fmla="*/ 378 w 414"/>
                    <a:gd name="T21" fmla="*/ 297 h 333"/>
                    <a:gd name="T22" fmla="*/ 385 w 414"/>
                    <a:gd name="T23" fmla="*/ 289 h 333"/>
                    <a:gd name="T24" fmla="*/ 385 w 414"/>
                    <a:gd name="T25" fmla="*/ 289 h 333"/>
                    <a:gd name="T26" fmla="*/ 390 w 414"/>
                    <a:gd name="T27" fmla="*/ 279 h 333"/>
                    <a:gd name="T28" fmla="*/ 393 w 414"/>
                    <a:gd name="T29" fmla="*/ 270 h 333"/>
                    <a:gd name="T30" fmla="*/ 394 w 414"/>
                    <a:gd name="T31" fmla="*/ 260 h 333"/>
                    <a:gd name="T32" fmla="*/ 394 w 414"/>
                    <a:gd name="T33" fmla="*/ 251 h 333"/>
                    <a:gd name="T34" fmla="*/ 391 w 414"/>
                    <a:gd name="T35" fmla="*/ 241 h 333"/>
                    <a:gd name="T36" fmla="*/ 387 w 414"/>
                    <a:gd name="T37" fmla="*/ 232 h 333"/>
                    <a:gd name="T38" fmla="*/ 382 w 414"/>
                    <a:gd name="T39" fmla="*/ 225 h 333"/>
                    <a:gd name="T40" fmla="*/ 375 w 414"/>
                    <a:gd name="T41" fmla="*/ 218 h 333"/>
                    <a:gd name="T42" fmla="*/ 69 w 414"/>
                    <a:gd name="T43" fmla="*/ 14 h 333"/>
                    <a:gd name="T44" fmla="*/ 79 w 414"/>
                    <a:gd name="T45" fmla="*/ 0 h 333"/>
                    <a:gd name="T46" fmla="*/ 389 w 414"/>
                    <a:gd name="T47" fmla="*/ 207 h 333"/>
                    <a:gd name="T48" fmla="*/ 389 w 414"/>
                    <a:gd name="T49" fmla="*/ 207 h 333"/>
                    <a:gd name="T50" fmla="*/ 398 w 414"/>
                    <a:gd name="T51" fmla="*/ 216 h 333"/>
                    <a:gd name="T52" fmla="*/ 405 w 414"/>
                    <a:gd name="T53" fmla="*/ 225 h 333"/>
                    <a:gd name="T54" fmla="*/ 410 w 414"/>
                    <a:gd name="T55" fmla="*/ 236 h 333"/>
                    <a:gd name="T56" fmla="*/ 414 w 414"/>
                    <a:gd name="T57" fmla="*/ 248 h 333"/>
                    <a:gd name="T58" fmla="*/ 414 w 414"/>
                    <a:gd name="T59" fmla="*/ 262 h 333"/>
                    <a:gd name="T60" fmla="*/ 413 w 414"/>
                    <a:gd name="T61" fmla="*/ 275 h 333"/>
                    <a:gd name="T62" fmla="*/ 409 w 414"/>
                    <a:gd name="T63" fmla="*/ 287 h 333"/>
                    <a:gd name="T64" fmla="*/ 402 w 414"/>
                    <a:gd name="T65" fmla="*/ 300 h 333"/>
                    <a:gd name="T66" fmla="*/ 402 w 414"/>
                    <a:gd name="T67" fmla="*/ 300 h 333"/>
                    <a:gd name="T68" fmla="*/ 393 w 414"/>
                    <a:gd name="T69" fmla="*/ 312 h 333"/>
                    <a:gd name="T70" fmla="*/ 382 w 414"/>
                    <a:gd name="T71" fmla="*/ 320 h 333"/>
                    <a:gd name="T72" fmla="*/ 371 w 414"/>
                    <a:gd name="T73" fmla="*/ 327 h 333"/>
                    <a:gd name="T74" fmla="*/ 359 w 414"/>
                    <a:gd name="T75" fmla="*/ 331 h 333"/>
                    <a:gd name="T76" fmla="*/ 347 w 414"/>
                    <a:gd name="T77" fmla="*/ 333 h 333"/>
                    <a:gd name="T78" fmla="*/ 335 w 414"/>
                    <a:gd name="T79" fmla="*/ 332 h 333"/>
                    <a:gd name="T80" fmla="*/ 322 w 414"/>
                    <a:gd name="T81" fmla="*/ 329 h 333"/>
                    <a:gd name="T82" fmla="*/ 310 w 414"/>
                    <a:gd name="T83" fmla="*/ 323 h 333"/>
                    <a:gd name="T84" fmla="*/ 0 w 414"/>
                    <a:gd name="T85" fmla="*/ 117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4" h="333">
                      <a:moveTo>
                        <a:pt x="0" y="117"/>
                      </a:moveTo>
                      <a:lnTo>
                        <a:pt x="10" y="102"/>
                      </a:lnTo>
                      <a:lnTo>
                        <a:pt x="316" y="306"/>
                      </a:lnTo>
                      <a:lnTo>
                        <a:pt x="316" y="306"/>
                      </a:lnTo>
                      <a:lnTo>
                        <a:pt x="325" y="310"/>
                      </a:lnTo>
                      <a:lnTo>
                        <a:pt x="335" y="313"/>
                      </a:lnTo>
                      <a:lnTo>
                        <a:pt x="343" y="313"/>
                      </a:lnTo>
                      <a:lnTo>
                        <a:pt x="352" y="312"/>
                      </a:lnTo>
                      <a:lnTo>
                        <a:pt x="362" y="309"/>
                      </a:lnTo>
                      <a:lnTo>
                        <a:pt x="371" y="304"/>
                      </a:lnTo>
                      <a:lnTo>
                        <a:pt x="378" y="297"/>
                      </a:lnTo>
                      <a:lnTo>
                        <a:pt x="385" y="289"/>
                      </a:lnTo>
                      <a:lnTo>
                        <a:pt x="385" y="289"/>
                      </a:lnTo>
                      <a:lnTo>
                        <a:pt x="390" y="279"/>
                      </a:lnTo>
                      <a:lnTo>
                        <a:pt x="393" y="270"/>
                      </a:lnTo>
                      <a:lnTo>
                        <a:pt x="394" y="260"/>
                      </a:lnTo>
                      <a:lnTo>
                        <a:pt x="394" y="251"/>
                      </a:lnTo>
                      <a:lnTo>
                        <a:pt x="391" y="241"/>
                      </a:lnTo>
                      <a:lnTo>
                        <a:pt x="387" y="232"/>
                      </a:lnTo>
                      <a:lnTo>
                        <a:pt x="382" y="225"/>
                      </a:lnTo>
                      <a:lnTo>
                        <a:pt x="375" y="218"/>
                      </a:lnTo>
                      <a:lnTo>
                        <a:pt x="69" y="14"/>
                      </a:lnTo>
                      <a:lnTo>
                        <a:pt x="79" y="0"/>
                      </a:lnTo>
                      <a:lnTo>
                        <a:pt x="389" y="207"/>
                      </a:lnTo>
                      <a:lnTo>
                        <a:pt x="389" y="207"/>
                      </a:lnTo>
                      <a:lnTo>
                        <a:pt x="398" y="216"/>
                      </a:lnTo>
                      <a:lnTo>
                        <a:pt x="405" y="225"/>
                      </a:lnTo>
                      <a:lnTo>
                        <a:pt x="410" y="236"/>
                      </a:lnTo>
                      <a:lnTo>
                        <a:pt x="414" y="248"/>
                      </a:lnTo>
                      <a:lnTo>
                        <a:pt x="414" y="262"/>
                      </a:lnTo>
                      <a:lnTo>
                        <a:pt x="413" y="275"/>
                      </a:lnTo>
                      <a:lnTo>
                        <a:pt x="409" y="287"/>
                      </a:lnTo>
                      <a:lnTo>
                        <a:pt x="402" y="300"/>
                      </a:lnTo>
                      <a:lnTo>
                        <a:pt x="402" y="300"/>
                      </a:lnTo>
                      <a:lnTo>
                        <a:pt x="393" y="312"/>
                      </a:lnTo>
                      <a:lnTo>
                        <a:pt x="382" y="320"/>
                      </a:lnTo>
                      <a:lnTo>
                        <a:pt x="371" y="327"/>
                      </a:lnTo>
                      <a:lnTo>
                        <a:pt x="359" y="331"/>
                      </a:lnTo>
                      <a:lnTo>
                        <a:pt x="347" y="333"/>
                      </a:lnTo>
                      <a:lnTo>
                        <a:pt x="335" y="332"/>
                      </a:lnTo>
                      <a:lnTo>
                        <a:pt x="322" y="329"/>
                      </a:lnTo>
                      <a:lnTo>
                        <a:pt x="310" y="32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CB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Freeform 149"/>
                <p:cNvSpPr>
                  <a:spLocks/>
                </p:cNvSpPr>
                <p:nvPr/>
              </p:nvSpPr>
              <p:spPr bwMode="auto">
                <a:xfrm>
                  <a:off x="3190876" y="1230313"/>
                  <a:ext cx="176213" cy="246063"/>
                </a:xfrm>
                <a:custGeom>
                  <a:avLst/>
                  <a:gdLst>
                    <a:gd name="T0" fmla="*/ 5 w 111"/>
                    <a:gd name="T1" fmla="*/ 154 h 155"/>
                    <a:gd name="T2" fmla="*/ 5 w 111"/>
                    <a:gd name="T3" fmla="*/ 154 h 155"/>
                    <a:gd name="T4" fmla="*/ 9 w 111"/>
                    <a:gd name="T5" fmla="*/ 155 h 155"/>
                    <a:gd name="T6" fmla="*/ 15 w 111"/>
                    <a:gd name="T7" fmla="*/ 155 h 155"/>
                    <a:gd name="T8" fmla="*/ 19 w 111"/>
                    <a:gd name="T9" fmla="*/ 154 h 155"/>
                    <a:gd name="T10" fmla="*/ 23 w 111"/>
                    <a:gd name="T11" fmla="*/ 150 h 155"/>
                    <a:gd name="T12" fmla="*/ 110 w 111"/>
                    <a:gd name="T13" fmla="*/ 20 h 155"/>
                    <a:gd name="T14" fmla="*/ 110 w 111"/>
                    <a:gd name="T15" fmla="*/ 20 h 155"/>
                    <a:gd name="T16" fmla="*/ 111 w 111"/>
                    <a:gd name="T17" fmla="*/ 15 h 155"/>
                    <a:gd name="T18" fmla="*/ 111 w 111"/>
                    <a:gd name="T19" fmla="*/ 11 h 155"/>
                    <a:gd name="T20" fmla="*/ 110 w 111"/>
                    <a:gd name="T21" fmla="*/ 5 h 155"/>
                    <a:gd name="T22" fmla="*/ 106 w 111"/>
                    <a:gd name="T23" fmla="*/ 2 h 155"/>
                    <a:gd name="T24" fmla="*/ 106 w 111"/>
                    <a:gd name="T25" fmla="*/ 2 h 155"/>
                    <a:gd name="T26" fmla="*/ 101 w 111"/>
                    <a:gd name="T27" fmla="*/ 0 h 155"/>
                    <a:gd name="T28" fmla="*/ 96 w 111"/>
                    <a:gd name="T29" fmla="*/ 0 h 155"/>
                    <a:gd name="T30" fmla="*/ 92 w 111"/>
                    <a:gd name="T31" fmla="*/ 2 h 155"/>
                    <a:gd name="T32" fmla="*/ 89 w 111"/>
                    <a:gd name="T33" fmla="*/ 5 h 155"/>
                    <a:gd name="T34" fmla="*/ 1 w 111"/>
                    <a:gd name="T35" fmla="*/ 136 h 155"/>
                    <a:gd name="T36" fmla="*/ 1 w 111"/>
                    <a:gd name="T37" fmla="*/ 136 h 155"/>
                    <a:gd name="T38" fmla="*/ 0 w 111"/>
                    <a:gd name="T39" fmla="*/ 140 h 155"/>
                    <a:gd name="T40" fmla="*/ 0 w 111"/>
                    <a:gd name="T41" fmla="*/ 146 h 155"/>
                    <a:gd name="T42" fmla="*/ 1 w 111"/>
                    <a:gd name="T43" fmla="*/ 150 h 155"/>
                    <a:gd name="T44" fmla="*/ 5 w 111"/>
                    <a:gd name="T45" fmla="*/ 154 h 155"/>
                    <a:gd name="T46" fmla="*/ 5 w 111"/>
                    <a:gd name="T47" fmla="*/ 154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11" h="155">
                      <a:moveTo>
                        <a:pt x="5" y="154"/>
                      </a:moveTo>
                      <a:lnTo>
                        <a:pt x="5" y="154"/>
                      </a:lnTo>
                      <a:lnTo>
                        <a:pt x="9" y="155"/>
                      </a:lnTo>
                      <a:lnTo>
                        <a:pt x="15" y="155"/>
                      </a:lnTo>
                      <a:lnTo>
                        <a:pt x="19" y="154"/>
                      </a:lnTo>
                      <a:lnTo>
                        <a:pt x="23" y="150"/>
                      </a:lnTo>
                      <a:lnTo>
                        <a:pt x="110" y="20"/>
                      </a:lnTo>
                      <a:lnTo>
                        <a:pt x="110" y="20"/>
                      </a:lnTo>
                      <a:lnTo>
                        <a:pt x="111" y="15"/>
                      </a:lnTo>
                      <a:lnTo>
                        <a:pt x="111" y="11"/>
                      </a:lnTo>
                      <a:lnTo>
                        <a:pt x="110" y="5"/>
                      </a:lnTo>
                      <a:lnTo>
                        <a:pt x="106" y="2"/>
                      </a:lnTo>
                      <a:lnTo>
                        <a:pt x="106" y="2"/>
                      </a:lnTo>
                      <a:lnTo>
                        <a:pt x="101" y="0"/>
                      </a:lnTo>
                      <a:lnTo>
                        <a:pt x="96" y="0"/>
                      </a:lnTo>
                      <a:lnTo>
                        <a:pt x="92" y="2"/>
                      </a:lnTo>
                      <a:lnTo>
                        <a:pt x="89" y="5"/>
                      </a:lnTo>
                      <a:lnTo>
                        <a:pt x="1" y="136"/>
                      </a:lnTo>
                      <a:lnTo>
                        <a:pt x="1" y="136"/>
                      </a:lnTo>
                      <a:lnTo>
                        <a:pt x="0" y="140"/>
                      </a:lnTo>
                      <a:lnTo>
                        <a:pt x="0" y="146"/>
                      </a:lnTo>
                      <a:lnTo>
                        <a:pt x="1" y="150"/>
                      </a:lnTo>
                      <a:lnTo>
                        <a:pt x="5" y="154"/>
                      </a:lnTo>
                      <a:lnTo>
                        <a:pt x="5" y="154"/>
                      </a:lnTo>
                      <a:close/>
                    </a:path>
                  </a:pathLst>
                </a:custGeom>
                <a:solidFill>
                  <a:srgbClr val="7CB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" name="Freeform 150"/>
                <p:cNvSpPr>
                  <a:spLocks/>
                </p:cNvSpPr>
                <p:nvPr/>
              </p:nvSpPr>
              <p:spPr bwMode="auto">
                <a:xfrm>
                  <a:off x="3287713" y="1400175"/>
                  <a:ext cx="504825" cy="323850"/>
                </a:xfrm>
                <a:custGeom>
                  <a:avLst/>
                  <a:gdLst>
                    <a:gd name="T0" fmla="*/ 0 w 318"/>
                    <a:gd name="T1" fmla="*/ 19 h 204"/>
                    <a:gd name="T2" fmla="*/ 11 w 318"/>
                    <a:gd name="T3" fmla="*/ 0 h 204"/>
                    <a:gd name="T4" fmla="*/ 284 w 318"/>
                    <a:gd name="T5" fmla="*/ 182 h 204"/>
                    <a:gd name="T6" fmla="*/ 284 w 318"/>
                    <a:gd name="T7" fmla="*/ 182 h 204"/>
                    <a:gd name="T8" fmla="*/ 292 w 318"/>
                    <a:gd name="T9" fmla="*/ 186 h 204"/>
                    <a:gd name="T10" fmla="*/ 302 w 318"/>
                    <a:gd name="T11" fmla="*/ 188 h 204"/>
                    <a:gd name="T12" fmla="*/ 310 w 318"/>
                    <a:gd name="T13" fmla="*/ 188 h 204"/>
                    <a:gd name="T14" fmla="*/ 318 w 318"/>
                    <a:gd name="T15" fmla="*/ 185 h 204"/>
                    <a:gd name="T16" fmla="*/ 318 w 318"/>
                    <a:gd name="T17" fmla="*/ 185 h 204"/>
                    <a:gd name="T18" fmla="*/ 317 w 318"/>
                    <a:gd name="T19" fmla="*/ 186 h 204"/>
                    <a:gd name="T20" fmla="*/ 317 w 318"/>
                    <a:gd name="T21" fmla="*/ 186 h 204"/>
                    <a:gd name="T22" fmla="*/ 313 w 318"/>
                    <a:gd name="T23" fmla="*/ 192 h 204"/>
                    <a:gd name="T24" fmla="*/ 307 w 318"/>
                    <a:gd name="T25" fmla="*/ 197 h 204"/>
                    <a:gd name="T26" fmla="*/ 302 w 318"/>
                    <a:gd name="T27" fmla="*/ 200 h 204"/>
                    <a:gd name="T28" fmla="*/ 295 w 318"/>
                    <a:gd name="T29" fmla="*/ 203 h 204"/>
                    <a:gd name="T30" fmla="*/ 288 w 318"/>
                    <a:gd name="T31" fmla="*/ 204 h 204"/>
                    <a:gd name="T32" fmla="*/ 282 w 318"/>
                    <a:gd name="T33" fmla="*/ 203 h 204"/>
                    <a:gd name="T34" fmla="*/ 276 w 318"/>
                    <a:gd name="T35" fmla="*/ 201 h 204"/>
                    <a:gd name="T36" fmla="*/ 269 w 318"/>
                    <a:gd name="T37" fmla="*/ 199 h 204"/>
                    <a:gd name="T38" fmla="*/ 0 w 318"/>
                    <a:gd name="T39" fmla="*/ 19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18" h="204">
                      <a:moveTo>
                        <a:pt x="0" y="19"/>
                      </a:moveTo>
                      <a:lnTo>
                        <a:pt x="11" y="0"/>
                      </a:lnTo>
                      <a:lnTo>
                        <a:pt x="284" y="182"/>
                      </a:lnTo>
                      <a:lnTo>
                        <a:pt x="284" y="182"/>
                      </a:lnTo>
                      <a:lnTo>
                        <a:pt x="292" y="186"/>
                      </a:lnTo>
                      <a:lnTo>
                        <a:pt x="302" y="188"/>
                      </a:lnTo>
                      <a:lnTo>
                        <a:pt x="310" y="188"/>
                      </a:lnTo>
                      <a:lnTo>
                        <a:pt x="318" y="185"/>
                      </a:lnTo>
                      <a:lnTo>
                        <a:pt x="318" y="185"/>
                      </a:lnTo>
                      <a:lnTo>
                        <a:pt x="317" y="186"/>
                      </a:lnTo>
                      <a:lnTo>
                        <a:pt x="317" y="186"/>
                      </a:lnTo>
                      <a:lnTo>
                        <a:pt x="313" y="192"/>
                      </a:lnTo>
                      <a:lnTo>
                        <a:pt x="307" y="197"/>
                      </a:lnTo>
                      <a:lnTo>
                        <a:pt x="302" y="200"/>
                      </a:lnTo>
                      <a:lnTo>
                        <a:pt x="295" y="203"/>
                      </a:lnTo>
                      <a:lnTo>
                        <a:pt x="288" y="204"/>
                      </a:lnTo>
                      <a:lnTo>
                        <a:pt x="282" y="203"/>
                      </a:lnTo>
                      <a:lnTo>
                        <a:pt x="276" y="201"/>
                      </a:lnTo>
                      <a:lnTo>
                        <a:pt x="269" y="19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7CB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8" name="Freeform 151"/>
              <p:cNvSpPr>
                <a:spLocks noEditPoints="1"/>
              </p:cNvSpPr>
              <p:nvPr/>
            </p:nvSpPr>
            <p:spPr bwMode="auto">
              <a:xfrm>
                <a:off x="4679995" y="2416312"/>
                <a:ext cx="285750" cy="495300"/>
              </a:xfrm>
              <a:custGeom>
                <a:avLst/>
                <a:gdLst>
                  <a:gd name="T0" fmla="*/ 144 w 240"/>
                  <a:gd name="T1" fmla="*/ 352 h 416"/>
                  <a:gd name="T2" fmla="*/ 154 w 240"/>
                  <a:gd name="T3" fmla="*/ 354 h 416"/>
                  <a:gd name="T4" fmla="*/ 164 w 240"/>
                  <a:gd name="T5" fmla="*/ 359 h 416"/>
                  <a:gd name="T6" fmla="*/ 171 w 240"/>
                  <a:gd name="T7" fmla="*/ 366 h 416"/>
                  <a:gd name="T8" fmla="*/ 175 w 240"/>
                  <a:gd name="T9" fmla="*/ 375 h 416"/>
                  <a:gd name="T10" fmla="*/ 176 w 240"/>
                  <a:gd name="T11" fmla="*/ 382 h 416"/>
                  <a:gd name="T12" fmla="*/ 175 w 240"/>
                  <a:gd name="T13" fmla="*/ 394 h 416"/>
                  <a:gd name="T14" fmla="*/ 168 w 240"/>
                  <a:gd name="T15" fmla="*/ 405 h 416"/>
                  <a:gd name="T16" fmla="*/ 158 w 240"/>
                  <a:gd name="T17" fmla="*/ 413 h 416"/>
                  <a:gd name="T18" fmla="*/ 152 w 240"/>
                  <a:gd name="T19" fmla="*/ 415 h 416"/>
                  <a:gd name="T20" fmla="*/ 144 w 240"/>
                  <a:gd name="T21" fmla="*/ 352 h 416"/>
                  <a:gd name="T22" fmla="*/ 144 w 240"/>
                  <a:gd name="T23" fmla="*/ 325 h 416"/>
                  <a:gd name="T24" fmla="*/ 144 w 240"/>
                  <a:gd name="T25" fmla="*/ 141 h 416"/>
                  <a:gd name="T26" fmla="*/ 163 w 240"/>
                  <a:gd name="T27" fmla="*/ 160 h 416"/>
                  <a:gd name="T28" fmla="*/ 175 w 240"/>
                  <a:gd name="T29" fmla="*/ 189 h 416"/>
                  <a:gd name="T30" fmla="*/ 188 w 240"/>
                  <a:gd name="T31" fmla="*/ 243 h 416"/>
                  <a:gd name="T32" fmla="*/ 192 w 240"/>
                  <a:gd name="T33" fmla="*/ 251 h 416"/>
                  <a:gd name="T34" fmla="*/ 205 w 240"/>
                  <a:gd name="T35" fmla="*/ 260 h 416"/>
                  <a:gd name="T36" fmla="*/ 225 w 240"/>
                  <a:gd name="T37" fmla="*/ 264 h 416"/>
                  <a:gd name="T38" fmla="*/ 240 w 240"/>
                  <a:gd name="T39" fmla="*/ 300 h 416"/>
                  <a:gd name="T40" fmla="*/ 135 w 240"/>
                  <a:gd name="T41" fmla="*/ 352 h 416"/>
                  <a:gd name="T42" fmla="*/ 144 w 240"/>
                  <a:gd name="T43" fmla="*/ 352 h 416"/>
                  <a:gd name="T44" fmla="*/ 144 w 240"/>
                  <a:gd name="T45" fmla="*/ 416 h 416"/>
                  <a:gd name="T46" fmla="*/ 134 w 240"/>
                  <a:gd name="T47" fmla="*/ 415 h 416"/>
                  <a:gd name="T48" fmla="*/ 125 w 240"/>
                  <a:gd name="T49" fmla="*/ 409 h 416"/>
                  <a:gd name="T50" fmla="*/ 118 w 240"/>
                  <a:gd name="T51" fmla="*/ 403 h 416"/>
                  <a:gd name="T52" fmla="*/ 112 w 240"/>
                  <a:gd name="T53" fmla="*/ 392 h 416"/>
                  <a:gd name="T54" fmla="*/ 112 w 240"/>
                  <a:gd name="T55" fmla="*/ 386 h 416"/>
                  <a:gd name="T56" fmla="*/ 114 w 240"/>
                  <a:gd name="T57" fmla="*/ 374 h 416"/>
                  <a:gd name="T58" fmla="*/ 121 w 240"/>
                  <a:gd name="T59" fmla="*/ 363 h 416"/>
                  <a:gd name="T60" fmla="*/ 130 w 240"/>
                  <a:gd name="T61" fmla="*/ 355 h 416"/>
                  <a:gd name="T62" fmla="*/ 135 w 240"/>
                  <a:gd name="T63" fmla="*/ 352 h 416"/>
                  <a:gd name="T64" fmla="*/ 144 w 240"/>
                  <a:gd name="T65" fmla="*/ 141 h 416"/>
                  <a:gd name="T66" fmla="*/ 122 w 240"/>
                  <a:gd name="T67" fmla="*/ 130 h 416"/>
                  <a:gd name="T68" fmla="*/ 98 w 240"/>
                  <a:gd name="T69" fmla="*/ 126 h 416"/>
                  <a:gd name="T70" fmla="*/ 69 w 240"/>
                  <a:gd name="T71" fmla="*/ 19 h 416"/>
                  <a:gd name="T72" fmla="*/ 65 w 240"/>
                  <a:gd name="T73" fmla="*/ 10 h 416"/>
                  <a:gd name="T74" fmla="*/ 58 w 240"/>
                  <a:gd name="T75" fmla="*/ 4 h 416"/>
                  <a:gd name="T76" fmla="*/ 49 w 240"/>
                  <a:gd name="T77" fmla="*/ 0 h 416"/>
                  <a:gd name="T78" fmla="*/ 39 w 240"/>
                  <a:gd name="T79" fmla="*/ 2 h 416"/>
                  <a:gd name="T80" fmla="*/ 34 w 240"/>
                  <a:gd name="T81" fmla="*/ 3 h 416"/>
                  <a:gd name="T82" fmla="*/ 26 w 240"/>
                  <a:gd name="T83" fmla="*/ 10 h 416"/>
                  <a:gd name="T84" fmla="*/ 22 w 240"/>
                  <a:gd name="T85" fmla="*/ 18 h 416"/>
                  <a:gd name="T86" fmla="*/ 20 w 240"/>
                  <a:gd name="T87" fmla="*/ 27 h 416"/>
                  <a:gd name="T88" fmla="*/ 49 w 240"/>
                  <a:gd name="T89" fmla="*/ 139 h 416"/>
                  <a:gd name="T90" fmla="*/ 38 w 240"/>
                  <a:gd name="T91" fmla="*/ 145 h 416"/>
                  <a:gd name="T92" fmla="*/ 20 w 240"/>
                  <a:gd name="T93" fmla="*/ 164 h 416"/>
                  <a:gd name="T94" fmla="*/ 11 w 240"/>
                  <a:gd name="T95" fmla="*/ 187 h 416"/>
                  <a:gd name="T96" fmla="*/ 8 w 240"/>
                  <a:gd name="T97" fmla="*/ 216 h 416"/>
                  <a:gd name="T98" fmla="*/ 11 w 240"/>
                  <a:gd name="T99" fmla="*/ 232 h 416"/>
                  <a:gd name="T100" fmla="*/ 26 w 240"/>
                  <a:gd name="T101" fmla="*/ 285 h 416"/>
                  <a:gd name="T102" fmla="*/ 26 w 240"/>
                  <a:gd name="T103" fmla="*/ 294 h 416"/>
                  <a:gd name="T104" fmla="*/ 20 w 240"/>
                  <a:gd name="T105" fmla="*/ 308 h 416"/>
                  <a:gd name="T106" fmla="*/ 5 w 240"/>
                  <a:gd name="T107" fmla="*/ 321 h 416"/>
                  <a:gd name="T108" fmla="*/ 10 w 240"/>
                  <a:gd name="T109" fmla="*/ 361 h 416"/>
                  <a:gd name="T110" fmla="*/ 144 w 240"/>
                  <a:gd name="T111" fmla="*/ 141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40" h="416">
                    <a:moveTo>
                      <a:pt x="144" y="352"/>
                    </a:moveTo>
                    <a:lnTo>
                      <a:pt x="144" y="352"/>
                    </a:lnTo>
                    <a:lnTo>
                      <a:pt x="149" y="352"/>
                    </a:lnTo>
                    <a:lnTo>
                      <a:pt x="154" y="354"/>
                    </a:lnTo>
                    <a:lnTo>
                      <a:pt x="160" y="355"/>
                    </a:lnTo>
                    <a:lnTo>
                      <a:pt x="164" y="359"/>
                    </a:lnTo>
                    <a:lnTo>
                      <a:pt x="168" y="362"/>
                    </a:lnTo>
                    <a:lnTo>
                      <a:pt x="171" y="366"/>
                    </a:lnTo>
                    <a:lnTo>
                      <a:pt x="173" y="371"/>
                    </a:lnTo>
                    <a:lnTo>
                      <a:pt x="175" y="375"/>
                    </a:lnTo>
                    <a:lnTo>
                      <a:pt x="175" y="375"/>
                    </a:lnTo>
                    <a:lnTo>
                      <a:pt x="176" y="382"/>
                    </a:lnTo>
                    <a:lnTo>
                      <a:pt x="176" y="389"/>
                    </a:lnTo>
                    <a:lnTo>
                      <a:pt x="175" y="394"/>
                    </a:lnTo>
                    <a:lnTo>
                      <a:pt x="172" y="400"/>
                    </a:lnTo>
                    <a:lnTo>
                      <a:pt x="168" y="405"/>
                    </a:lnTo>
                    <a:lnTo>
                      <a:pt x="164" y="409"/>
                    </a:lnTo>
                    <a:lnTo>
                      <a:pt x="158" y="413"/>
                    </a:lnTo>
                    <a:lnTo>
                      <a:pt x="152" y="415"/>
                    </a:lnTo>
                    <a:lnTo>
                      <a:pt x="152" y="415"/>
                    </a:lnTo>
                    <a:lnTo>
                      <a:pt x="144" y="416"/>
                    </a:lnTo>
                    <a:lnTo>
                      <a:pt x="144" y="352"/>
                    </a:lnTo>
                    <a:lnTo>
                      <a:pt x="144" y="352"/>
                    </a:lnTo>
                    <a:close/>
                    <a:moveTo>
                      <a:pt x="144" y="325"/>
                    </a:moveTo>
                    <a:lnTo>
                      <a:pt x="144" y="141"/>
                    </a:lnTo>
                    <a:lnTo>
                      <a:pt x="144" y="141"/>
                    </a:lnTo>
                    <a:lnTo>
                      <a:pt x="154" y="149"/>
                    </a:lnTo>
                    <a:lnTo>
                      <a:pt x="163" y="160"/>
                    </a:lnTo>
                    <a:lnTo>
                      <a:pt x="169" y="174"/>
                    </a:lnTo>
                    <a:lnTo>
                      <a:pt x="175" y="189"/>
                    </a:lnTo>
                    <a:lnTo>
                      <a:pt x="175" y="189"/>
                    </a:lnTo>
                    <a:lnTo>
                      <a:pt x="188" y="243"/>
                    </a:lnTo>
                    <a:lnTo>
                      <a:pt x="188" y="243"/>
                    </a:lnTo>
                    <a:lnTo>
                      <a:pt x="192" y="251"/>
                    </a:lnTo>
                    <a:lnTo>
                      <a:pt x="198" y="256"/>
                    </a:lnTo>
                    <a:lnTo>
                      <a:pt x="205" y="260"/>
                    </a:lnTo>
                    <a:lnTo>
                      <a:pt x="211" y="263"/>
                    </a:lnTo>
                    <a:lnTo>
                      <a:pt x="225" y="264"/>
                    </a:lnTo>
                    <a:lnTo>
                      <a:pt x="230" y="264"/>
                    </a:lnTo>
                    <a:lnTo>
                      <a:pt x="240" y="300"/>
                    </a:lnTo>
                    <a:lnTo>
                      <a:pt x="144" y="325"/>
                    </a:lnTo>
                    <a:close/>
                    <a:moveTo>
                      <a:pt x="135" y="352"/>
                    </a:moveTo>
                    <a:lnTo>
                      <a:pt x="135" y="352"/>
                    </a:lnTo>
                    <a:lnTo>
                      <a:pt x="144" y="352"/>
                    </a:lnTo>
                    <a:lnTo>
                      <a:pt x="144" y="416"/>
                    </a:lnTo>
                    <a:lnTo>
                      <a:pt x="144" y="416"/>
                    </a:lnTo>
                    <a:lnTo>
                      <a:pt x="138" y="416"/>
                    </a:lnTo>
                    <a:lnTo>
                      <a:pt x="134" y="415"/>
                    </a:lnTo>
                    <a:lnTo>
                      <a:pt x="129" y="412"/>
                    </a:lnTo>
                    <a:lnTo>
                      <a:pt x="125" y="409"/>
                    </a:lnTo>
                    <a:lnTo>
                      <a:pt x="121" y="407"/>
                    </a:lnTo>
                    <a:lnTo>
                      <a:pt x="118" y="403"/>
                    </a:lnTo>
                    <a:lnTo>
                      <a:pt x="115" y="397"/>
                    </a:lnTo>
                    <a:lnTo>
                      <a:pt x="112" y="392"/>
                    </a:lnTo>
                    <a:lnTo>
                      <a:pt x="112" y="392"/>
                    </a:lnTo>
                    <a:lnTo>
                      <a:pt x="112" y="386"/>
                    </a:lnTo>
                    <a:lnTo>
                      <a:pt x="112" y="380"/>
                    </a:lnTo>
                    <a:lnTo>
                      <a:pt x="114" y="374"/>
                    </a:lnTo>
                    <a:lnTo>
                      <a:pt x="117" y="367"/>
                    </a:lnTo>
                    <a:lnTo>
                      <a:pt x="121" y="363"/>
                    </a:lnTo>
                    <a:lnTo>
                      <a:pt x="125" y="359"/>
                    </a:lnTo>
                    <a:lnTo>
                      <a:pt x="130" y="355"/>
                    </a:lnTo>
                    <a:lnTo>
                      <a:pt x="135" y="352"/>
                    </a:lnTo>
                    <a:lnTo>
                      <a:pt x="135" y="352"/>
                    </a:lnTo>
                    <a:close/>
                    <a:moveTo>
                      <a:pt x="144" y="141"/>
                    </a:moveTo>
                    <a:lnTo>
                      <a:pt x="144" y="141"/>
                    </a:lnTo>
                    <a:lnTo>
                      <a:pt x="133" y="134"/>
                    </a:lnTo>
                    <a:lnTo>
                      <a:pt x="122" y="130"/>
                    </a:lnTo>
                    <a:lnTo>
                      <a:pt x="110" y="128"/>
                    </a:lnTo>
                    <a:lnTo>
                      <a:pt x="98" y="126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61" y="7"/>
                    </a:lnTo>
                    <a:lnTo>
                      <a:pt x="58" y="4"/>
                    </a:lnTo>
                    <a:lnTo>
                      <a:pt x="53" y="2"/>
                    </a:lnTo>
                    <a:lnTo>
                      <a:pt x="49" y="0"/>
                    </a:lnTo>
                    <a:lnTo>
                      <a:pt x="43" y="0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4" y="3"/>
                    </a:lnTo>
                    <a:lnTo>
                      <a:pt x="30" y="6"/>
                    </a:lnTo>
                    <a:lnTo>
                      <a:pt x="26" y="10"/>
                    </a:lnTo>
                    <a:lnTo>
                      <a:pt x="23" y="13"/>
                    </a:lnTo>
                    <a:lnTo>
                      <a:pt x="22" y="18"/>
                    </a:lnTo>
                    <a:lnTo>
                      <a:pt x="20" y="22"/>
                    </a:lnTo>
                    <a:lnTo>
                      <a:pt x="20" y="27"/>
                    </a:lnTo>
                    <a:lnTo>
                      <a:pt x="20" y="32"/>
                    </a:lnTo>
                    <a:lnTo>
                      <a:pt x="49" y="139"/>
                    </a:lnTo>
                    <a:lnTo>
                      <a:pt x="49" y="139"/>
                    </a:lnTo>
                    <a:lnTo>
                      <a:pt x="38" y="145"/>
                    </a:lnTo>
                    <a:lnTo>
                      <a:pt x="28" y="155"/>
                    </a:lnTo>
                    <a:lnTo>
                      <a:pt x="20" y="164"/>
                    </a:lnTo>
                    <a:lnTo>
                      <a:pt x="15" y="175"/>
                    </a:lnTo>
                    <a:lnTo>
                      <a:pt x="11" y="187"/>
                    </a:lnTo>
                    <a:lnTo>
                      <a:pt x="8" y="201"/>
                    </a:lnTo>
                    <a:lnTo>
                      <a:pt x="8" y="216"/>
                    </a:lnTo>
                    <a:lnTo>
                      <a:pt x="11" y="232"/>
                    </a:lnTo>
                    <a:lnTo>
                      <a:pt x="11" y="232"/>
                    </a:lnTo>
                    <a:lnTo>
                      <a:pt x="26" y="285"/>
                    </a:lnTo>
                    <a:lnTo>
                      <a:pt x="26" y="285"/>
                    </a:lnTo>
                    <a:lnTo>
                      <a:pt x="26" y="285"/>
                    </a:lnTo>
                    <a:lnTo>
                      <a:pt x="26" y="294"/>
                    </a:lnTo>
                    <a:lnTo>
                      <a:pt x="24" y="301"/>
                    </a:lnTo>
                    <a:lnTo>
                      <a:pt x="20" y="308"/>
                    </a:lnTo>
                    <a:lnTo>
                      <a:pt x="15" y="313"/>
                    </a:lnTo>
                    <a:lnTo>
                      <a:pt x="5" y="321"/>
                    </a:lnTo>
                    <a:lnTo>
                      <a:pt x="0" y="324"/>
                    </a:lnTo>
                    <a:lnTo>
                      <a:pt x="10" y="361"/>
                    </a:lnTo>
                    <a:lnTo>
                      <a:pt x="144" y="325"/>
                    </a:lnTo>
                    <a:lnTo>
                      <a:pt x="144" y="141"/>
                    </a:lnTo>
                    <a:close/>
                  </a:path>
                </a:pathLst>
              </a:custGeom>
              <a:solidFill>
                <a:srgbClr val="C16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3" tIns="34289" rIns="68573" bIns="34289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52"/>
              <p:cNvSpPr>
                <a:spLocks noEditPoints="1"/>
              </p:cNvSpPr>
              <p:nvPr/>
            </p:nvSpPr>
            <p:spPr bwMode="auto">
              <a:xfrm>
                <a:off x="6458789" y="1768617"/>
                <a:ext cx="410766" cy="446485"/>
              </a:xfrm>
              <a:custGeom>
                <a:avLst/>
                <a:gdLst>
                  <a:gd name="T0" fmla="*/ 268 w 345"/>
                  <a:gd name="T1" fmla="*/ 172 h 375"/>
                  <a:gd name="T2" fmla="*/ 258 w 345"/>
                  <a:gd name="T3" fmla="*/ 130 h 375"/>
                  <a:gd name="T4" fmla="*/ 264 w 345"/>
                  <a:gd name="T5" fmla="*/ 252 h 375"/>
                  <a:gd name="T6" fmla="*/ 296 w 345"/>
                  <a:gd name="T7" fmla="*/ 291 h 375"/>
                  <a:gd name="T8" fmla="*/ 281 w 345"/>
                  <a:gd name="T9" fmla="*/ 295 h 375"/>
                  <a:gd name="T10" fmla="*/ 281 w 345"/>
                  <a:gd name="T11" fmla="*/ 50 h 375"/>
                  <a:gd name="T12" fmla="*/ 296 w 345"/>
                  <a:gd name="T13" fmla="*/ 53 h 375"/>
                  <a:gd name="T14" fmla="*/ 264 w 345"/>
                  <a:gd name="T15" fmla="*/ 94 h 375"/>
                  <a:gd name="T16" fmla="*/ 284 w 345"/>
                  <a:gd name="T17" fmla="*/ 172 h 375"/>
                  <a:gd name="T18" fmla="*/ 336 w 345"/>
                  <a:gd name="T19" fmla="*/ 164 h 375"/>
                  <a:gd name="T20" fmla="*/ 344 w 345"/>
                  <a:gd name="T21" fmla="*/ 176 h 375"/>
                  <a:gd name="T22" fmla="*/ 289 w 345"/>
                  <a:gd name="T23" fmla="*/ 180 h 375"/>
                  <a:gd name="T24" fmla="*/ 173 w 345"/>
                  <a:gd name="T25" fmla="*/ 77 h 375"/>
                  <a:gd name="T26" fmla="*/ 243 w 345"/>
                  <a:gd name="T27" fmla="*/ 108 h 375"/>
                  <a:gd name="T28" fmla="*/ 245 w 345"/>
                  <a:gd name="T29" fmla="*/ 236 h 375"/>
                  <a:gd name="T30" fmla="*/ 222 w 345"/>
                  <a:gd name="T31" fmla="*/ 345 h 375"/>
                  <a:gd name="T32" fmla="*/ 178 w 345"/>
                  <a:gd name="T33" fmla="*/ 375 h 375"/>
                  <a:gd name="T34" fmla="*/ 207 w 345"/>
                  <a:gd name="T35" fmla="*/ 242 h 375"/>
                  <a:gd name="T36" fmla="*/ 238 w 345"/>
                  <a:gd name="T37" fmla="*/ 211 h 375"/>
                  <a:gd name="T38" fmla="*/ 248 w 345"/>
                  <a:gd name="T39" fmla="*/ 157 h 375"/>
                  <a:gd name="T40" fmla="*/ 203 w 345"/>
                  <a:gd name="T41" fmla="*/ 103 h 375"/>
                  <a:gd name="T42" fmla="*/ 173 w 345"/>
                  <a:gd name="T43" fmla="*/ 77 h 375"/>
                  <a:gd name="T44" fmla="*/ 250 w 345"/>
                  <a:gd name="T45" fmla="*/ 91 h 375"/>
                  <a:gd name="T46" fmla="*/ 258 w 345"/>
                  <a:gd name="T47" fmla="*/ 73 h 375"/>
                  <a:gd name="T48" fmla="*/ 250 w 345"/>
                  <a:gd name="T49" fmla="*/ 255 h 375"/>
                  <a:gd name="T50" fmla="*/ 258 w 345"/>
                  <a:gd name="T51" fmla="*/ 249 h 375"/>
                  <a:gd name="T52" fmla="*/ 180 w 345"/>
                  <a:gd name="T53" fmla="*/ 6 h 375"/>
                  <a:gd name="T54" fmla="*/ 176 w 345"/>
                  <a:gd name="T55" fmla="*/ 60 h 375"/>
                  <a:gd name="T56" fmla="*/ 157 w 345"/>
                  <a:gd name="T57" fmla="*/ 374 h 375"/>
                  <a:gd name="T58" fmla="*/ 120 w 345"/>
                  <a:gd name="T59" fmla="*/ 337 h 375"/>
                  <a:gd name="T60" fmla="*/ 93 w 345"/>
                  <a:gd name="T61" fmla="*/ 224 h 375"/>
                  <a:gd name="T62" fmla="*/ 111 w 345"/>
                  <a:gd name="T63" fmla="*/ 100 h 375"/>
                  <a:gd name="T64" fmla="*/ 173 w 345"/>
                  <a:gd name="T65" fmla="*/ 96 h 375"/>
                  <a:gd name="T66" fmla="*/ 119 w 345"/>
                  <a:gd name="T67" fmla="*/ 119 h 375"/>
                  <a:gd name="T68" fmla="*/ 97 w 345"/>
                  <a:gd name="T69" fmla="*/ 183 h 375"/>
                  <a:gd name="T70" fmla="*/ 126 w 345"/>
                  <a:gd name="T71" fmla="*/ 232 h 375"/>
                  <a:gd name="T72" fmla="*/ 139 w 345"/>
                  <a:gd name="T73" fmla="*/ 290 h 375"/>
                  <a:gd name="T74" fmla="*/ 173 w 345"/>
                  <a:gd name="T75" fmla="*/ 60 h 375"/>
                  <a:gd name="T76" fmla="*/ 164 w 345"/>
                  <a:gd name="T77" fmla="*/ 54 h 375"/>
                  <a:gd name="T78" fmla="*/ 169 w 345"/>
                  <a:gd name="T79" fmla="*/ 0 h 375"/>
                  <a:gd name="T80" fmla="*/ 93 w 345"/>
                  <a:gd name="T81" fmla="*/ 264 h 375"/>
                  <a:gd name="T82" fmla="*/ 93 w 345"/>
                  <a:gd name="T83" fmla="*/ 252 h 375"/>
                  <a:gd name="T84" fmla="*/ 86 w 345"/>
                  <a:gd name="T85" fmla="*/ 96 h 375"/>
                  <a:gd name="T86" fmla="*/ 94 w 345"/>
                  <a:gd name="T87" fmla="*/ 84 h 375"/>
                  <a:gd name="T88" fmla="*/ 82 w 345"/>
                  <a:gd name="T89" fmla="*/ 203 h 375"/>
                  <a:gd name="T90" fmla="*/ 80 w 345"/>
                  <a:gd name="T91" fmla="*/ 152 h 375"/>
                  <a:gd name="T92" fmla="*/ 86 w 345"/>
                  <a:gd name="T93" fmla="*/ 96 h 375"/>
                  <a:gd name="T94" fmla="*/ 50 w 345"/>
                  <a:gd name="T95" fmla="*/ 64 h 375"/>
                  <a:gd name="T96" fmla="*/ 53 w 345"/>
                  <a:gd name="T97" fmla="*/ 49 h 375"/>
                  <a:gd name="T98" fmla="*/ 86 w 345"/>
                  <a:gd name="T99" fmla="*/ 249 h 375"/>
                  <a:gd name="T100" fmla="*/ 53 w 345"/>
                  <a:gd name="T101" fmla="*/ 297 h 375"/>
                  <a:gd name="T102" fmla="*/ 50 w 345"/>
                  <a:gd name="T103" fmla="*/ 282 h 375"/>
                  <a:gd name="T104" fmla="*/ 86 w 345"/>
                  <a:gd name="T105" fmla="*/ 249 h 375"/>
                  <a:gd name="T106" fmla="*/ 57 w 345"/>
                  <a:gd name="T107" fmla="*/ 167 h 375"/>
                  <a:gd name="T108" fmla="*/ 54 w 345"/>
                  <a:gd name="T109" fmla="*/ 180 h 375"/>
                  <a:gd name="T110" fmla="*/ 0 w 345"/>
                  <a:gd name="T111" fmla="*/ 176 h 375"/>
                  <a:gd name="T112" fmla="*/ 8 w 345"/>
                  <a:gd name="T113" fmla="*/ 164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45" h="375">
                    <a:moveTo>
                      <a:pt x="258" y="130"/>
                    </a:moveTo>
                    <a:lnTo>
                      <a:pt x="258" y="130"/>
                    </a:lnTo>
                    <a:lnTo>
                      <a:pt x="262" y="141"/>
                    </a:lnTo>
                    <a:lnTo>
                      <a:pt x="266" y="150"/>
                    </a:lnTo>
                    <a:lnTo>
                      <a:pt x="268" y="161"/>
                    </a:lnTo>
                    <a:lnTo>
                      <a:pt x="268" y="172"/>
                    </a:lnTo>
                    <a:lnTo>
                      <a:pt x="268" y="172"/>
                    </a:lnTo>
                    <a:lnTo>
                      <a:pt x="268" y="184"/>
                    </a:lnTo>
                    <a:lnTo>
                      <a:pt x="266" y="194"/>
                    </a:lnTo>
                    <a:lnTo>
                      <a:pt x="262" y="205"/>
                    </a:lnTo>
                    <a:lnTo>
                      <a:pt x="258" y="214"/>
                    </a:lnTo>
                    <a:lnTo>
                      <a:pt x="258" y="130"/>
                    </a:lnTo>
                    <a:lnTo>
                      <a:pt x="258" y="130"/>
                    </a:lnTo>
                    <a:close/>
                    <a:moveTo>
                      <a:pt x="258" y="272"/>
                    </a:moveTo>
                    <a:lnTo>
                      <a:pt x="258" y="249"/>
                    </a:lnTo>
                    <a:lnTo>
                      <a:pt x="258" y="249"/>
                    </a:lnTo>
                    <a:lnTo>
                      <a:pt x="261" y="251"/>
                    </a:lnTo>
                    <a:lnTo>
                      <a:pt x="264" y="252"/>
                    </a:lnTo>
                    <a:lnTo>
                      <a:pt x="264" y="252"/>
                    </a:lnTo>
                    <a:lnTo>
                      <a:pt x="295" y="282"/>
                    </a:lnTo>
                    <a:lnTo>
                      <a:pt x="295" y="282"/>
                    </a:lnTo>
                    <a:lnTo>
                      <a:pt x="296" y="286"/>
                    </a:lnTo>
                    <a:lnTo>
                      <a:pt x="296" y="289"/>
                    </a:lnTo>
                    <a:lnTo>
                      <a:pt x="296" y="291"/>
                    </a:lnTo>
                    <a:lnTo>
                      <a:pt x="295" y="295"/>
                    </a:lnTo>
                    <a:lnTo>
                      <a:pt x="295" y="295"/>
                    </a:lnTo>
                    <a:lnTo>
                      <a:pt x="291" y="297"/>
                    </a:lnTo>
                    <a:lnTo>
                      <a:pt x="288" y="298"/>
                    </a:lnTo>
                    <a:lnTo>
                      <a:pt x="284" y="297"/>
                    </a:lnTo>
                    <a:lnTo>
                      <a:pt x="281" y="295"/>
                    </a:lnTo>
                    <a:lnTo>
                      <a:pt x="258" y="272"/>
                    </a:lnTo>
                    <a:lnTo>
                      <a:pt x="258" y="272"/>
                    </a:lnTo>
                    <a:close/>
                    <a:moveTo>
                      <a:pt x="258" y="96"/>
                    </a:moveTo>
                    <a:lnTo>
                      <a:pt x="258" y="73"/>
                    </a:lnTo>
                    <a:lnTo>
                      <a:pt x="281" y="50"/>
                    </a:lnTo>
                    <a:lnTo>
                      <a:pt x="281" y="50"/>
                    </a:lnTo>
                    <a:lnTo>
                      <a:pt x="284" y="49"/>
                    </a:lnTo>
                    <a:lnTo>
                      <a:pt x="288" y="48"/>
                    </a:lnTo>
                    <a:lnTo>
                      <a:pt x="291" y="49"/>
                    </a:lnTo>
                    <a:lnTo>
                      <a:pt x="295" y="50"/>
                    </a:lnTo>
                    <a:lnTo>
                      <a:pt x="295" y="50"/>
                    </a:lnTo>
                    <a:lnTo>
                      <a:pt x="296" y="53"/>
                    </a:lnTo>
                    <a:lnTo>
                      <a:pt x="296" y="57"/>
                    </a:lnTo>
                    <a:lnTo>
                      <a:pt x="296" y="60"/>
                    </a:lnTo>
                    <a:lnTo>
                      <a:pt x="295" y="64"/>
                    </a:lnTo>
                    <a:lnTo>
                      <a:pt x="264" y="94"/>
                    </a:lnTo>
                    <a:lnTo>
                      <a:pt x="264" y="94"/>
                    </a:lnTo>
                    <a:lnTo>
                      <a:pt x="264" y="94"/>
                    </a:lnTo>
                    <a:lnTo>
                      <a:pt x="261" y="95"/>
                    </a:lnTo>
                    <a:lnTo>
                      <a:pt x="258" y="96"/>
                    </a:lnTo>
                    <a:lnTo>
                      <a:pt x="258" y="96"/>
                    </a:lnTo>
                    <a:close/>
                    <a:moveTo>
                      <a:pt x="284" y="172"/>
                    </a:moveTo>
                    <a:lnTo>
                      <a:pt x="284" y="172"/>
                    </a:lnTo>
                    <a:lnTo>
                      <a:pt x="284" y="172"/>
                    </a:lnTo>
                    <a:lnTo>
                      <a:pt x="285" y="169"/>
                    </a:lnTo>
                    <a:lnTo>
                      <a:pt x="287" y="167"/>
                    </a:lnTo>
                    <a:lnTo>
                      <a:pt x="289" y="164"/>
                    </a:lnTo>
                    <a:lnTo>
                      <a:pt x="294" y="164"/>
                    </a:lnTo>
                    <a:lnTo>
                      <a:pt x="336" y="164"/>
                    </a:lnTo>
                    <a:lnTo>
                      <a:pt x="336" y="164"/>
                    </a:lnTo>
                    <a:lnTo>
                      <a:pt x="340" y="164"/>
                    </a:lnTo>
                    <a:lnTo>
                      <a:pt x="342" y="167"/>
                    </a:lnTo>
                    <a:lnTo>
                      <a:pt x="344" y="169"/>
                    </a:lnTo>
                    <a:lnTo>
                      <a:pt x="345" y="172"/>
                    </a:lnTo>
                    <a:lnTo>
                      <a:pt x="345" y="172"/>
                    </a:lnTo>
                    <a:lnTo>
                      <a:pt x="344" y="176"/>
                    </a:lnTo>
                    <a:lnTo>
                      <a:pt x="342" y="179"/>
                    </a:lnTo>
                    <a:lnTo>
                      <a:pt x="340" y="180"/>
                    </a:lnTo>
                    <a:lnTo>
                      <a:pt x="336" y="182"/>
                    </a:lnTo>
                    <a:lnTo>
                      <a:pt x="294" y="182"/>
                    </a:lnTo>
                    <a:lnTo>
                      <a:pt x="294" y="182"/>
                    </a:lnTo>
                    <a:lnTo>
                      <a:pt x="289" y="180"/>
                    </a:lnTo>
                    <a:lnTo>
                      <a:pt x="287" y="179"/>
                    </a:lnTo>
                    <a:lnTo>
                      <a:pt x="285" y="176"/>
                    </a:lnTo>
                    <a:lnTo>
                      <a:pt x="284" y="172"/>
                    </a:lnTo>
                    <a:lnTo>
                      <a:pt x="284" y="172"/>
                    </a:lnTo>
                    <a:close/>
                    <a:moveTo>
                      <a:pt x="173" y="77"/>
                    </a:moveTo>
                    <a:lnTo>
                      <a:pt x="173" y="77"/>
                    </a:lnTo>
                    <a:lnTo>
                      <a:pt x="187" y="79"/>
                    </a:lnTo>
                    <a:lnTo>
                      <a:pt x="200" y="81"/>
                    </a:lnTo>
                    <a:lnTo>
                      <a:pt x="212" y="85"/>
                    </a:lnTo>
                    <a:lnTo>
                      <a:pt x="224" y="92"/>
                    </a:lnTo>
                    <a:lnTo>
                      <a:pt x="235" y="100"/>
                    </a:lnTo>
                    <a:lnTo>
                      <a:pt x="243" y="108"/>
                    </a:lnTo>
                    <a:lnTo>
                      <a:pt x="252" y="119"/>
                    </a:lnTo>
                    <a:lnTo>
                      <a:pt x="258" y="130"/>
                    </a:lnTo>
                    <a:lnTo>
                      <a:pt x="258" y="214"/>
                    </a:lnTo>
                    <a:lnTo>
                      <a:pt x="258" y="214"/>
                    </a:lnTo>
                    <a:lnTo>
                      <a:pt x="252" y="225"/>
                    </a:lnTo>
                    <a:lnTo>
                      <a:pt x="245" y="236"/>
                    </a:lnTo>
                    <a:lnTo>
                      <a:pt x="235" y="245"/>
                    </a:lnTo>
                    <a:lnTo>
                      <a:pt x="224" y="252"/>
                    </a:lnTo>
                    <a:lnTo>
                      <a:pt x="224" y="328"/>
                    </a:lnTo>
                    <a:lnTo>
                      <a:pt x="224" y="328"/>
                    </a:lnTo>
                    <a:lnTo>
                      <a:pt x="224" y="337"/>
                    </a:lnTo>
                    <a:lnTo>
                      <a:pt x="222" y="345"/>
                    </a:lnTo>
                    <a:lnTo>
                      <a:pt x="216" y="354"/>
                    </a:lnTo>
                    <a:lnTo>
                      <a:pt x="211" y="360"/>
                    </a:lnTo>
                    <a:lnTo>
                      <a:pt x="204" y="367"/>
                    </a:lnTo>
                    <a:lnTo>
                      <a:pt x="196" y="371"/>
                    </a:lnTo>
                    <a:lnTo>
                      <a:pt x="188" y="374"/>
                    </a:lnTo>
                    <a:lnTo>
                      <a:pt x="178" y="375"/>
                    </a:lnTo>
                    <a:lnTo>
                      <a:pt x="173" y="375"/>
                    </a:lnTo>
                    <a:lnTo>
                      <a:pt x="173" y="290"/>
                    </a:lnTo>
                    <a:lnTo>
                      <a:pt x="206" y="290"/>
                    </a:lnTo>
                    <a:lnTo>
                      <a:pt x="206" y="247"/>
                    </a:lnTo>
                    <a:lnTo>
                      <a:pt x="206" y="247"/>
                    </a:lnTo>
                    <a:lnTo>
                      <a:pt x="207" y="242"/>
                    </a:lnTo>
                    <a:lnTo>
                      <a:pt x="211" y="238"/>
                    </a:lnTo>
                    <a:lnTo>
                      <a:pt x="211" y="238"/>
                    </a:lnTo>
                    <a:lnTo>
                      <a:pt x="219" y="233"/>
                    </a:lnTo>
                    <a:lnTo>
                      <a:pt x="226" y="226"/>
                    </a:lnTo>
                    <a:lnTo>
                      <a:pt x="233" y="219"/>
                    </a:lnTo>
                    <a:lnTo>
                      <a:pt x="238" y="211"/>
                    </a:lnTo>
                    <a:lnTo>
                      <a:pt x="242" y="202"/>
                    </a:lnTo>
                    <a:lnTo>
                      <a:pt x="246" y="192"/>
                    </a:lnTo>
                    <a:lnTo>
                      <a:pt x="248" y="183"/>
                    </a:lnTo>
                    <a:lnTo>
                      <a:pt x="249" y="172"/>
                    </a:lnTo>
                    <a:lnTo>
                      <a:pt x="249" y="172"/>
                    </a:lnTo>
                    <a:lnTo>
                      <a:pt x="248" y="157"/>
                    </a:lnTo>
                    <a:lnTo>
                      <a:pt x="242" y="144"/>
                    </a:lnTo>
                    <a:lnTo>
                      <a:pt x="235" y="130"/>
                    </a:lnTo>
                    <a:lnTo>
                      <a:pt x="226" y="119"/>
                    </a:lnTo>
                    <a:lnTo>
                      <a:pt x="226" y="119"/>
                    </a:lnTo>
                    <a:lnTo>
                      <a:pt x="215" y="110"/>
                    </a:lnTo>
                    <a:lnTo>
                      <a:pt x="203" y="103"/>
                    </a:lnTo>
                    <a:lnTo>
                      <a:pt x="188" y="99"/>
                    </a:lnTo>
                    <a:lnTo>
                      <a:pt x="173" y="96"/>
                    </a:lnTo>
                    <a:lnTo>
                      <a:pt x="173" y="96"/>
                    </a:lnTo>
                    <a:lnTo>
                      <a:pt x="173" y="77"/>
                    </a:lnTo>
                    <a:lnTo>
                      <a:pt x="173" y="77"/>
                    </a:lnTo>
                    <a:lnTo>
                      <a:pt x="173" y="77"/>
                    </a:lnTo>
                    <a:close/>
                    <a:moveTo>
                      <a:pt x="258" y="73"/>
                    </a:moveTo>
                    <a:lnTo>
                      <a:pt x="252" y="81"/>
                    </a:lnTo>
                    <a:lnTo>
                      <a:pt x="252" y="81"/>
                    </a:lnTo>
                    <a:lnTo>
                      <a:pt x="250" y="84"/>
                    </a:lnTo>
                    <a:lnTo>
                      <a:pt x="249" y="87"/>
                    </a:lnTo>
                    <a:lnTo>
                      <a:pt x="250" y="91"/>
                    </a:lnTo>
                    <a:lnTo>
                      <a:pt x="252" y="94"/>
                    </a:lnTo>
                    <a:lnTo>
                      <a:pt x="252" y="94"/>
                    </a:lnTo>
                    <a:lnTo>
                      <a:pt x="254" y="95"/>
                    </a:lnTo>
                    <a:lnTo>
                      <a:pt x="258" y="96"/>
                    </a:lnTo>
                    <a:lnTo>
                      <a:pt x="258" y="73"/>
                    </a:lnTo>
                    <a:lnTo>
                      <a:pt x="258" y="73"/>
                    </a:lnTo>
                    <a:close/>
                    <a:moveTo>
                      <a:pt x="258" y="249"/>
                    </a:moveTo>
                    <a:lnTo>
                      <a:pt x="258" y="249"/>
                    </a:lnTo>
                    <a:lnTo>
                      <a:pt x="254" y="251"/>
                    </a:lnTo>
                    <a:lnTo>
                      <a:pt x="252" y="252"/>
                    </a:lnTo>
                    <a:lnTo>
                      <a:pt x="252" y="252"/>
                    </a:lnTo>
                    <a:lnTo>
                      <a:pt x="250" y="255"/>
                    </a:lnTo>
                    <a:lnTo>
                      <a:pt x="249" y="259"/>
                    </a:lnTo>
                    <a:lnTo>
                      <a:pt x="250" y="261"/>
                    </a:lnTo>
                    <a:lnTo>
                      <a:pt x="252" y="264"/>
                    </a:lnTo>
                    <a:lnTo>
                      <a:pt x="258" y="272"/>
                    </a:lnTo>
                    <a:lnTo>
                      <a:pt x="258" y="249"/>
                    </a:lnTo>
                    <a:lnTo>
                      <a:pt x="258" y="249"/>
                    </a:lnTo>
                    <a:close/>
                    <a:moveTo>
                      <a:pt x="173" y="60"/>
                    </a:moveTo>
                    <a:lnTo>
                      <a:pt x="173" y="0"/>
                    </a:lnTo>
                    <a:lnTo>
                      <a:pt x="173" y="0"/>
                    </a:lnTo>
                    <a:lnTo>
                      <a:pt x="176" y="1"/>
                    </a:lnTo>
                    <a:lnTo>
                      <a:pt x="178" y="3"/>
                    </a:lnTo>
                    <a:lnTo>
                      <a:pt x="180" y="6"/>
                    </a:lnTo>
                    <a:lnTo>
                      <a:pt x="181" y="8"/>
                    </a:lnTo>
                    <a:lnTo>
                      <a:pt x="181" y="52"/>
                    </a:lnTo>
                    <a:lnTo>
                      <a:pt x="181" y="52"/>
                    </a:lnTo>
                    <a:lnTo>
                      <a:pt x="180" y="54"/>
                    </a:lnTo>
                    <a:lnTo>
                      <a:pt x="178" y="57"/>
                    </a:lnTo>
                    <a:lnTo>
                      <a:pt x="176" y="60"/>
                    </a:lnTo>
                    <a:lnTo>
                      <a:pt x="173" y="60"/>
                    </a:lnTo>
                    <a:lnTo>
                      <a:pt x="173" y="60"/>
                    </a:lnTo>
                    <a:close/>
                    <a:moveTo>
                      <a:pt x="173" y="375"/>
                    </a:moveTo>
                    <a:lnTo>
                      <a:pt x="166" y="375"/>
                    </a:lnTo>
                    <a:lnTo>
                      <a:pt x="166" y="375"/>
                    </a:lnTo>
                    <a:lnTo>
                      <a:pt x="157" y="374"/>
                    </a:lnTo>
                    <a:lnTo>
                      <a:pt x="147" y="371"/>
                    </a:lnTo>
                    <a:lnTo>
                      <a:pt x="139" y="367"/>
                    </a:lnTo>
                    <a:lnTo>
                      <a:pt x="132" y="360"/>
                    </a:lnTo>
                    <a:lnTo>
                      <a:pt x="127" y="354"/>
                    </a:lnTo>
                    <a:lnTo>
                      <a:pt x="123" y="345"/>
                    </a:lnTo>
                    <a:lnTo>
                      <a:pt x="120" y="337"/>
                    </a:lnTo>
                    <a:lnTo>
                      <a:pt x="119" y="328"/>
                    </a:lnTo>
                    <a:lnTo>
                      <a:pt x="119" y="252"/>
                    </a:lnTo>
                    <a:lnTo>
                      <a:pt x="119" y="252"/>
                    </a:lnTo>
                    <a:lnTo>
                      <a:pt x="109" y="244"/>
                    </a:lnTo>
                    <a:lnTo>
                      <a:pt x="100" y="234"/>
                    </a:lnTo>
                    <a:lnTo>
                      <a:pt x="93" y="224"/>
                    </a:lnTo>
                    <a:lnTo>
                      <a:pt x="86" y="213"/>
                    </a:lnTo>
                    <a:lnTo>
                      <a:pt x="86" y="131"/>
                    </a:lnTo>
                    <a:lnTo>
                      <a:pt x="86" y="131"/>
                    </a:lnTo>
                    <a:lnTo>
                      <a:pt x="93" y="121"/>
                    </a:lnTo>
                    <a:lnTo>
                      <a:pt x="101" y="110"/>
                    </a:lnTo>
                    <a:lnTo>
                      <a:pt x="111" y="100"/>
                    </a:lnTo>
                    <a:lnTo>
                      <a:pt x="122" y="92"/>
                    </a:lnTo>
                    <a:lnTo>
                      <a:pt x="132" y="85"/>
                    </a:lnTo>
                    <a:lnTo>
                      <a:pt x="146" y="81"/>
                    </a:lnTo>
                    <a:lnTo>
                      <a:pt x="158" y="79"/>
                    </a:lnTo>
                    <a:lnTo>
                      <a:pt x="173" y="77"/>
                    </a:lnTo>
                    <a:lnTo>
                      <a:pt x="173" y="96"/>
                    </a:lnTo>
                    <a:lnTo>
                      <a:pt x="173" y="96"/>
                    </a:lnTo>
                    <a:lnTo>
                      <a:pt x="158" y="99"/>
                    </a:lnTo>
                    <a:lnTo>
                      <a:pt x="143" y="103"/>
                    </a:lnTo>
                    <a:lnTo>
                      <a:pt x="131" y="110"/>
                    </a:lnTo>
                    <a:lnTo>
                      <a:pt x="119" y="119"/>
                    </a:lnTo>
                    <a:lnTo>
                      <a:pt x="119" y="119"/>
                    </a:lnTo>
                    <a:lnTo>
                      <a:pt x="109" y="130"/>
                    </a:lnTo>
                    <a:lnTo>
                      <a:pt x="103" y="144"/>
                    </a:lnTo>
                    <a:lnTo>
                      <a:pt x="99" y="157"/>
                    </a:lnTo>
                    <a:lnTo>
                      <a:pt x="97" y="172"/>
                    </a:lnTo>
                    <a:lnTo>
                      <a:pt x="97" y="172"/>
                    </a:lnTo>
                    <a:lnTo>
                      <a:pt x="97" y="183"/>
                    </a:lnTo>
                    <a:lnTo>
                      <a:pt x="100" y="192"/>
                    </a:lnTo>
                    <a:lnTo>
                      <a:pt x="103" y="202"/>
                    </a:lnTo>
                    <a:lnTo>
                      <a:pt x="107" y="210"/>
                    </a:lnTo>
                    <a:lnTo>
                      <a:pt x="112" y="218"/>
                    </a:lnTo>
                    <a:lnTo>
                      <a:pt x="119" y="226"/>
                    </a:lnTo>
                    <a:lnTo>
                      <a:pt x="126" y="232"/>
                    </a:lnTo>
                    <a:lnTo>
                      <a:pt x="134" y="237"/>
                    </a:lnTo>
                    <a:lnTo>
                      <a:pt x="134" y="237"/>
                    </a:lnTo>
                    <a:lnTo>
                      <a:pt x="134" y="237"/>
                    </a:lnTo>
                    <a:lnTo>
                      <a:pt x="138" y="241"/>
                    </a:lnTo>
                    <a:lnTo>
                      <a:pt x="139" y="247"/>
                    </a:lnTo>
                    <a:lnTo>
                      <a:pt x="139" y="290"/>
                    </a:lnTo>
                    <a:lnTo>
                      <a:pt x="173" y="290"/>
                    </a:lnTo>
                    <a:lnTo>
                      <a:pt x="173" y="375"/>
                    </a:lnTo>
                    <a:lnTo>
                      <a:pt x="173" y="375"/>
                    </a:lnTo>
                    <a:close/>
                    <a:moveTo>
                      <a:pt x="173" y="0"/>
                    </a:moveTo>
                    <a:lnTo>
                      <a:pt x="173" y="60"/>
                    </a:lnTo>
                    <a:lnTo>
                      <a:pt x="173" y="60"/>
                    </a:lnTo>
                    <a:lnTo>
                      <a:pt x="172" y="60"/>
                    </a:lnTo>
                    <a:lnTo>
                      <a:pt x="172" y="60"/>
                    </a:lnTo>
                    <a:lnTo>
                      <a:pt x="172" y="60"/>
                    </a:lnTo>
                    <a:lnTo>
                      <a:pt x="169" y="60"/>
                    </a:lnTo>
                    <a:lnTo>
                      <a:pt x="166" y="58"/>
                    </a:lnTo>
                    <a:lnTo>
                      <a:pt x="164" y="54"/>
                    </a:lnTo>
                    <a:lnTo>
                      <a:pt x="164" y="52"/>
                    </a:lnTo>
                    <a:lnTo>
                      <a:pt x="164" y="8"/>
                    </a:lnTo>
                    <a:lnTo>
                      <a:pt x="164" y="8"/>
                    </a:lnTo>
                    <a:lnTo>
                      <a:pt x="164" y="6"/>
                    </a:lnTo>
                    <a:lnTo>
                      <a:pt x="166" y="3"/>
                    </a:lnTo>
                    <a:lnTo>
                      <a:pt x="169" y="0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73" y="0"/>
                    </a:lnTo>
                    <a:lnTo>
                      <a:pt x="173" y="0"/>
                    </a:lnTo>
                    <a:close/>
                    <a:moveTo>
                      <a:pt x="86" y="271"/>
                    </a:moveTo>
                    <a:lnTo>
                      <a:pt x="93" y="264"/>
                    </a:lnTo>
                    <a:lnTo>
                      <a:pt x="93" y="264"/>
                    </a:lnTo>
                    <a:lnTo>
                      <a:pt x="94" y="261"/>
                    </a:lnTo>
                    <a:lnTo>
                      <a:pt x="96" y="259"/>
                    </a:lnTo>
                    <a:lnTo>
                      <a:pt x="94" y="255"/>
                    </a:lnTo>
                    <a:lnTo>
                      <a:pt x="93" y="252"/>
                    </a:lnTo>
                    <a:lnTo>
                      <a:pt x="93" y="252"/>
                    </a:lnTo>
                    <a:lnTo>
                      <a:pt x="90" y="251"/>
                    </a:lnTo>
                    <a:lnTo>
                      <a:pt x="86" y="249"/>
                    </a:lnTo>
                    <a:lnTo>
                      <a:pt x="86" y="271"/>
                    </a:lnTo>
                    <a:lnTo>
                      <a:pt x="86" y="271"/>
                    </a:lnTo>
                    <a:close/>
                    <a:moveTo>
                      <a:pt x="86" y="96"/>
                    </a:moveTo>
                    <a:lnTo>
                      <a:pt x="86" y="96"/>
                    </a:lnTo>
                    <a:lnTo>
                      <a:pt x="90" y="95"/>
                    </a:lnTo>
                    <a:lnTo>
                      <a:pt x="93" y="94"/>
                    </a:lnTo>
                    <a:lnTo>
                      <a:pt x="93" y="94"/>
                    </a:lnTo>
                    <a:lnTo>
                      <a:pt x="94" y="91"/>
                    </a:lnTo>
                    <a:lnTo>
                      <a:pt x="96" y="87"/>
                    </a:lnTo>
                    <a:lnTo>
                      <a:pt x="94" y="84"/>
                    </a:lnTo>
                    <a:lnTo>
                      <a:pt x="93" y="81"/>
                    </a:lnTo>
                    <a:lnTo>
                      <a:pt x="86" y="75"/>
                    </a:lnTo>
                    <a:lnTo>
                      <a:pt x="86" y="96"/>
                    </a:lnTo>
                    <a:close/>
                    <a:moveTo>
                      <a:pt x="86" y="213"/>
                    </a:moveTo>
                    <a:lnTo>
                      <a:pt x="86" y="213"/>
                    </a:lnTo>
                    <a:lnTo>
                      <a:pt x="82" y="203"/>
                    </a:lnTo>
                    <a:lnTo>
                      <a:pt x="80" y="194"/>
                    </a:lnTo>
                    <a:lnTo>
                      <a:pt x="78" y="183"/>
                    </a:lnTo>
                    <a:lnTo>
                      <a:pt x="77" y="172"/>
                    </a:lnTo>
                    <a:lnTo>
                      <a:pt x="77" y="172"/>
                    </a:lnTo>
                    <a:lnTo>
                      <a:pt x="78" y="161"/>
                    </a:lnTo>
                    <a:lnTo>
                      <a:pt x="80" y="152"/>
                    </a:lnTo>
                    <a:lnTo>
                      <a:pt x="82" y="141"/>
                    </a:lnTo>
                    <a:lnTo>
                      <a:pt x="86" y="131"/>
                    </a:lnTo>
                    <a:lnTo>
                      <a:pt x="86" y="213"/>
                    </a:lnTo>
                    <a:lnTo>
                      <a:pt x="86" y="213"/>
                    </a:lnTo>
                    <a:close/>
                    <a:moveTo>
                      <a:pt x="86" y="75"/>
                    </a:moveTo>
                    <a:lnTo>
                      <a:pt x="86" y="96"/>
                    </a:lnTo>
                    <a:lnTo>
                      <a:pt x="86" y="96"/>
                    </a:lnTo>
                    <a:lnTo>
                      <a:pt x="84" y="95"/>
                    </a:lnTo>
                    <a:lnTo>
                      <a:pt x="80" y="94"/>
                    </a:lnTo>
                    <a:lnTo>
                      <a:pt x="80" y="94"/>
                    </a:lnTo>
                    <a:lnTo>
                      <a:pt x="50" y="64"/>
                    </a:lnTo>
                    <a:lnTo>
                      <a:pt x="50" y="64"/>
                    </a:lnTo>
                    <a:lnTo>
                      <a:pt x="48" y="60"/>
                    </a:lnTo>
                    <a:lnTo>
                      <a:pt x="47" y="57"/>
                    </a:lnTo>
                    <a:lnTo>
                      <a:pt x="48" y="53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3" y="49"/>
                    </a:lnTo>
                    <a:lnTo>
                      <a:pt x="57" y="48"/>
                    </a:lnTo>
                    <a:lnTo>
                      <a:pt x="59" y="49"/>
                    </a:lnTo>
                    <a:lnTo>
                      <a:pt x="62" y="50"/>
                    </a:lnTo>
                    <a:lnTo>
                      <a:pt x="86" y="75"/>
                    </a:lnTo>
                    <a:lnTo>
                      <a:pt x="86" y="75"/>
                    </a:lnTo>
                    <a:close/>
                    <a:moveTo>
                      <a:pt x="86" y="249"/>
                    </a:moveTo>
                    <a:lnTo>
                      <a:pt x="86" y="271"/>
                    </a:lnTo>
                    <a:lnTo>
                      <a:pt x="62" y="295"/>
                    </a:lnTo>
                    <a:lnTo>
                      <a:pt x="62" y="295"/>
                    </a:lnTo>
                    <a:lnTo>
                      <a:pt x="59" y="297"/>
                    </a:lnTo>
                    <a:lnTo>
                      <a:pt x="57" y="298"/>
                    </a:lnTo>
                    <a:lnTo>
                      <a:pt x="53" y="297"/>
                    </a:lnTo>
                    <a:lnTo>
                      <a:pt x="50" y="295"/>
                    </a:lnTo>
                    <a:lnTo>
                      <a:pt x="50" y="295"/>
                    </a:lnTo>
                    <a:lnTo>
                      <a:pt x="48" y="291"/>
                    </a:lnTo>
                    <a:lnTo>
                      <a:pt x="47" y="289"/>
                    </a:lnTo>
                    <a:lnTo>
                      <a:pt x="48" y="286"/>
                    </a:lnTo>
                    <a:lnTo>
                      <a:pt x="50" y="282"/>
                    </a:lnTo>
                    <a:lnTo>
                      <a:pt x="80" y="252"/>
                    </a:lnTo>
                    <a:lnTo>
                      <a:pt x="80" y="252"/>
                    </a:lnTo>
                    <a:lnTo>
                      <a:pt x="80" y="252"/>
                    </a:lnTo>
                    <a:lnTo>
                      <a:pt x="84" y="251"/>
                    </a:lnTo>
                    <a:lnTo>
                      <a:pt x="86" y="249"/>
                    </a:lnTo>
                    <a:lnTo>
                      <a:pt x="86" y="249"/>
                    </a:lnTo>
                    <a:close/>
                    <a:moveTo>
                      <a:pt x="8" y="164"/>
                    </a:moveTo>
                    <a:lnTo>
                      <a:pt x="8" y="164"/>
                    </a:lnTo>
                    <a:lnTo>
                      <a:pt x="51" y="164"/>
                    </a:lnTo>
                    <a:lnTo>
                      <a:pt x="51" y="164"/>
                    </a:lnTo>
                    <a:lnTo>
                      <a:pt x="54" y="164"/>
                    </a:lnTo>
                    <a:lnTo>
                      <a:pt x="57" y="167"/>
                    </a:lnTo>
                    <a:lnTo>
                      <a:pt x="59" y="169"/>
                    </a:lnTo>
                    <a:lnTo>
                      <a:pt x="59" y="172"/>
                    </a:lnTo>
                    <a:lnTo>
                      <a:pt x="59" y="172"/>
                    </a:lnTo>
                    <a:lnTo>
                      <a:pt x="59" y="176"/>
                    </a:lnTo>
                    <a:lnTo>
                      <a:pt x="57" y="179"/>
                    </a:lnTo>
                    <a:lnTo>
                      <a:pt x="54" y="180"/>
                    </a:lnTo>
                    <a:lnTo>
                      <a:pt x="51" y="182"/>
                    </a:lnTo>
                    <a:lnTo>
                      <a:pt x="8" y="182"/>
                    </a:lnTo>
                    <a:lnTo>
                      <a:pt x="8" y="182"/>
                    </a:lnTo>
                    <a:lnTo>
                      <a:pt x="5" y="180"/>
                    </a:lnTo>
                    <a:lnTo>
                      <a:pt x="2" y="179"/>
                    </a:lnTo>
                    <a:lnTo>
                      <a:pt x="0" y="176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69"/>
                    </a:lnTo>
                    <a:lnTo>
                      <a:pt x="2" y="167"/>
                    </a:lnTo>
                    <a:lnTo>
                      <a:pt x="5" y="164"/>
                    </a:lnTo>
                    <a:lnTo>
                      <a:pt x="8" y="164"/>
                    </a:lnTo>
                    <a:lnTo>
                      <a:pt x="8" y="164"/>
                    </a:lnTo>
                    <a:close/>
                  </a:path>
                </a:pathLst>
              </a:custGeom>
              <a:solidFill>
                <a:srgbClr val="EDC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3" tIns="34289" rIns="68573" bIns="34289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53"/>
              <p:cNvSpPr>
                <a:spLocks noEditPoints="1"/>
              </p:cNvSpPr>
              <p:nvPr/>
            </p:nvSpPr>
            <p:spPr bwMode="auto">
              <a:xfrm>
                <a:off x="4962173" y="610139"/>
                <a:ext cx="386954" cy="378619"/>
              </a:xfrm>
              <a:custGeom>
                <a:avLst/>
                <a:gdLst>
                  <a:gd name="T0" fmla="*/ 200 w 325"/>
                  <a:gd name="T1" fmla="*/ 35 h 318"/>
                  <a:gd name="T2" fmla="*/ 214 w 325"/>
                  <a:gd name="T3" fmla="*/ 29 h 318"/>
                  <a:gd name="T4" fmla="*/ 215 w 325"/>
                  <a:gd name="T5" fmla="*/ 16 h 318"/>
                  <a:gd name="T6" fmla="*/ 321 w 325"/>
                  <a:gd name="T7" fmla="*/ 177 h 318"/>
                  <a:gd name="T8" fmla="*/ 325 w 325"/>
                  <a:gd name="T9" fmla="*/ 196 h 318"/>
                  <a:gd name="T10" fmla="*/ 314 w 325"/>
                  <a:gd name="T11" fmla="*/ 218 h 318"/>
                  <a:gd name="T12" fmla="*/ 291 w 325"/>
                  <a:gd name="T13" fmla="*/ 158 h 318"/>
                  <a:gd name="T14" fmla="*/ 293 w 325"/>
                  <a:gd name="T15" fmla="*/ 154 h 318"/>
                  <a:gd name="T16" fmla="*/ 194 w 325"/>
                  <a:gd name="T17" fmla="*/ 174 h 318"/>
                  <a:gd name="T18" fmla="*/ 276 w 325"/>
                  <a:gd name="T19" fmla="*/ 126 h 318"/>
                  <a:gd name="T20" fmla="*/ 194 w 325"/>
                  <a:gd name="T21" fmla="*/ 168 h 318"/>
                  <a:gd name="T22" fmla="*/ 261 w 325"/>
                  <a:gd name="T23" fmla="*/ 98 h 318"/>
                  <a:gd name="T24" fmla="*/ 257 w 325"/>
                  <a:gd name="T25" fmla="*/ 96 h 318"/>
                  <a:gd name="T26" fmla="*/ 244 w 325"/>
                  <a:gd name="T27" fmla="*/ 73 h 318"/>
                  <a:gd name="T28" fmla="*/ 244 w 325"/>
                  <a:gd name="T29" fmla="*/ 67 h 318"/>
                  <a:gd name="T30" fmla="*/ 15 w 325"/>
                  <a:gd name="T31" fmla="*/ 116 h 318"/>
                  <a:gd name="T32" fmla="*/ 16 w 325"/>
                  <a:gd name="T33" fmla="*/ 126 h 318"/>
                  <a:gd name="T34" fmla="*/ 34 w 325"/>
                  <a:gd name="T35" fmla="*/ 131 h 318"/>
                  <a:gd name="T36" fmla="*/ 41 w 325"/>
                  <a:gd name="T37" fmla="*/ 117 h 318"/>
                  <a:gd name="T38" fmla="*/ 31 w 325"/>
                  <a:gd name="T39" fmla="*/ 107 h 318"/>
                  <a:gd name="T40" fmla="*/ 51 w 325"/>
                  <a:gd name="T41" fmla="*/ 107 h 318"/>
                  <a:gd name="T42" fmla="*/ 64 w 325"/>
                  <a:gd name="T43" fmla="*/ 113 h 318"/>
                  <a:gd name="T44" fmla="*/ 76 w 325"/>
                  <a:gd name="T45" fmla="*/ 104 h 318"/>
                  <a:gd name="T46" fmla="*/ 70 w 325"/>
                  <a:gd name="T47" fmla="*/ 89 h 318"/>
                  <a:gd name="T48" fmla="*/ 85 w 325"/>
                  <a:gd name="T49" fmla="*/ 81 h 318"/>
                  <a:gd name="T50" fmla="*/ 95 w 325"/>
                  <a:gd name="T51" fmla="*/ 93 h 318"/>
                  <a:gd name="T52" fmla="*/ 108 w 325"/>
                  <a:gd name="T53" fmla="*/ 88 h 318"/>
                  <a:gd name="T54" fmla="*/ 110 w 325"/>
                  <a:gd name="T55" fmla="*/ 74 h 318"/>
                  <a:gd name="T56" fmla="*/ 121 w 325"/>
                  <a:gd name="T57" fmla="*/ 56 h 318"/>
                  <a:gd name="T58" fmla="*/ 125 w 325"/>
                  <a:gd name="T59" fmla="*/ 71 h 318"/>
                  <a:gd name="T60" fmla="*/ 140 w 325"/>
                  <a:gd name="T61" fmla="*/ 73 h 318"/>
                  <a:gd name="T62" fmla="*/ 145 w 325"/>
                  <a:gd name="T63" fmla="*/ 54 h 318"/>
                  <a:gd name="T64" fmla="*/ 156 w 325"/>
                  <a:gd name="T65" fmla="*/ 38 h 318"/>
                  <a:gd name="T66" fmla="*/ 157 w 325"/>
                  <a:gd name="T67" fmla="*/ 47 h 318"/>
                  <a:gd name="T68" fmla="*/ 175 w 325"/>
                  <a:gd name="T69" fmla="*/ 52 h 318"/>
                  <a:gd name="T70" fmla="*/ 181 w 325"/>
                  <a:gd name="T71" fmla="*/ 40 h 318"/>
                  <a:gd name="T72" fmla="*/ 172 w 325"/>
                  <a:gd name="T73" fmla="*/ 28 h 318"/>
                  <a:gd name="T74" fmla="*/ 192 w 325"/>
                  <a:gd name="T75" fmla="*/ 28 h 318"/>
                  <a:gd name="T76" fmla="*/ 47 w 325"/>
                  <a:gd name="T77" fmla="*/ 174 h 318"/>
                  <a:gd name="T78" fmla="*/ 46 w 325"/>
                  <a:gd name="T79" fmla="*/ 178 h 318"/>
                  <a:gd name="T80" fmla="*/ 194 w 325"/>
                  <a:gd name="T81" fmla="*/ 100 h 318"/>
                  <a:gd name="T82" fmla="*/ 62 w 325"/>
                  <a:gd name="T83" fmla="*/ 204 h 318"/>
                  <a:gd name="T84" fmla="*/ 66 w 325"/>
                  <a:gd name="T85" fmla="*/ 208 h 318"/>
                  <a:gd name="T86" fmla="*/ 80 w 325"/>
                  <a:gd name="T87" fmla="*/ 231 h 318"/>
                  <a:gd name="T88" fmla="*/ 79 w 325"/>
                  <a:gd name="T89" fmla="*/ 235 h 318"/>
                  <a:gd name="T90" fmla="*/ 194 w 325"/>
                  <a:gd name="T91" fmla="*/ 174 h 318"/>
                  <a:gd name="T92" fmla="*/ 93 w 325"/>
                  <a:gd name="T93" fmla="*/ 261 h 318"/>
                  <a:gd name="T94" fmla="*/ 98 w 325"/>
                  <a:gd name="T95" fmla="*/ 265 h 318"/>
                  <a:gd name="T96" fmla="*/ 142 w 325"/>
                  <a:gd name="T97" fmla="*/ 314 h 318"/>
                  <a:gd name="T98" fmla="*/ 123 w 325"/>
                  <a:gd name="T99" fmla="*/ 318 h 318"/>
                  <a:gd name="T100" fmla="*/ 102 w 325"/>
                  <a:gd name="T101" fmla="*/ 306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5" h="318">
                    <a:moveTo>
                      <a:pt x="194" y="31"/>
                    </a:moveTo>
                    <a:lnTo>
                      <a:pt x="194" y="31"/>
                    </a:lnTo>
                    <a:lnTo>
                      <a:pt x="196" y="33"/>
                    </a:lnTo>
                    <a:lnTo>
                      <a:pt x="200" y="35"/>
                    </a:lnTo>
                    <a:lnTo>
                      <a:pt x="206" y="35"/>
                    </a:lnTo>
                    <a:lnTo>
                      <a:pt x="210" y="33"/>
                    </a:lnTo>
                    <a:lnTo>
                      <a:pt x="210" y="33"/>
                    </a:lnTo>
                    <a:lnTo>
                      <a:pt x="214" y="29"/>
                    </a:lnTo>
                    <a:lnTo>
                      <a:pt x="215" y="25"/>
                    </a:lnTo>
                    <a:lnTo>
                      <a:pt x="217" y="20"/>
                    </a:lnTo>
                    <a:lnTo>
                      <a:pt x="215" y="16"/>
                    </a:lnTo>
                    <a:lnTo>
                      <a:pt x="215" y="16"/>
                    </a:lnTo>
                    <a:lnTo>
                      <a:pt x="211" y="12"/>
                    </a:lnTo>
                    <a:lnTo>
                      <a:pt x="207" y="9"/>
                    </a:lnTo>
                    <a:lnTo>
                      <a:pt x="223" y="0"/>
                    </a:lnTo>
                    <a:lnTo>
                      <a:pt x="321" y="177"/>
                    </a:lnTo>
                    <a:lnTo>
                      <a:pt x="321" y="177"/>
                    </a:lnTo>
                    <a:lnTo>
                      <a:pt x="324" y="182"/>
                    </a:lnTo>
                    <a:lnTo>
                      <a:pt x="325" y="189"/>
                    </a:lnTo>
                    <a:lnTo>
                      <a:pt x="325" y="196"/>
                    </a:lnTo>
                    <a:lnTo>
                      <a:pt x="324" y="201"/>
                    </a:lnTo>
                    <a:lnTo>
                      <a:pt x="322" y="208"/>
                    </a:lnTo>
                    <a:lnTo>
                      <a:pt x="318" y="212"/>
                    </a:lnTo>
                    <a:lnTo>
                      <a:pt x="314" y="218"/>
                    </a:lnTo>
                    <a:lnTo>
                      <a:pt x="309" y="222"/>
                    </a:lnTo>
                    <a:lnTo>
                      <a:pt x="194" y="285"/>
                    </a:lnTo>
                    <a:lnTo>
                      <a:pt x="194" y="212"/>
                    </a:lnTo>
                    <a:lnTo>
                      <a:pt x="291" y="158"/>
                    </a:lnTo>
                    <a:lnTo>
                      <a:pt x="291" y="158"/>
                    </a:lnTo>
                    <a:lnTo>
                      <a:pt x="293" y="155"/>
                    </a:lnTo>
                    <a:lnTo>
                      <a:pt x="293" y="154"/>
                    </a:lnTo>
                    <a:lnTo>
                      <a:pt x="293" y="154"/>
                    </a:lnTo>
                    <a:lnTo>
                      <a:pt x="291" y="153"/>
                    </a:lnTo>
                    <a:lnTo>
                      <a:pt x="288" y="153"/>
                    </a:lnTo>
                    <a:lnTo>
                      <a:pt x="194" y="205"/>
                    </a:lnTo>
                    <a:lnTo>
                      <a:pt x="194" y="174"/>
                    </a:lnTo>
                    <a:lnTo>
                      <a:pt x="275" y="130"/>
                    </a:lnTo>
                    <a:lnTo>
                      <a:pt x="275" y="130"/>
                    </a:lnTo>
                    <a:lnTo>
                      <a:pt x="276" y="127"/>
                    </a:lnTo>
                    <a:lnTo>
                      <a:pt x="276" y="126"/>
                    </a:lnTo>
                    <a:lnTo>
                      <a:pt x="276" y="126"/>
                    </a:lnTo>
                    <a:lnTo>
                      <a:pt x="275" y="124"/>
                    </a:lnTo>
                    <a:lnTo>
                      <a:pt x="272" y="124"/>
                    </a:lnTo>
                    <a:lnTo>
                      <a:pt x="194" y="168"/>
                    </a:lnTo>
                    <a:lnTo>
                      <a:pt x="194" y="138"/>
                    </a:lnTo>
                    <a:lnTo>
                      <a:pt x="260" y="101"/>
                    </a:lnTo>
                    <a:lnTo>
                      <a:pt x="260" y="101"/>
                    </a:lnTo>
                    <a:lnTo>
                      <a:pt x="261" y="98"/>
                    </a:lnTo>
                    <a:lnTo>
                      <a:pt x="261" y="97"/>
                    </a:lnTo>
                    <a:lnTo>
                      <a:pt x="261" y="97"/>
                    </a:lnTo>
                    <a:lnTo>
                      <a:pt x="259" y="96"/>
                    </a:lnTo>
                    <a:lnTo>
                      <a:pt x="257" y="96"/>
                    </a:lnTo>
                    <a:lnTo>
                      <a:pt x="194" y="131"/>
                    </a:lnTo>
                    <a:lnTo>
                      <a:pt x="194" y="100"/>
                    </a:lnTo>
                    <a:lnTo>
                      <a:pt x="244" y="73"/>
                    </a:lnTo>
                    <a:lnTo>
                      <a:pt x="244" y="73"/>
                    </a:lnTo>
                    <a:lnTo>
                      <a:pt x="245" y="70"/>
                    </a:lnTo>
                    <a:lnTo>
                      <a:pt x="245" y="69"/>
                    </a:lnTo>
                    <a:lnTo>
                      <a:pt x="245" y="69"/>
                    </a:lnTo>
                    <a:lnTo>
                      <a:pt x="244" y="67"/>
                    </a:lnTo>
                    <a:lnTo>
                      <a:pt x="241" y="67"/>
                    </a:lnTo>
                    <a:lnTo>
                      <a:pt x="194" y="93"/>
                    </a:lnTo>
                    <a:lnTo>
                      <a:pt x="194" y="31"/>
                    </a:lnTo>
                    <a:close/>
                    <a:moveTo>
                      <a:pt x="15" y="116"/>
                    </a:moveTo>
                    <a:lnTo>
                      <a:pt x="15" y="116"/>
                    </a:lnTo>
                    <a:lnTo>
                      <a:pt x="15" y="120"/>
                    </a:lnTo>
                    <a:lnTo>
                      <a:pt x="16" y="126"/>
                    </a:lnTo>
                    <a:lnTo>
                      <a:pt x="16" y="126"/>
                    </a:lnTo>
                    <a:lnTo>
                      <a:pt x="19" y="130"/>
                    </a:lnTo>
                    <a:lnTo>
                      <a:pt x="24" y="132"/>
                    </a:lnTo>
                    <a:lnTo>
                      <a:pt x="28" y="132"/>
                    </a:lnTo>
                    <a:lnTo>
                      <a:pt x="34" y="131"/>
                    </a:lnTo>
                    <a:lnTo>
                      <a:pt x="34" y="131"/>
                    </a:lnTo>
                    <a:lnTo>
                      <a:pt x="38" y="127"/>
                    </a:lnTo>
                    <a:lnTo>
                      <a:pt x="41" y="123"/>
                    </a:lnTo>
                    <a:lnTo>
                      <a:pt x="41" y="117"/>
                    </a:lnTo>
                    <a:lnTo>
                      <a:pt x="39" y="113"/>
                    </a:lnTo>
                    <a:lnTo>
                      <a:pt x="39" y="113"/>
                    </a:lnTo>
                    <a:lnTo>
                      <a:pt x="35" y="109"/>
                    </a:lnTo>
                    <a:lnTo>
                      <a:pt x="31" y="107"/>
                    </a:lnTo>
                    <a:lnTo>
                      <a:pt x="50" y="96"/>
                    </a:lnTo>
                    <a:lnTo>
                      <a:pt x="50" y="96"/>
                    </a:lnTo>
                    <a:lnTo>
                      <a:pt x="50" y="101"/>
                    </a:lnTo>
                    <a:lnTo>
                      <a:pt x="51" y="107"/>
                    </a:lnTo>
                    <a:lnTo>
                      <a:pt x="51" y="107"/>
                    </a:lnTo>
                    <a:lnTo>
                      <a:pt x="54" y="111"/>
                    </a:lnTo>
                    <a:lnTo>
                      <a:pt x="60" y="112"/>
                    </a:lnTo>
                    <a:lnTo>
                      <a:pt x="64" y="113"/>
                    </a:lnTo>
                    <a:lnTo>
                      <a:pt x="69" y="111"/>
                    </a:lnTo>
                    <a:lnTo>
                      <a:pt x="69" y="111"/>
                    </a:lnTo>
                    <a:lnTo>
                      <a:pt x="73" y="108"/>
                    </a:lnTo>
                    <a:lnTo>
                      <a:pt x="76" y="104"/>
                    </a:lnTo>
                    <a:lnTo>
                      <a:pt x="76" y="98"/>
                    </a:lnTo>
                    <a:lnTo>
                      <a:pt x="75" y="93"/>
                    </a:lnTo>
                    <a:lnTo>
                      <a:pt x="75" y="93"/>
                    </a:lnTo>
                    <a:lnTo>
                      <a:pt x="70" y="89"/>
                    </a:lnTo>
                    <a:lnTo>
                      <a:pt x="66" y="88"/>
                    </a:lnTo>
                    <a:lnTo>
                      <a:pt x="85" y="77"/>
                    </a:lnTo>
                    <a:lnTo>
                      <a:pt x="85" y="77"/>
                    </a:lnTo>
                    <a:lnTo>
                      <a:pt x="85" y="81"/>
                    </a:lnTo>
                    <a:lnTo>
                      <a:pt x="87" y="86"/>
                    </a:lnTo>
                    <a:lnTo>
                      <a:pt x="87" y="86"/>
                    </a:lnTo>
                    <a:lnTo>
                      <a:pt x="89" y="90"/>
                    </a:lnTo>
                    <a:lnTo>
                      <a:pt x="95" y="93"/>
                    </a:lnTo>
                    <a:lnTo>
                      <a:pt x="99" y="93"/>
                    </a:lnTo>
                    <a:lnTo>
                      <a:pt x="104" y="92"/>
                    </a:lnTo>
                    <a:lnTo>
                      <a:pt x="104" y="92"/>
                    </a:lnTo>
                    <a:lnTo>
                      <a:pt x="108" y="88"/>
                    </a:lnTo>
                    <a:lnTo>
                      <a:pt x="111" y="84"/>
                    </a:lnTo>
                    <a:lnTo>
                      <a:pt x="111" y="78"/>
                    </a:lnTo>
                    <a:lnTo>
                      <a:pt x="110" y="74"/>
                    </a:lnTo>
                    <a:lnTo>
                      <a:pt x="110" y="74"/>
                    </a:lnTo>
                    <a:lnTo>
                      <a:pt x="106" y="70"/>
                    </a:lnTo>
                    <a:lnTo>
                      <a:pt x="102" y="67"/>
                    </a:lnTo>
                    <a:lnTo>
                      <a:pt x="121" y="56"/>
                    </a:lnTo>
                    <a:lnTo>
                      <a:pt x="121" y="56"/>
                    </a:lnTo>
                    <a:lnTo>
                      <a:pt x="121" y="62"/>
                    </a:lnTo>
                    <a:lnTo>
                      <a:pt x="122" y="67"/>
                    </a:lnTo>
                    <a:lnTo>
                      <a:pt x="122" y="67"/>
                    </a:lnTo>
                    <a:lnTo>
                      <a:pt x="125" y="71"/>
                    </a:lnTo>
                    <a:lnTo>
                      <a:pt x="130" y="73"/>
                    </a:lnTo>
                    <a:lnTo>
                      <a:pt x="134" y="74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4" y="69"/>
                    </a:lnTo>
                    <a:lnTo>
                      <a:pt x="146" y="65"/>
                    </a:lnTo>
                    <a:lnTo>
                      <a:pt x="146" y="59"/>
                    </a:lnTo>
                    <a:lnTo>
                      <a:pt x="145" y="54"/>
                    </a:lnTo>
                    <a:lnTo>
                      <a:pt x="145" y="54"/>
                    </a:lnTo>
                    <a:lnTo>
                      <a:pt x="141" y="50"/>
                    </a:lnTo>
                    <a:lnTo>
                      <a:pt x="137" y="48"/>
                    </a:lnTo>
                    <a:lnTo>
                      <a:pt x="156" y="38"/>
                    </a:lnTo>
                    <a:lnTo>
                      <a:pt x="156" y="38"/>
                    </a:lnTo>
                    <a:lnTo>
                      <a:pt x="154" y="43"/>
                    </a:lnTo>
                    <a:lnTo>
                      <a:pt x="157" y="47"/>
                    </a:lnTo>
                    <a:lnTo>
                      <a:pt x="157" y="47"/>
                    </a:lnTo>
                    <a:lnTo>
                      <a:pt x="160" y="51"/>
                    </a:lnTo>
                    <a:lnTo>
                      <a:pt x="164" y="54"/>
                    </a:lnTo>
                    <a:lnTo>
                      <a:pt x="169" y="54"/>
                    </a:lnTo>
                    <a:lnTo>
                      <a:pt x="175" y="52"/>
                    </a:lnTo>
                    <a:lnTo>
                      <a:pt x="175" y="52"/>
                    </a:lnTo>
                    <a:lnTo>
                      <a:pt x="179" y="50"/>
                    </a:lnTo>
                    <a:lnTo>
                      <a:pt x="180" y="44"/>
                    </a:lnTo>
                    <a:lnTo>
                      <a:pt x="181" y="40"/>
                    </a:lnTo>
                    <a:lnTo>
                      <a:pt x="180" y="35"/>
                    </a:lnTo>
                    <a:lnTo>
                      <a:pt x="180" y="35"/>
                    </a:lnTo>
                    <a:lnTo>
                      <a:pt x="176" y="31"/>
                    </a:lnTo>
                    <a:lnTo>
                      <a:pt x="172" y="28"/>
                    </a:lnTo>
                    <a:lnTo>
                      <a:pt x="191" y="19"/>
                    </a:lnTo>
                    <a:lnTo>
                      <a:pt x="191" y="19"/>
                    </a:lnTo>
                    <a:lnTo>
                      <a:pt x="190" y="23"/>
                    </a:lnTo>
                    <a:lnTo>
                      <a:pt x="192" y="28"/>
                    </a:lnTo>
                    <a:lnTo>
                      <a:pt x="192" y="28"/>
                    </a:lnTo>
                    <a:lnTo>
                      <a:pt x="194" y="31"/>
                    </a:lnTo>
                    <a:lnTo>
                      <a:pt x="194" y="93"/>
                    </a:lnTo>
                    <a:lnTo>
                      <a:pt x="47" y="174"/>
                    </a:lnTo>
                    <a:lnTo>
                      <a:pt x="47" y="174"/>
                    </a:lnTo>
                    <a:lnTo>
                      <a:pt x="46" y="176"/>
                    </a:lnTo>
                    <a:lnTo>
                      <a:pt x="46" y="178"/>
                    </a:lnTo>
                    <a:lnTo>
                      <a:pt x="46" y="178"/>
                    </a:lnTo>
                    <a:lnTo>
                      <a:pt x="49" y="180"/>
                    </a:lnTo>
                    <a:lnTo>
                      <a:pt x="50" y="180"/>
                    </a:lnTo>
                    <a:lnTo>
                      <a:pt x="50" y="180"/>
                    </a:lnTo>
                    <a:lnTo>
                      <a:pt x="194" y="100"/>
                    </a:lnTo>
                    <a:lnTo>
                      <a:pt x="194" y="131"/>
                    </a:lnTo>
                    <a:lnTo>
                      <a:pt x="64" y="203"/>
                    </a:lnTo>
                    <a:lnTo>
                      <a:pt x="64" y="203"/>
                    </a:lnTo>
                    <a:lnTo>
                      <a:pt x="62" y="204"/>
                    </a:lnTo>
                    <a:lnTo>
                      <a:pt x="62" y="207"/>
                    </a:lnTo>
                    <a:lnTo>
                      <a:pt x="62" y="207"/>
                    </a:lnTo>
                    <a:lnTo>
                      <a:pt x="64" y="208"/>
                    </a:lnTo>
                    <a:lnTo>
                      <a:pt x="66" y="208"/>
                    </a:lnTo>
                    <a:lnTo>
                      <a:pt x="66" y="208"/>
                    </a:lnTo>
                    <a:lnTo>
                      <a:pt x="194" y="138"/>
                    </a:lnTo>
                    <a:lnTo>
                      <a:pt x="194" y="168"/>
                    </a:lnTo>
                    <a:lnTo>
                      <a:pt x="80" y="231"/>
                    </a:lnTo>
                    <a:lnTo>
                      <a:pt x="80" y="231"/>
                    </a:lnTo>
                    <a:lnTo>
                      <a:pt x="77" y="233"/>
                    </a:lnTo>
                    <a:lnTo>
                      <a:pt x="79" y="235"/>
                    </a:lnTo>
                    <a:lnTo>
                      <a:pt x="79" y="235"/>
                    </a:lnTo>
                    <a:lnTo>
                      <a:pt x="80" y="237"/>
                    </a:lnTo>
                    <a:lnTo>
                      <a:pt x="83" y="237"/>
                    </a:lnTo>
                    <a:lnTo>
                      <a:pt x="83" y="237"/>
                    </a:lnTo>
                    <a:lnTo>
                      <a:pt x="194" y="174"/>
                    </a:lnTo>
                    <a:lnTo>
                      <a:pt x="194" y="205"/>
                    </a:lnTo>
                    <a:lnTo>
                      <a:pt x="95" y="260"/>
                    </a:lnTo>
                    <a:lnTo>
                      <a:pt x="95" y="260"/>
                    </a:lnTo>
                    <a:lnTo>
                      <a:pt x="93" y="261"/>
                    </a:lnTo>
                    <a:lnTo>
                      <a:pt x="93" y="264"/>
                    </a:lnTo>
                    <a:lnTo>
                      <a:pt x="93" y="264"/>
                    </a:lnTo>
                    <a:lnTo>
                      <a:pt x="96" y="265"/>
                    </a:lnTo>
                    <a:lnTo>
                      <a:pt x="98" y="265"/>
                    </a:lnTo>
                    <a:lnTo>
                      <a:pt x="98" y="265"/>
                    </a:lnTo>
                    <a:lnTo>
                      <a:pt x="194" y="212"/>
                    </a:lnTo>
                    <a:lnTo>
                      <a:pt x="194" y="285"/>
                    </a:lnTo>
                    <a:lnTo>
                      <a:pt x="142" y="314"/>
                    </a:lnTo>
                    <a:lnTo>
                      <a:pt x="142" y="314"/>
                    </a:lnTo>
                    <a:lnTo>
                      <a:pt x="137" y="316"/>
                    </a:lnTo>
                    <a:lnTo>
                      <a:pt x="130" y="318"/>
                    </a:lnTo>
                    <a:lnTo>
                      <a:pt x="123" y="318"/>
                    </a:lnTo>
                    <a:lnTo>
                      <a:pt x="118" y="316"/>
                    </a:lnTo>
                    <a:lnTo>
                      <a:pt x="111" y="314"/>
                    </a:lnTo>
                    <a:lnTo>
                      <a:pt x="107" y="311"/>
                    </a:lnTo>
                    <a:lnTo>
                      <a:pt x="102" y="306"/>
                    </a:lnTo>
                    <a:lnTo>
                      <a:pt x="98" y="300"/>
                    </a:lnTo>
                    <a:lnTo>
                      <a:pt x="0" y="124"/>
                    </a:lnTo>
                    <a:lnTo>
                      <a:pt x="15" y="116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3" tIns="34289" rIns="68573" bIns="34289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54"/>
              <p:cNvSpPr>
                <a:spLocks noEditPoints="1"/>
              </p:cNvSpPr>
              <p:nvPr/>
            </p:nvSpPr>
            <p:spPr bwMode="auto">
              <a:xfrm>
                <a:off x="6321871" y="2224623"/>
                <a:ext cx="366713" cy="384572"/>
              </a:xfrm>
              <a:custGeom>
                <a:avLst/>
                <a:gdLst>
                  <a:gd name="T0" fmla="*/ 306 w 308"/>
                  <a:gd name="T1" fmla="*/ 96 h 323"/>
                  <a:gd name="T2" fmla="*/ 218 w 308"/>
                  <a:gd name="T3" fmla="*/ 308 h 323"/>
                  <a:gd name="T4" fmla="*/ 227 w 308"/>
                  <a:gd name="T5" fmla="*/ 224 h 323"/>
                  <a:gd name="T6" fmla="*/ 233 w 308"/>
                  <a:gd name="T7" fmla="*/ 209 h 323"/>
                  <a:gd name="T8" fmla="*/ 246 w 308"/>
                  <a:gd name="T9" fmla="*/ 184 h 323"/>
                  <a:gd name="T10" fmla="*/ 250 w 308"/>
                  <a:gd name="T11" fmla="*/ 159 h 323"/>
                  <a:gd name="T12" fmla="*/ 280 w 308"/>
                  <a:gd name="T13" fmla="*/ 109 h 323"/>
                  <a:gd name="T14" fmla="*/ 218 w 308"/>
                  <a:gd name="T15" fmla="*/ 75 h 323"/>
                  <a:gd name="T16" fmla="*/ 201 w 308"/>
                  <a:gd name="T17" fmla="*/ 320 h 323"/>
                  <a:gd name="T18" fmla="*/ 197 w 308"/>
                  <a:gd name="T19" fmla="*/ 289 h 323"/>
                  <a:gd name="T20" fmla="*/ 208 w 308"/>
                  <a:gd name="T21" fmla="*/ 262 h 323"/>
                  <a:gd name="T22" fmla="*/ 218 w 308"/>
                  <a:gd name="T23" fmla="*/ 248 h 323"/>
                  <a:gd name="T24" fmla="*/ 203 w 308"/>
                  <a:gd name="T25" fmla="*/ 161 h 323"/>
                  <a:gd name="T26" fmla="*/ 189 w 308"/>
                  <a:gd name="T27" fmla="*/ 184 h 323"/>
                  <a:gd name="T28" fmla="*/ 186 w 308"/>
                  <a:gd name="T29" fmla="*/ 202 h 323"/>
                  <a:gd name="T30" fmla="*/ 185 w 308"/>
                  <a:gd name="T31" fmla="*/ 155 h 323"/>
                  <a:gd name="T32" fmla="*/ 180 w 308"/>
                  <a:gd name="T33" fmla="*/ 26 h 323"/>
                  <a:gd name="T34" fmla="*/ 174 w 308"/>
                  <a:gd name="T35" fmla="*/ 318 h 323"/>
                  <a:gd name="T36" fmla="*/ 147 w 308"/>
                  <a:gd name="T37" fmla="*/ 218 h 323"/>
                  <a:gd name="T38" fmla="*/ 166 w 308"/>
                  <a:gd name="T39" fmla="*/ 199 h 323"/>
                  <a:gd name="T40" fmla="*/ 147 w 308"/>
                  <a:gd name="T41" fmla="*/ 170 h 323"/>
                  <a:gd name="T42" fmla="*/ 180 w 308"/>
                  <a:gd name="T43" fmla="*/ 170 h 323"/>
                  <a:gd name="T44" fmla="*/ 170 w 308"/>
                  <a:gd name="T45" fmla="*/ 225 h 323"/>
                  <a:gd name="T46" fmla="*/ 168 w 308"/>
                  <a:gd name="T47" fmla="*/ 243 h 323"/>
                  <a:gd name="T48" fmla="*/ 151 w 308"/>
                  <a:gd name="T49" fmla="*/ 263 h 323"/>
                  <a:gd name="T50" fmla="*/ 180 w 308"/>
                  <a:gd name="T51" fmla="*/ 321 h 323"/>
                  <a:gd name="T52" fmla="*/ 147 w 308"/>
                  <a:gd name="T53" fmla="*/ 10 h 323"/>
                  <a:gd name="T54" fmla="*/ 119 w 308"/>
                  <a:gd name="T55" fmla="*/ 0 h 323"/>
                  <a:gd name="T56" fmla="*/ 132 w 308"/>
                  <a:gd name="T57" fmla="*/ 260 h 323"/>
                  <a:gd name="T58" fmla="*/ 147 w 308"/>
                  <a:gd name="T59" fmla="*/ 306 h 323"/>
                  <a:gd name="T60" fmla="*/ 139 w 308"/>
                  <a:gd name="T61" fmla="*/ 134 h 323"/>
                  <a:gd name="T62" fmla="*/ 128 w 308"/>
                  <a:gd name="T63" fmla="*/ 159 h 323"/>
                  <a:gd name="T64" fmla="*/ 121 w 308"/>
                  <a:gd name="T65" fmla="*/ 174 h 323"/>
                  <a:gd name="T66" fmla="*/ 123 w 308"/>
                  <a:gd name="T67" fmla="*/ 125 h 323"/>
                  <a:gd name="T68" fmla="*/ 147 w 308"/>
                  <a:gd name="T69" fmla="*/ 235 h 323"/>
                  <a:gd name="T70" fmla="*/ 98 w 308"/>
                  <a:gd name="T71" fmla="*/ 283 h 323"/>
                  <a:gd name="T72" fmla="*/ 103 w 308"/>
                  <a:gd name="T73" fmla="*/ 4 h 323"/>
                  <a:gd name="T74" fmla="*/ 111 w 308"/>
                  <a:gd name="T75" fmla="*/ 34 h 323"/>
                  <a:gd name="T76" fmla="*/ 119 w 308"/>
                  <a:gd name="T77" fmla="*/ 122 h 323"/>
                  <a:gd name="T78" fmla="*/ 119 w 308"/>
                  <a:gd name="T79" fmla="*/ 141 h 323"/>
                  <a:gd name="T80" fmla="*/ 109 w 308"/>
                  <a:gd name="T81" fmla="*/ 197 h 323"/>
                  <a:gd name="T82" fmla="*/ 107 w 308"/>
                  <a:gd name="T83" fmla="*/ 214 h 323"/>
                  <a:gd name="T84" fmla="*/ 105 w 308"/>
                  <a:gd name="T85" fmla="*/ 171 h 323"/>
                  <a:gd name="T86" fmla="*/ 98 w 308"/>
                  <a:gd name="T87" fmla="*/ 147 h 323"/>
                  <a:gd name="T88" fmla="*/ 119 w 308"/>
                  <a:gd name="T89" fmla="*/ 141 h 323"/>
                  <a:gd name="T90" fmla="*/ 86 w 308"/>
                  <a:gd name="T91" fmla="*/ 206 h 323"/>
                  <a:gd name="T92" fmla="*/ 97 w 308"/>
                  <a:gd name="T93" fmla="*/ 188 h 323"/>
                  <a:gd name="T94" fmla="*/ 90 w 308"/>
                  <a:gd name="T95" fmla="*/ 239 h 323"/>
                  <a:gd name="T96" fmla="*/ 86 w 308"/>
                  <a:gd name="T97" fmla="*/ 22 h 323"/>
                  <a:gd name="T98" fmla="*/ 93 w 308"/>
                  <a:gd name="T99" fmla="*/ 68 h 323"/>
                  <a:gd name="T100" fmla="*/ 86 w 308"/>
                  <a:gd name="T101" fmla="*/ 22 h 323"/>
                  <a:gd name="T102" fmla="*/ 86 w 308"/>
                  <a:gd name="T103" fmla="*/ 278 h 323"/>
                  <a:gd name="T104" fmla="*/ 77 w 308"/>
                  <a:gd name="T105" fmla="*/ 230 h 323"/>
                  <a:gd name="T106" fmla="*/ 86 w 308"/>
                  <a:gd name="T107" fmla="*/ 107 h 323"/>
                  <a:gd name="T108" fmla="*/ 67 w 308"/>
                  <a:gd name="T109" fmla="*/ 126 h 323"/>
                  <a:gd name="T110" fmla="*/ 86 w 308"/>
                  <a:gd name="T111" fmla="*/ 141 h 323"/>
                  <a:gd name="T112" fmla="*/ 58 w 308"/>
                  <a:gd name="T113" fmla="*/ 83 h 323"/>
                  <a:gd name="T114" fmla="*/ 86 w 308"/>
                  <a:gd name="T115" fmla="*/ 190 h 323"/>
                  <a:gd name="T116" fmla="*/ 2 w 308"/>
                  <a:gd name="T117" fmla="*/ 226 h 323"/>
                  <a:gd name="T118" fmla="*/ 58 w 308"/>
                  <a:gd name="T119" fmla="*/ 147 h 323"/>
                  <a:gd name="T120" fmla="*/ 50 w 308"/>
                  <a:gd name="T121" fmla="*/ 172 h 323"/>
                  <a:gd name="T122" fmla="*/ 42 w 308"/>
                  <a:gd name="T123" fmla="*/ 186 h 323"/>
                  <a:gd name="T124" fmla="*/ 29 w 308"/>
                  <a:gd name="T125" fmla="*/ 21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8" h="323">
                    <a:moveTo>
                      <a:pt x="218" y="44"/>
                    </a:moveTo>
                    <a:lnTo>
                      <a:pt x="288" y="76"/>
                    </a:lnTo>
                    <a:lnTo>
                      <a:pt x="288" y="76"/>
                    </a:lnTo>
                    <a:lnTo>
                      <a:pt x="293" y="80"/>
                    </a:lnTo>
                    <a:lnTo>
                      <a:pt x="299" y="84"/>
                    </a:lnTo>
                    <a:lnTo>
                      <a:pt x="303" y="90"/>
                    </a:lnTo>
                    <a:lnTo>
                      <a:pt x="306" y="96"/>
                    </a:lnTo>
                    <a:lnTo>
                      <a:pt x="308" y="103"/>
                    </a:lnTo>
                    <a:lnTo>
                      <a:pt x="308" y="110"/>
                    </a:lnTo>
                    <a:lnTo>
                      <a:pt x="307" y="117"/>
                    </a:lnTo>
                    <a:lnTo>
                      <a:pt x="304" y="124"/>
                    </a:lnTo>
                    <a:lnTo>
                      <a:pt x="222" y="301"/>
                    </a:lnTo>
                    <a:lnTo>
                      <a:pt x="222" y="301"/>
                    </a:lnTo>
                    <a:lnTo>
                      <a:pt x="218" y="308"/>
                    </a:lnTo>
                    <a:lnTo>
                      <a:pt x="218" y="248"/>
                    </a:lnTo>
                    <a:lnTo>
                      <a:pt x="218" y="248"/>
                    </a:lnTo>
                    <a:lnTo>
                      <a:pt x="219" y="245"/>
                    </a:lnTo>
                    <a:lnTo>
                      <a:pt x="227" y="228"/>
                    </a:lnTo>
                    <a:lnTo>
                      <a:pt x="227" y="228"/>
                    </a:lnTo>
                    <a:lnTo>
                      <a:pt x="228" y="226"/>
                    </a:lnTo>
                    <a:lnTo>
                      <a:pt x="227" y="224"/>
                    </a:lnTo>
                    <a:lnTo>
                      <a:pt x="227" y="222"/>
                    </a:lnTo>
                    <a:lnTo>
                      <a:pt x="224" y="221"/>
                    </a:lnTo>
                    <a:lnTo>
                      <a:pt x="218" y="217"/>
                    </a:lnTo>
                    <a:lnTo>
                      <a:pt x="218" y="202"/>
                    </a:lnTo>
                    <a:lnTo>
                      <a:pt x="230" y="209"/>
                    </a:lnTo>
                    <a:lnTo>
                      <a:pt x="230" y="209"/>
                    </a:lnTo>
                    <a:lnTo>
                      <a:pt x="233" y="209"/>
                    </a:lnTo>
                    <a:lnTo>
                      <a:pt x="235" y="209"/>
                    </a:lnTo>
                    <a:lnTo>
                      <a:pt x="237" y="207"/>
                    </a:lnTo>
                    <a:lnTo>
                      <a:pt x="238" y="206"/>
                    </a:lnTo>
                    <a:lnTo>
                      <a:pt x="246" y="188"/>
                    </a:lnTo>
                    <a:lnTo>
                      <a:pt x="246" y="188"/>
                    </a:lnTo>
                    <a:lnTo>
                      <a:pt x="247" y="186"/>
                    </a:lnTo>
                    <a:lnTo>
                      <a:pt x="246" y="184"/>
                    </a:lnTo>
                    <a:lnTo>
                      <a:pt x="246" y="182"/>
                    </a:lnTo>
                    <a:lnTo>
                      <a:pt x="243" y="180"/>
                    </a:lnTo>
                    <a:lnTo>
                      <a:pt x="218" y="168"/>
                    </a:lnTo>
                    <a:lnTo>
                      <a:pt x="218" y="145"/>
                    </a:lnTo>
                    <a:lnTo>
                      <a:pt x="243" y="157"/>
                    </a:lnTo>
                    <a:lnTo>
                      <a:pt x="243" y="157"/>
                    </a:lnTo>
                    <a:lnTo>
                      <a:pt x="250" y="159"/>
                    </a:lnTo>
                    <a:lnTo>
                      <a:pt x="257" y="157"/>
                    </a:lnTo>
                    <a:lnTo>
                      <a:pt x="262" y="155"/>
                    </a:lnTo>
                    <a:lnTo>
                      <a:pt x="266" y="149"/>
                    </a:lnTo>
                    <a:lnTo>
                      <a:pt x="279" y="122"/>
                    </a:lnTo>
                    <a:lnTo>
                      <a:pt x="279" y="122"/>
                    </a:lnTo>
                    <a:lnTo>
                      <a:pt x="280" y="115"/>
                    </a:lnTo>
                    <a:lnTo>
                      <a:pt x="280" y="109"/>
                    </a:lnTo>
                    <a:lnTo>
                      <a:pt x="276" y="103"/>
                    </a:lnTo>
                    <a:lnTo>
                      <a:pt x="270" y="99"/>
                    </a:lnTo>
                    <a:lnTo>
                      <a:pt x="218" y="75"/>
                    </a:lnTo>
                    <a:lnTo>
                      <a:pt x="218" y="44"/>
                    </a:lnTo>
                    <a:close/>
                    <a:moveTo>
                      <a:pt x="180" y="26"/>
                    </a:moveTo>
                    <a:lnTo>
                      <a:pt x="218" y="44"/>
                    </a:lnTo>
                    <a:lnTo>
                      <a:pt x="218" y="75"/>
                    </a:lnTo>
                    <a:lnTo>
                      <a:pt x="180" y="57"/>
                    </a:lnTo>
                    <a:lnTo>
                      <a:pt x="180" y="26"/>
                    </a:lnTo>
                    <a:lnTo>
                      <a:pt x="180" y="26"/>
                    </a:lnTo>
                    <a:close/>
                    <a:moveTo>
                      <a:pt x="218" y="308"/>
                    </a:moveTo>
                    <a:lnTo>
                      <a:pt x="218" y="308"/>
                    </a:lnTo>
                    <a:lnTo>
                      <a:pt x="211" y="316"/>
                    </a:lnTo>
                    <a:lnTo>
                      <a:pt x="201" y="320"/>
                    </a:lnTo>
                    <a:lnTo>
                      <a:pt x="191" y="323"/>
                    </a:lnTo>
                    <a:lnTo>
                      <a:pt x="180" y="321"/>
                    </a:lnTo>
                    <a:lnTo>
                      <a:pt x="180" y="283"/>
                    </a:lnTo>
                    <a:lnTo>
                      <a:pt x="193" y="289"/>
                    </a:lnTo>
                    <a:lnTo>
                      <a:pt x="193" y="289"/>
                    </a:lnTo>
                    <a:lnTo>
                      <a:pt x="195" y="289"/>
                    </a:lnTo>
                    <a:lnTo>
                      <a:pt x="197" y="289"/>
                    </a:lnTo>
                    <a:lnTo>
                      <a:pt x="199" y="287"/>
                    </a:lnTo>
                    <a:lnTo>
                      <a:pt x="200" y="286"/>
                    </a:lnTo>
                    <a:lnTo>
                      <a:pt x="208" y="268"/>
                    </a:lnTo>
                    <a:lnTo>
                      <a:pt x="208" y="268"/>
                    </a:lnTo>
                    <a:lnTo>
                      <a:pt x="209" y="266"/>
                    </a:lnTo>
                    <a:lnTo>
                      <a:pt x="209" y="264"/>
                    </a:lnTo>
                    <a:lnTo>
                      <a:pt x="208" y="262"/>
                    </a:lnTo>
                    <a:lnTo>
                      <a:pt x="205" y="260"/>
                    </a:lnTo>
                    <a:lnTo>
                      <a:pt x="180" y="249"/>
                    </a:lnTo>
                    <a:lnTo>
                      <a:pt x="180" y="235"/>
                    </a:lnTo>
                    <a:lnTo>
                      <a:pt x="212" y="248"/>
                    </a:lnTo>
                    <a:lnTo>
                      <a:pt x="212" y="248"/>
                    </a:lnTo>
                    <a:lnTo>
                      <a:pt x="215" y="249"/>
                    </a:lnTo>
                    <a:lnTo>
                      <a:pt x="218" y="248"/>
                    </a:lnTo>
                    <a:lnTo>
                      <a:pt x="218" y="308"/>
                    </a:lnTo>
                    <a:lnTo>
                      <a:pt x="218" y="308"/>
                    </a:lnTo>
                    <a:close/>
                    <a:moveTo>
                      <a:pt x="218" y="145"/>
                    </a:moveTo>
                    <a:lnTo>
                      <a:pt x="218" y="168"/>
                    </a:lnTo>
                    <a:lnTo>
                      <a:pt x="205" y="163"/>
                    </a:lnTo>
                    <a:lnTo>
                      <a:pt x="205" y="163"/>
                    </a:lnTo>
                    <a:lnTo>
                      <a:pt x="203" y="161"/>
                    </a:lnTo>
                    <a:lnTo>
                      <a:pt x="201" y="163"/>
                    </a:lnTo>
                    <a:lnTo>
                      <a:pt x="199" y="164"/>
                    </a:lnTo>
                    <a:lnTo>
                      <a:pt x="197" y="165"/>
                    </a:lnTo>
                    <a:lnTo>
                      <a:pt x="189" y="183"/>
                    </a:lnTo>
                    <a:lnTo>
                      <a:pt x="189" y="183"/>
                    </a:lnTo>
                    <a:lnTo>
                      <a:pt x="189" y="183"/>
                    </a:lnTo>
                    <a:lnTo>
                      <a:pt x="189" y="184"/>
                    </a:lnTo>
                    <a:lnTo>
                      <a:pt x="189" y="187"/>
                    </a:lnTo>
                    <a:lnTo>
                      <a:pt x="191" y="190"/>
                    </a:lnTo>
                    <a:lnTo>
                      <a:pt x="192" y="191"/>
                    </a:lnTo>
                    <a:lnTo>
                      <a:pt x="218" y="202"/>
                    </a:lnTo>
                    <a:lnTo>
                      <a:pt x="218" y="217"/>
                    </a:lnTo>
                    <a:lnTo>
                      <a:pt x="186" y="202"/>
                    </a:lnTo>
                    <a:lnTo>
                      <a:pt x="186" y="202"/>
                    </a:lnTo>
                    <a:lnTo>
                      <a:pt x="184" y="202"/>
                    </a:lnTo>
                    <a:lnTo>
                      <a:pt x="180" y="203"/>
                    </a:lnTo>
                    <a:lnTo>
                      <a:pt x="180" y="170"/>
                    </a:lnTo>
                    <a:lnTo>
                      <a:pt x="185" y="160"/>
                    </a:lnTo>
                    <a:lnTo>
                      <a:pt x="185" y="160"/>
                    </a:lnTo>
                    <a:lnTo>
                      <a:pt x="185" y="157"/>
                    </a:lnTo>
                    <a:lnTo>
                      <a:pt x="185" y="155"/>
                    </a:lnTo>
                    <a:lnTo>
                      <a:pt x="184" y="153"/>
                    </a:lnTo>
                    <a:lnTo>
                      <a:pt x="182" y="152"/>
                    </a:lnTo>
                    <a:lnTo>
                      <a:pt x="180" y="151"/>
                    </a:lnTo>
                    <a:lnTo>
                      <a:pt x="180" y="128"/>
                    </a:lnTo>
                    <a:lnTo>
                      <a:pt x="218" y="145"/>
                    </a:lnTo>
                    <a:close/>
                    <a:moveTo>
                      <a:pt x="147" y="10"/>
                    </a:moveTo>
                    <a:lnTo>
                      <a:pt x="180" y="26"/>
                    </a:lnTo>
                    <a:lnTo>
                      <a:pt x="180" y="57"/>
                    </a:lnTo>
                    <a:lnTo>
                      <a:pt x="147" y="41"/>
                    </a:lnTo>
                    <a:lnTo>
                      <a:pt x="147" y="10"/>
                    </a:lnTo>
                    <a:lnTo>
                      <a:pt x="147" y="10"/>
                    </a:lnTo>
                    <a:close/>
                    <a:moveTo>
                      <a:pt x="180" y="321"/>
                    </a:moveTo>
                    <a:lnTo>
                      <a:pt x="180" y="321"/>
                    </a:lnTo>
                    <a:lnTo>
                      <a:pt x="174" y="318"/>
                    </a:lnTo>
                    <a:lnTo>
                      <a:pt x="147" y="306"/>
                    </a:lnTo>
                    <a:lnTo>
                      <a:pt x="147" y="240"/>
                    </a:lnTo>
                    <a:lnTo>
                      <a:pt x="147" y="240"/>
                    </a:lnTo>
                    <a:lnTo>
                      <a:pt x="147" y="240"/>
                    </a:lnTo>
                    <a:lnTo>
                      <a:pt x="149" y="237"/>
                    </a:lnTo>
                    <a:lnTo>
                      <a:pt x="147" y="235"/>
                    </a:lnTo>
                    <a:lnTo>
                      <a:pt x="147" y="218"/>
                    </a:lnTo>
                    <a:lnTo>
                      <a:pt x="150" y="220"/>
                    </a:lnTo>
                    <a:lnTo>
                      <a:pt x="150" y="220"/>
                    </a:lnTo>
                    <a:lnTo>
                      <a:pt x="153" y="221"/>
                    </a:lnTo>
                    <a:lnTo>
                      <a:pt x="155" y="220"/>
                    </a:lnTo>
                    <a:lnTo>
                      <a:pt x="157" y="218"/>
                    </a:lnTo>
                    <a:lnTo>
                      <a:pt x="158" y="217"/>
                    </a:lnTo>
                    <a:lnTo>
                      <a:pt x="166" y="199"/>
                    </a:lnTo>
                    <a:lnTo>
                      <a:pt x="166" y="199"/>
                    </a:lnTo>
                    <a:lnTo>
                      <a:pt x="166" y="198"/>
                    </a:lnTo>
                    <a:lnTo>
                      <a:pt x="166" y="195"/>
                    </a:lnTo>
                    <a:lnTo>
                      <a:pt x="165" y="193"/>
                    </a:lnTo>
                    <a:lnTo>
                      <a:pt x="163" y="191"/>
                    </a:lnTo>
                    <a:lnTo>
                      <a:pt x="147" y="184"/>
                    </a:lnTo>
                    <a:lnTo>
                      <a:pt x="147" y="170"/>
                    </a:lnTo>
                    <a:lnTo>
                      <a:pt x="169" y="180"/>
                    </a:lnTo>
                    <a:lnTo>
                      <a:pt x="169" y="180"/>
                    </a:lnTo>
                    <a:lnTo>
                      <a:pt x="172" y="180"/>
                    </a:lnTo>
                    <a:lnTo>
                      <a:pt x="173" y="180"/>
                    </a:lnTo>
                    <a:lnTo>
                      <a:pt x="176" y="179"/>
                    </a:lnTo>
                    <a:lnTo>
                      <a:pt x="177" y="176"/>
                    </a:lnTo>
                    <a:lnTo>
                      <a:pt x="180" y="170"/>
                    </a:lnTo>
                    <a:lnTo>
                      <a:pt x="180" y="203"/>
                    </a:lnTo>
                    <a:lnTo>
                      <a:pt x="180" y="203"/>
                    </a:lnTo>
                    <a:lnTo>
                      <a:pt x="178" y="206"/>
                    </a:lnTo>
                    <a:lnTo>
                      <a:pt x="170" y="222"/>
                    </a:lnTo>
                    <a:lnTo>
                      <a:pt x="170" y="222"/>
                    </a:lnTo>
                    <a:lnTo>
                      <a:pt x="170" y="222"/>
                    </a:lnTo>
                    <a:lnTo>
                      <a:pt x="170" y="225"/>
                    </a:lnTo>
                    <a:lnTo>
                      <a:pt x="170" y="228"/>
                    </a:lnTo>
                    <a:lnTo>
                      <a:pt x="172" y="229"/>
                    </a:lnTo>
                    <a:lnTo>
                      <a:pt x="173" y="230"/>
                    </a:lnTo>
                    <a:lnTo>
                      <a:pt x="180" y="235"/>
                    </a:lnTo>
                    <a:lnTo>
                      <a:pt x="180" y="249"/>
                    </a:lnTo>
                    <a:lnTo>
                      <a:pt x="168" y="243"/>
                    </a:lnTo>
                    <a:lnTo>
                      <a:pt x="168" y="243"/>
                    </a:lnTo>
                    <a:lnTo>
                      <a:pt x="166" y="243"/>
                    </a:lnTo>
                    <a:lnTo>
                      <a:pt x="163" y="243"/>
                    </a:lnTo>
                    <a:lnTo>
                      <a:pt x="162" y="244"/>
                    </a:lnTo>
                    <a:lnTo>
                      <a:pt x="161" y="245"/>
                    </a:lnTo>
                    <a:lnTo>
                      <a:pt x="151" y="263"/>
                    </a:lnTo>
                    <a:lnTo>
                      <a:pt x="151" y="263"/>
                    </a:lnTo>
                    <a:lnTo>
                      <a:pt x="151" y="263"/>
                    </a:lnTo>
                    <a:lnTo>
                      <a:pt x="151" y="266"/>
                    </a:lnTo>
                    <a:lnTo>
                      <a:pt x="151" y="267"/>
                    </a:lnTo>
                    <a:lnTo>
                      <a:pt x="153" y="270"/>
                    </a:lnTo>
                    <a:lnTo>
                      <a:pt x="155" y="271"/>
                    </a:lnTo>
                    <a:lnTo>
                      <a:pt x="180" y="283"/>
                    </a:lnTo>
                    <a:lnTo>
                      <a:pt x="180" y="321"/>
                    </a:lnTo>
                    <a:lnTo>
                      <a:pt x="180" y="321"/>
                    </a:lnTo>
                    <a:close/>
                    <a:moveTo>
                      <a:pt x="180" y="128"/>
                    </a:moveTo>
                    <a:lnTo>
                      <a:pt x="180" y="151"/>
                    </a:lnTo>
                    <a:lnTo>
                      <a:pt x="147" y="136"/>
                    </a:lnTo>
                    <a:lnTo>
                      <a:pt x="147" y="113"/>
                    </a:lnTo>
                    <a:lnTo>
                      <a:pt x="180" y="128"/>
                    </a:lnTo>
                    <a:close/>
                    <a:moveTo>
                      <a:pt x="135" y="4"/>
                    </a:moveTo>
                    <a:lnTo>
                      <a:pt x="147" y="10"/>
                    </a:lnTo>
                    <a:lnTo>
                      <a:pt x="147" y="41"/>
                    </a:lnTo>
                    <a:lnTo>
                      <a:pt x="128" y="33"/>
                    </a:lnTo>
                    <a:lnTo>
                      <a:pt x="128" y="33"/>
                    </a:lnTo>
                    <a:lnTo>
                      <a:pt x="124" y="31"/>
                    </a:lnTo>
                    <a:lnTo>
                      <a:pt x="119" y="31"/>
                    </a:lnTo>
                    <a:lnTo>
                      <a:pt x="119" y="0"/>
                    </a:lnTo>
                    <a:lnTo>
                      <a:pt x="119" y="0"/>
                    </a:lnTo>
                    <a:lnTo>
                      <a:pt x="127" y="2"/>
                    </a:lnTo>
                    <a:lnTo>
                      <a:pt x="135" y="4"/>
                    </a:lnTo>
                    <a:lnTo>
                      <a:pt x="135" y="4"/>
                    </a:lnTo>
                    <a:close/>
                    <a:moveTo>
                      <a:pt x="147" y="306"/>
                    </a:moveTo>
                    <a:lnTo>
                      <a:pt x="119" y="293"/>
                    </a:lnTo>
                    <a:lnTo>
                      <a:pt x="119" y="253"/>
                    </a:lnTo>
                    <a:lnTo>
                      <a:pt x="132" y="260"/>
                    </a:lnTo>
                    <a:lnTo>
                      <a:pt x="132" y="260"/>
                    </a:lnTo>
                    <a:lnTo>
                      <a:pt x="134" y="260"/>
                    </a:lnTo>
                    <a:lnTo>
                      <a:pt x="136" y="260"/>
                    </a:lnTo>
                    <a:lnTo>
                      <a:pt x="138" y="259"/>
                    </a:lnTo>
                    <a:lnTo>
                      <a:pt x="139" y="258"/>
                    </a:lnTo>
                    <a:lnTo>
                      <a:pt x="147" y="240"/>
                    </a:lnTo>
                    <a:lnTo>
                      <a:pt x="147" y="306"/>
                    </a:lnTo>
                    <a:lnTo>
                      <a:pt x="147" y="306"/>
                    </a:lnTo>
                    <a:close/>
                    <a:moveTo>
                      <a:pt x="147" y="113"/>
                    </a:moveTo>
                    <a:lnTo>
                      <a:pt x="147" y="136"/>
                    </a:lnTo>
                    <a:lnTo>
                      <a:pt x="144" y="134"/>
                    </a:lnTo>
                    <a:lnTo>
                      <a:pt x="144" y="134"/>
                    </a:lnTo>
                    <a:lnTo>
                      <a:pt x="142" y="133"/>
                    </a:lnTo>
                    <a:lnTo>
                      <a:pt x="139" y="134"/>
                    </a:lnTo>
                    <a:lnTo>
                      <a:pt x="138" y="134"/>
                    </a:lnTo>
                    <a:lnTo>
                      <a:pt x="136" y="137"/>
                    </a:lnTo>
                    <a:lnTo>
                      <a:pt x="128" y="155"/>
                    </a:lnTo>
                    <a:lnTo>
                      <a:pt x="128" y="155"/>
                    </a:lnTo>
                    <a:lnTo>
                      <a:pt x="128" y="155"/>
                    </a:lnTo>
                    <a:lnTo>
                      <a:pt x="128" y="156"/>
                    </a:lnTo>
                    <a:lnTo>
                      <a:pt x="128" y="159"/>
                    </a:lnTo>
                    <a:lnTo>
                      <a:pt x="130" y="160"/>
                    </a:lnTo>
                    <a:lnTo>
                      <a:pt x="131" y="161"/>
                    </a:lnTo>
                    <a:lnTo>
                      <a:pt x="147" y="170"/>
                    </a:lnTo>
                    <a:lnTo>
                      <a:pt x="147" y="184"/>
                    </a:lnTo>
                    <a:lnTo>
                      <a:pt x="126" y="174"/>
                    </a:lnTo>
                    <a:lnTo>
                      <a:pt x="126" y="174"/>
                    </a:lnTo>
                    <a:lnTo>
                      <a:pt x="121" y="174"/>
                    </a:lnTo>
                    <a:lnTo>
                      <a:pt x="119" y="175"/>
                    </a:lnTo>
                    <a:lnTo>
                      <a:pt x="119" y="141"/>
                    </a:lnTo>
                    <a:lnTo>
                      <a:pt x="124" y="130"/>
                    </a:lnTo>
                    <a:lnTo>
                      <a:pt x="124" y="130"/>
                    </a:lnTo>
                    <a:lnTo>
                      <a:pt x="124" y="129"/>
                    </a:lnTo>
                    <a:lnTo>
                      <a:pt x="124" y="126"/>
                    </a:lnTo>
                    <a:lnTo>
                      <a:pt x="123" y="125"/>
                    </a:lnTo>
                    <a:lnTo>
                      <a:pt x="121" y="124"/>
                    </a:lnTo>
                    <a:lnTo>
                      <a:pt x="119" y="122"/>
                    </a:lnTo>
                    <a:lnTo>
                      <a:pt x="119" y="99"/>
                    </a:lnTo>
                    <a:lnTo>
                      <a:pt x="147" y="113"/>
                    </a:lnTo>
                    <a:lnTo>
                      <a:pt x="147" y="113"/>
                    </a:lnTo>
                    <a:close/>
                    <a:moveTo>
                      <a:pt x="147" y="218"/>
                    </a:moveTo>
                    <a:lnTo>
                      <a:pt x="147" y="235"/>
                    </a:lnTo>
                    <a:lnTo>
                      <a:pt x="147" y="235"/>
                    </a:lnTo>
                    <a:lnTo>
                      <a:pt x="144" y="232"/>
                    </a:lnTo>
                    <a:lnTo>
                      <a:pt x="119" y="220"/>
                    </a:lnTo>
                    <a:lnTo>
                      <a:pt x="119" y="205"/>
                    </a:lnTo>
                    <a:lnTo>
                      <a:pt x="147" y="218"/>
                    </a:lnTo>
                    <a:close/>
                    <a:moveTo>
                      <a:pt x="119" y="293"/>
                    </a:moveTo>
                    <a:lnTo>
                      <a:pt x="98" y="283"/>
                    </a:lnTo>
                    <a:lnTo>
                      <a:pt x="98" y="244"/>
                    </a:lnTo>
                    <a:lnTo>
                      <a:pt x="119" y="253"/>
                    </a:lnTo>
                    <a:lnTo>
                      <a:pt x="119" y="293"/>
                    </a:lnTo>
                    <a:lnTo>
                      <a:pt x="119" y="293"/>
                    </a:lnTo>
                    <a:close/>
                    <a:moveTo>
                      <a:pt x="98" y="7"/>
                    </a:moveTo>
                    <a:lnTo>
                      <a:pt x="98" y="7"/>
                    </a:lnTo>
                    <a:lnTo>
                      <a:pt x="103" y="4"/>
                    </a:lnTo>
                    <a:lnTo>
                      <a:pt x="108" y="3"/>
                    </a:lnTo>
                    <a:lnTo>
                      <a:pt x="113" y="2"/>
                    </a:lnTo>
                    <a:lnTo>
                      <a:pt x="119" y="0"/>
                    </a:lnTo>
                    <a:lnTo>
                      <a:pt x="119" y="31"/>
                    </a:lnTo>
                    <a:lnTo>
                      <a:pt x="119" y="31"/>
                    </a:lnTo>
                    <a:lnTo>
                      <a:pt x="115" y="33"/>
                    </a:lnTo>
                    <a:lnTo>
                      <a:pt x="111" y="34"/>
                    </a:lnTo>
                    <a:lnTo>
                      <a:pt x="108" y="37"/>
                    </a:lnTo>
                    <a:lnTo>
                      <a:pt x="105" y="41"/>
                    </a:lnTo>
                    <a:lnTo>
                      <a:pt x="98" y="56"/>
                    </a:lnTo>
                    <a:lnTo>
                      <a:pt x="98" y="7"/>
                    </a:lnTo>
                    <a:lnTo>
                      <a:pt x="98" y="7"/>
                    </a:lnTo>
                    <a:close/>
                    <a:moveTo>
                      <a:pt x="119" y="99"/>
                    </a:moveTo>
                    <a:lnTo>
                      <a:pt x="119" y="122"/>
                    </a:lnTo>
                    <a:lnTo>
                      <a:pt x="98" y="113"/>
                    </a:lnTo>
                    <a:lnTo>
                      <a:pt x="98" y="90"/>
                    </a:lnTo>
                    <a:lnTo>
                      <a:pt x="98" y="90"/>
                    </a:lnTo>
                    <a:lnTo>
                      <a:pt x="101" y="91"/>
                    </a:lnTo>
                    <a:lnTo>
                      <a:pt x="119" y="99"/>
                    </a:lnTo>
                    <a:lnTo>
                      <a:pt x="119" y="99"/>
                    </a:lnTo>
                    <a:close/>
                    <a:moveTo>
                      <a:pt x="119" y="141"/>
                    </a:moveTo>
                    <a:lnTo>
                      <a:pt x="119" y="175"/>
                    </a:lnTo>
                    <a:lnTo>
                      <a:pt x="119" y="175"/>
                    </a:lnTo>
                    <a:lnTo>
                      <a:pt x="117" y="176"/>
                    </a:lnTo>
                    <a:lnTo>
                      <a:pt x="109" y="194"/>
                    </a:lnTo>
                    <a:lnTo>
                      <a:pt x="109" y="194"/>
                    </a:lnTo>
                    <a:lnTo>
                      <a:pt x="109" y="194"/>
                    </a:lnTo>
                    <a:lnTo>
                      <a:pt x="109" y="197"/>
                    </a:lnTo>
                    <a:lnTo>
                      <a:pt x="109" y="199"/>
                    </a:lnTo>
                    <a:lnTo>
                      <a:pt x="111" y="201"/>
                    </a:lnTo>
                    <a:lnTo>
                      <a:pt x="112" y="202"/>
                    </a:lnTo>
                    <a:lnTo>
                      <a:pt x="119" y="205"/>
                    </a:lnTo>
                    <a:lnTo>
                      <a:pt x="119" y="220"/>
                    </a:lnTo>
                    <a:lnTo>
                      <a:pt x="107" y="214"/>
                    </a:lnTo>
                    <a:lnTo>
                      <a:pt x="107" y="214"/>
                    </a:lnTo>
                    <a:lnTo>
                      <a:pt x="104" y="214"/>
                    </a:lnTo>
                    <a:lnTo>
                      <a:pt x="103" y="214"/>
                    </a:lnTo>
                    <a:lnTo>
                      <a:pt x="100" y="216"/>
                    </a:lnTo>
                    <a:lnTo>
                      <a:pt x="98" y="217"/>
                    </a:lnTo>
                    <a:lnTo>
                      <a:pt x="98" y="218"/>
                    </a:lnTo>
                    <a:lnTo>
                      <a:pt x="98" y="186"/>
                    </a:lnTo>
                    <a:lnTo>
                      <a:pt x="105" y="171"/>
                    </a:lnTo>
                    <a:lnTo>
                      <a:pt x="105" y="171"/>
                    </a:lnTo>
                    <a:lnTo>
                      <a:pt x="105" y="168"/>
                    </a:lnTo>
                    <a:lnTo>
                      <a:pt x="105" y="167"/>
                    </a:lnTo>
                    <a:lnTo>
                      <a:pt x="104" y="164"/>
                    </a:lnTo>
                    <a:lnTo>
                      <a:pt x="103" y="163"/>
                    </a:lnTo>
                    <a:lnTo>
                      <a:pt x="98" y="161"/>
                    </a:lnTo>
                    <a:lnTo>
                      <a:pt x="98" y="147"/>
                    </a:lnTo>
                    <a:lnTo>
                      <a:pt x="108" y="152"/>
                    </a:lnTo>
                    <a:lnTo>
                      <a:pt x="108" y="152"/>
                    </a:lnTo>
                    <a:lnTo>
                      <a:pt x="111" y="152"/>
                    </a:lnTo>
                    <a:lnTo>
                      <a:pt x="112" y="152"/>
                    </a:lnTo>
                    <a:lnTo>
                      <a:pt x="115" y="151"/>
                    </a:lnTo>
                    <a:lnTo>
                      <a:pt x="116" y="148"/>
                    </a:lnTo>
                    <a:lnTo>
                      <a:pt x="119" y="141"/>
                    </a:lnTo>
                    <a:close/>
                    <a:moveTo>
                      <a:pt x="98" y="283"/>
                    </a:moveTo>
                    <a:lnTo>
                      <a:pt x="86" y="278"/>
                    </a:lnTo>
                    <a:lnTo>
                      <a:pt x="86" y="212"/>
                    </a:lnTo>
                    <a:lnTo>
                      <a:pt x="86" y="212"/>
                    </a:lnTo>
                    <a:lnTo>
                      <a:pt x="86" y="212"/>
                    </a:lnTo>
                    <a:lnTo>
                      <a:pt x="86" y="209"/>
                    </a:lnTo>
                    <a:lnTo>
                      <a:pt x="86" y="206"/>
                    </a:lnTo>
                    <a:lnTo>
                      <a:pt x="86" y="190"/>
                    </a:lnTo>
                    <a:lnTo>
                      <a:pt x="89" y="191"/>
                    </a:lnTo>
                    <a:lnTo>
                      <a:pt x="89" y="191"/>
                    </a:lnTo>
                    <a:lnTo>
                      <a:pt x="92" y="191"/>
                    </a:lnTo>
                    <a:lnTo>
                      <a:pt x="93" y="191"/>
                    </a:lnTo>
                    <a:lnTo>
                      <a:pt x="96" y="190"/>
                    </a:lnTo>
                    <a:lnTo>
                      <a:pt x="97" y="188"/>
                    </a:lnTo>
                    <a:lnTo>
                      <a:pt x="98" y="186"/>
                    </a:lnTo>
                    <a:lnTo>
                      <a:pt x="98" y="218"/>
                    </a:lnTo>
                    <a:lnTo>
                      <a:pt x="90" y="235"/>
                    </a:lnTo>
                    <a:lnTo>
                      <a:pt x="90" y="235"/>
                    </a:lnTo>
                    <a:lnTo>
                      <a:pt x="90" y="235"/>
                    </a:lnTo>
                    <a:lnTo>
                      <a:pt x="90" y="237"/>
                    </a:lnTo>
                    <a:lnTo>
                      <a:pt x="90" y="239"/>
                    </a:lnTo>
                    <a:lnTo>
                      <a:pt x="92" y="241"/>
                    </a:lnTo>
                    <a:lnTo>
                      <a:pt x="93" y="243"/>
                    </a:lnTo>
                    <a:lnTo>
                      <a:pt x="98" y="244"/>
                    </a:lnTo>
                    <a:lnTo>
                      <a:pt x="98" y="283"/>
                    </a:lnTo>
                    <a:lnTo>
                      <a:pt x="98" y="283"/>
                    </a:lnTo>
                    <a:close/>
                    <a:moveTo>
                      <a:pt x="86" y="22"/>
                    </a:moveTo>
                    <a:lnTo>
                      <a:pt x="86" y="22"/>
                    </a:lnTo>
                    <a:lnTo>
                      <a:pt x="86" y="22"/>
                    </a:lnTo>
                    <a:lnTo>
                      <a:pt x="92" y="14"/>
                    </a:lnTo>
                    <a:lnTo>
                      <a:pt x="98" y="7"/>
                    </a:lnTo>
                    <a:lnTo>
                      <a:pt x="98" y="56"/>
                    </a:lnTo>
                    <a:lnTo>
                      <a:pt x="93" y="68"/>
                    </a:lnTo>
                    <a:lnTo>
                      <a:pt x="93" y="68"/>
                    </a:lnTo>
                    <a:lnTo>
                      <a:pt x="93" y="68"/>
                    </a:lnTo>
                    <a:lnTo>
                      <a:pt x="92" y="73"/>
                    </a:lnTo>
                    <a:lnTo>
                      <a:pt x="92" y="79"/>
                    </a:lnTo>
                    <a:lnTo>
                      <a:pt x="94" y="84"/>
                    </a:lnTo>
                    <a:lnTo>
                      <a:pt x="98" y="90"/>
                    </a:lnTo>
                    <a:lnTo>
                      <a:pt x="98" y="113"/>
                    </a:lnTo>
                    <a:lnTo>
                      <a:pt x="86" y="107"/>
                    </a:lnTo>
                    <a:lnTo>
                      <a:pt x="86" y="22"/>
                    </a:lnTo>
                    <a:lnTo>
                      <a:pt x="86" y="22"/>
                    </a:lnTo>
                    <a:close/>
                    <a:moveTo>
                      <a:pt x="98" y="147"/>
                    </a:moveTo>
                    <a:lnTo>
                      <a:pt x="98" y="161"/>
                    </a:lnTo>
                    <a:lnTo>
                      <a:pt x="86" y="156"/>
                    </a:lnTo>
                    <a:lnTo>
                      <a:pt x="86" y="141"/>
                    </a:lnTo>
                    <a:lnTo>
                      <a:pt x="98" y="147"/>
                    </a:lnTo>
                    <a:close/>
                    <a:moveTo>
                      <a:pt x="86" y="278"/>
                    </a:moveTo>
                    <a:lnTo>
                      <a:pt x="58" y="264"/>
                    </a:lnTo>
                    <a:lnTo>
                      <a:pt x="58" y="225"/>
                    </a:lnTo>
                    <a:lnTo>
                      <a:pt x="70" y="232"/>
                    </a:lnTo>
                    <a:lnTo>
                      <a:pt x="70" y="232"/>
                    </a:lnTo>
                    <a:lnTo>
                      <a:pt x="73" y="232"/>
                    </a:lnTo>
                    <a:lnTo>
                      <a:pt x="75" y="232"/>
                    </a:lnTo>
                    <a:lnTo>
                      <a:pt x="77" y="230"/>
                    </a:lnTo>
                    <a:lnTo>
                      <a:pt x="78" y="229"/>
                    </a:lnTo>
                    <a:lnTo>
                      <a:pt x="86" y="212"/>
                    </a:lnTo>
                    <a:lnTo>
                      <a:pt x="86" y="278"/>
                    </a:lnTo>
                    <a:lnTo>
                      <a:pt x="86" y="278"/>
                    </a:lnTo>
                    <a:close/>
                    <a:moveTo>
                      <a:pt x="58" y="83"/>
                    </a:moveTo>
                    <a:lnTo>
                      <a:pt x="86" y="22"/>
                    </a:lnTo>
                    <a:lnTo>
                      <a:pt x="86" y="107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81" y="105"/>
                    </a:lnTo>
                    <a:lnTo>
                      <a:pt x="78" y="105"/>
                    </a:lnTo>
                    <a:lnTo>
                      <a:pt x="77" y="106"/>
                    </a:lnTo>
                    <a:lnTo>
                      <a:pt x="75" y="109"/>
                    </a:lnTo>
                    <a:lnTo>
                      <a:pt x="67" y="126"/>
                    </a:lnTo>
                    <a:lnTo>
                      <a:pt x="67" y="126"/>
                    </a:lnTo>
                    <a:lnTo>
                      <a:pt x="67" y="126"/>
                    </a:lnTo>
                    <a:lnTo>
                      <a:pt x="66" y="128"/>
                    </a:lnTo>
                    <a:lnTo>
                      <a:pt x="67" y="130"/>
                    </a:lnTo>
                    <a:lnTo>
                      <a:pt x="67" y="132"/>
                    </a:lnTo>
                    <a:lnTo>
                      <a:pt x="70" y="133"/>
                    </a:lnTo>
                    <a:lnTo>
                      <a:pt x="86" y="141"/>
                    </a:lnTo>
                    <a:lnTo>
                      <a:pt x="86" y="156"/>
                    </a:lnTo>
                    <a:lnTo>
                      <a:pt x="65" y="145"/>
                    </a:lnTo>
                    <a:lnTo>
                      <a:pt x="65" y="145"/>
                    </a:lnTo>
                    <a:lnTo>
                      <a:pt x="61" y="145"/>
                    </a:lnTo>
                    <a:lnTo>
                      <a:pt x="58" y="147"/>
                    </a:lnTo>
                    <a:lnTo>
                      <a:pt x="58" y="83"/>
                    </a:lnTo>
                    <a:lnTo>
                      <a:pt x="58" y="83"/>
                    </a:lnTo>
                    <a:close/>
                    <a:moveTo>
                      <a:pt x="86" y="190"/>
                    </a:moveTo>
                    <a:lnTo>
                      <a:pt x="86" y="206"/>
                    </a:lnTo>
                    <a:lnTo>
                      <a:pt x="86" y="206"/>
                    </a:lnTo>
                    <a:lnTo>
                      <a:pt x="84" y="203"/>
                    </a:lnTo>
                    <a:lnTo>
                      <a:pt x="58" y="191"/>
                    </a:lnTo>
                    <a:lnTo>
                      <a:pt x="58" y="176"/>
                    </a:lnTo>
                    <a:lnTo>
                      <a:pt x="86" y="190"/>
                    </a:lnTo>
                    <a:close/>
                    <a:moveTo>
                      <a:pt x="58" y="264"/>
                    </a:moveTo>
                    <a:lnTo>
                      <a:pt x="21" y="247"/>
                    </a:lnTo>
                    <a:lnTo>
                      <a:pt x="21" y="247"/>
                    </a:lnTo>
                    <a:lnTo>
                      <a:pt x="14" y="243"/>
                    </a:lnTo>
                    <a:lnTo>
                      <a:pt x="9" y="239"/>
                    </a:lnTo>
                    <a:lnTo>
                      <a:pt x="5" y="233"/>
                    </a:lnTo>
                    <a:lnTo>
                      <a:pt x="2" y="226"/>
                    </a:lnTo>
                    <a:lnTo>
                      <a:pt x="1" y="220"/>
                    </a:lnTo>
                    <a:lnTo>
                      <a:pt x="0" y="213"/>
                    </a:lnTo>
                    <a:lnTo>
                      <a:pt x="1" y="206"/>
                    </a:lnTo>
                    <a:lnTo>
                      <a:pt x="4" y="199"/>
                    </a:lnTo>
                    <a:lnTo>
                      <a:pt x="58" y="83"/>
                    </a:lnTo>
                    <a:lnTo>
                      <a:pt x="58" y="147"/>
                    </a:lnTo>
                    <a:lnTo>
                      <a:pt x="58" y="147"/>
                    </a:lnTo>
                    <a:lnTo>
                      <a:pt x="56" y="148"/>
                    </a:lnTo>
                    <a:lnTo>
                      <a:pt x="48" y="165"/>
                    </a:lnTo>
                    <a:lnTo>
                      <a:pt x="48" y="165"/>
                    </a:lnTo>
                    <a:lnTo>
                      <a:pt x="48" y="165"/>
                    </a:lnTo>
                    <a:lnTo>
                      <a:pt x="48" y="168"/>
                    </a:lnTo>
                    <a:lnTo>
                      <a:pt x="48" y="170"/>
                    </a:lnTo>
                    <a:lnTo>
                      <a:pt x="50" y="172"/>
                    </a:lnTo>
                    <a:lnTo>
                      <a:pt x="51" y="174"/>
                    </a:lnTo>
                    <a:lnTo>
                      <a:pt x="58" y="176"/>
                    </a:lnTo>
                    <a:lnTo>
                      <a:pt x="58" y="191"/>
                    </a:lnTo>
                    <a:lnTo>
                      <a:pt x="46" y="186"/>
                    </a:lnTo>
                    <a:lnTo>
                      <a:pt x="46" y="186"/>
                    </a:lnTo>
                    <a:lnTo>
                      <a:pt x="43" y="184"/>
                    </a:lnTo>
                    <a:lnTo>
                      <a:pt x="42" y="186"/>
                    </a:lnTo>
                    <a:lnTo>
                      <a:pt x="39" y="187"/>
                    </a:lnTo>
                    <a:lnTo>
                      <a:pt x="38" y="188"/>
                    </a:lnTo>
                    <a:lnTo>
                      <a:pt x="29" y="206"/>
                    </a:lnTo>
                    <a:lnTo>
                      <a:pt x="29" y="206"/>
                    </a:lnTo>
                    <a:lnTo>
                      <a:pt x="29" y="206"/>
                    </a:lnTo>
                    <a:lnTo>
                      <a:pt x="29" y="207"/>
                    </a:lnTo>
                    <a:lnTo>
                      <a:pt x="29" y="210"/>
                    </a:lnTo>
                    <a:lnTo>
                      <a:pt x="31" y="212"/>
                    </a:lnTo>
                    <a:lnTo>
                      <a:pt x="32" y="213"/>
                    </a:lnTo>
                    <a:lnTo>
                      <a:pt x="58" y="225"/>
                    </a:lnTo>
                    <a:lnTo>
                      <a:pt x="58" y="264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3" tIns="34289" rIns="68573" bIns="34289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2" name="组合 212"/>
              <p:cNvGrpSpPr/>
              <p:nvPr/>
            </p:nvGrpSpPr>
            <p:grpSpPr>
              <a:xfrm>
                <a:off x="4794295" y="1384041"/>
                <a:ext cx="464344" cy="488156"/>
                <a:chOff x="1704976" y="2255838"/>
                <a:chExt cx="619125" cy="650875"/>
              </a:xfrm>
            </p:grpSpPr>
            <p:sp>
              <p:nvSpPr>
                <p:cNvPr id="65" name="Rectangle 155"/>
                <p:cNvSpPr>
                  <a:spLocks noChangeArrowheads="1"/>
                </p:cNvSpPr>
                <p:nvPr/>
              </p:nvSpPr>
              <p:spPr bwMode="auto">
                <a:xfrm>
                  <a:off x="1704976" y="2873375"/>
                  <a:ext cx="619125" cy="33338"/>
                </a:xfrm>
                <a:prstGeom prst="rect">
                  <a:avLst/>
                </a:prstGeom>
                <a:solidFill>
                  <a:srgbClr val="5ABB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" name="Rectangle 156"/>
                <p:cNvSpPr>
                  <a:spLocks noChangeArrowheads="1"/>
                </p:cNvSpPr>
                <p:nvPr/>
              </p:nvSpPr>
              <p:spPr bwMode="auto">
                <a:xfrm>
                  <a:off x="1730376" y="2811463"/>
                  <a:ext cx="568325" cy="33338"/>
                </a:xfrm>
                <a:prstGeom prst="rect">
                  <a:avLst/>
                </a:prstGeom>
                <a:solidFill>
                  <a:srgbClr val="5ABB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" name="Rectangle 157"/>
                <p:cNvSpPr>
                  <a:spLocks noChangeArrowheads="1"/>
                </p:cNvSpPr>
                <p:nvPr/>
              </p:nvSpPr>
              <p:spPr bwMode="auto">
                <a:xfrm>
                  <a:off x="1954213" y="2747963"/>
                  <a:ext cx="120650" cy="31750"/>
                </a:xfrm>
                <a:prstGeom prst="rect">
                  <a:avLst/>
                </a:prstGeom>
                <a:solidFill>
                  <a:srgbClr val="5ABB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" name="Rectangle 158"/>
                <p:cNvSpPr>
                  <a:spLocks noChangeArrowheads="1"/>
                </p:cNvSpPr>
                <p:nvPr/>
              </p:nvSpPr>
              <p:spPr bwMode="auto">
                <a:xfrm>
                  <a:off x="1976438" y="2517775"/>
                  <a:ext cx="77788" cy="250825"/>
                </a:xfrm>
                <a:prstGeom prst="rect">
                  <a:avLst/>
                </a:prstGeom>
                <a:solidFill>
                  <a:srgbClr val="5ABB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Rectangle 159"/>
                <p:cNvSpPr>
                  <a:spLocks noChangeArrowheads="1"/>
                </p:cNvSpPr>
                <p:nvPr/>
              </p:nvSpPr>
              <p:spPr bwMode="auto">
                <a:xfrm>
                  <a:off x="1954213" y="2505075"/>
                  <a:ext cx="120650" cy="31750"/>
                </a:xfrm>
                <a:prstGeom prst="rect">
                  <a:avLst/>
                </a:prstGeom>
                <a:solidFill>
                  <a:srgbClr val="5ABB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Rectangle 160"/>
                <p:cNvSpPr>
                  <a:spLocks noChangeArrowheads="1"/>
                </p:cNvSpPr>
                <p:nvPr/>
              </p:nvSpPr>
              <p:spPr bwMode="auto">
                <a:xfrm>
                  <a:off x="1774826" y="2747963"/>
                  <a:ext cx="119063" cy="31750"/>
                </a:xfrm>
                <a:prstGeom prst="rect">
                  <a:avLst/>
                </a:prstGeom>
                <a:solidFill>
                  <a:srgbClr val="5ABB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Rectangle 161"/>
                <p:cNvSpPr>
                  <a:spLocks noChangeArrowheads="1"/>
                </p:cNvSpPr>
                <p:nvPr/>
              </p:nvSpPr>
              <p:spPr bwMode="auto">
                <a:xfrm>
                  <a:off x="1795463" y="2517775"/>
                  <a:ext cx="77788" cy="250825"/>
                </a:xfrm>
                <a:prstGeom prst="rect">
                  <a:avLst/>
                </a:prstGeom>
                <a:solidFill>
                  <a:srgbClr val="5ABB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Rectangle 162"/>
                <p:cNvSpPr>
                  <a:spLocks noChangeArrowheads="1"/>
                </p:cNvSpPr>
                <p:nvPr/>
              </p:nvSpPr>
              <p:spPr bwMode="auto">
                <a:xfrm>
                  <a:off x="1774826" y="2505075"/>
                  <a:ext cx="119063" cy="31750"/>
                </a:xfrm>
                <a:prstGeom prst="rect">
                  <a:avLst/>
                </a:prstGeom>
                <a:solidFill>
                  <a:srgbClr val="5ABB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Rectangle 163"/>
                <p:cNvSpPr>
                  <a:spLocks noChangeArrowheads="1"/>
                </p:cNvSpPr>
                <p:nvPr/>
              </p:nvSpPr>
              <p:spPr bwMode="auto">
                <a:xfrm>
                  <a:off x="2135188" y="2747963"/>
                  <a:ext cx="120650" cy="31750"/>
                </a:xfrm>
                <a:prstGeom prst="rect">
                  <a:avLst/>
                </a:prstGeom>
                <a:solidFill>
                  <a:srgbClr val="5ABB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Rectangle 164"/>
                <p:cNvSpPr>
                  <a:spLocks noChangeArrowheads="1"/>
                </p:cNvSpPr>
                <p:nvPr/>
              </p:nvSpPr>
              <p:spPr bwMode="auto">
                <a:xfrm>
                  <a:off x="2157413" y="2517775"/>
                  <a:ext cx="76200" cy="250825"/>
                </a:xfrm>
                <a:prstGeom prst="rect">
                  <a:avLst/>
                </a:prstGeom>
                <a:solidFill>
                  <a:srgbClr val="5ABB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Rectangle 165"/>
                <p:cNvSpPr>
                  <a:spLocks noChangeArrowheads="1"/>
                </p:cNvSpPr>
                <p:nvPr/>
              </p:nvSpPr>
              <p:spPr bwMode="auto">
                <a:xfrm>
                  <a:off x="2135188" y="2505075"/>
                  <a:ext cx="120650" cy="31750"/>
                </a:xfrm>
                <a:prstGeom prst="rect">
                  <a:avLst/>
                </a:prstGeom>
                <a:solidFill>
                  <a:srgbClr val="5ABB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Rectangle 166"/>
                <p:cNvSpPr>
                  <a:spLocks noChangeArrowheads="1"/>
                </p:cNvSpPr>
                <p:nvPr/>
              </p:nvSpPr>
              <p:spPr bwMode="auto">
                <a:xfrm>
                  <a:off x="1730376" y="2435225"/>
                  <a:ext cx="568325" cy="33338"/>
                </a:xfrm>
                <a:prstGeom prst="rect">
                  <a:avLst/>
                </a:prstGeom>
                <a:solidFill>
                  <a:srgbClr val="5ABB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Freeform 167"/>
                <p:cNvSpPr>
                  <a:spLocks/>
                </p:cNvSpPr>
                <p:nvPr/>
              </p:nvSpPr>
              <p:spPr bwMode="auto">
                <a:xfrm>
                  <a:off x="1730376" y="2255838"/>
                  <a:ext cx="568325" cy="179388"/>
                </a:xfrm>
                <a:custGeom>
                  <a:avLst/>
                  <a:gdLst>
                    <a:gd name="T0" fmla="*/ 179 w 358"/>
                    <a:gd name="T1" fmla="*/ 0 h 113"/>
                    <a:gd name="T2" fmla="*/ 0 w 358"/>
                    <a:gd name="T3" fmla="*/ 113 h 113"/>
                    <a:gd name="T4" fmla="*/ 358 w 358"/>
                    <a:gd name="T5" fmla="*/ 113 h 113"/>
                    <a:gd name="T6" fmla="*/ 179 w 358"/>
                    <a:gd name="T7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8" h="113">
                      <a:moveTo>
                        <a:pt x="179" y="0"/>
                      </a:moveTo>
                      <a:lnTo>
                        <a:pt x="0" y="113"/>
                      </a:lnTo>
                      <a:lnTo>
                        <a:pt x="358" y="113"/>
                      </a:lnTo>
                      <a:lnTo>
                        <a:pt x="179" y="0"/>
                      </a:lnTo>
                      <a:close/>
                    </a:path>
                  </a:pathLst>
                </a:custGeom>
                <a:solidFill>
                  <a:srgbClr val="5ABB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3" name="Freeform 168"/>
              <p:cNvSpPr>
                <a:spLocks noEditPoints="1"/>
              </p:cNvSpPr>
              <p:nvPr/>
            </p:nvSpPr>
            <p:spPr bwMode="auto">
              <a:xfrm>
                <a:off x="5819424" y="1505483"/>
                <a:ext cx="591741" cy="386954"/>
              </a:xfrm>
              <a:custGeom>
                <a:avLst/>
                <a:gdLst>
                  <a:gd name="T0" fmla="*/ 497 w 497"/>
                  <a:gd name="T1" fmla="*/ 0 h 325"/>
                  <a:gd name="T2" fmla="*/ 386 w 497"/>
                  <a:gd name="T3" fmla="*/ 37 h 325"/>
                  <a:gd name="T4" fmla="*/ 386 w 497"/>
                  <a:gd name="T5" fmla="*/ 210 h 325"/>
                  <a:gd name="T6" fmla="*/ 386 w 497"/>
                  <a:gd name="T7" fmla="*/ 210 h 325"/>
                  <a:gd name="T8" fmla="*/ 397 w 497"/>
                  <a:gd name="T9" fmla="*/ 209 h 325"/>
                  <a:gd name="T10" fmla="*/ 405 w 497"/>
                  <a:gd name="T11" fmla="*/ 206 h 325"/>
                  <a:gd name="T12" fmla="*/ 409 w 497"/>
                  <a:gd name="T13" fmla="*/ 204 h 325"/>
                  <a:gd name="T14" fmla="*/ 411 w 497"/>
                  <a:gd name="T15" fmla="*/ 201 h 325"/>
                  <a:gd name="T16" fmla="*/ 413 w 497"/>
                  <a:gd name="T17" fmla="*/ 197 h 325"/>
                  <a:gd name="T18" fmla="*/ 413 w 497"/>
                  <a:gd name="T19" fmla="*/ 194 h 325"/>
                  <a:gd name="T20" fmla="*/ 413 w 497"/>
                  <a:gd name="T21" fmla="*/ 118 h 325"/>
                  <a:gd name="T22" fmla="*/ 399 w 497"/>
                  <a:gd name="T23" fmla="*/ 118 h 325"/>
                  <a:gd name="T24" fmla="*/ 399 w 497"/>
                  <a:gd name="T25" fmla="*/ 86 h 325"/>
                  <a:gd name="T26" fmla="*/ 413 w 497"/>
                  <a:gd name="T27" fmla="*/ 86 h 325"/>
                  <a:gd name="T28" fmla="*/ 447 w 497"/>
                  <a:gd name="T29" fmla="*/ 86 h 325"/>
                  <a:gd name="T30" fmla="*/ 462 w 497"/>
                  <a:gd name="T31" fmla="*/ 86 h 325"/>
                  <a:gd name="T32" fmla="*/ 462 w 497"/>
                  <a:gd name="T33" fmla="*/ 118 h 325"/>
                  <a:gd name="T34" fmla="*/ 447 w 497"/>
                  <a:gd name="T35" fmla="*/ 118 h 325"/>
                  <a:gd name="T36" fmla="*/ 447 w 497"/>
                  <a:gd name="T37" fmla="*/ 194 h 325"/>
                  <a:gd name="T38" fmla="*/ 447 w 497"/>
                  <a:gd name="T39" fmla="*/ 194 h 325"/>
                  <a:gd name="T40" fmla="*/ 446 w 497"/>
                  <a:gd name="T41" fmla="*/ 204 h 325"/>
                  <a:gd name="T42" fmla="*/ 442 w 497"/>
                  <a:gd name="T43" fmla="*/ 212 h 325"/>
                  <a:gd name="T44" fmla="*/ 436 w 497"/>
                  <a:gd name="T45" fmla="*/ 220 h 325"/>
                  <a:gd name="T46" fmla="*/ 430 w 497"/>
                  <a:gd name="T47" fmla="*/ 227 h 325"/>
                  <a:gd name="T48" fmla="*/ 420 w 497"/>
                  <a:gd name="T49" fmla="*/ 232 h 325"/>
                  <a:gd name="T50" fmla="*/ 411 w 497"/>
                  <a:gd name="T51" fmla="*/ 236 h 325"/>
                  <a:gd name="T52" fmla="*/ 399 w 497"/>
                  <a:gd name="T53" fmla="*/ 239 h 325"/>
                  <a:gd name="T54" fmla="*/ 386 w 497"/>
                  <a:gd name="T55" fmla="*/ 239 h 325"/>
                  <a:gd name="T56" fmla="*/ 386 w 497"/>
                  <a:gd name="T57" fmla="*/ 289 h 325"/>
                  <a:gd name="T58" fmla="*/ 497 w 497"/>
                  <a:gd name="T59" fmla="*/ 325 h 325"/>
                  <a:gd name="T60" fmla="*/ 497 w 497"/>
                  <a:gd name="T61" fmla="*/ 0 h 325"/>
                  <a:gd name="T62" fmla="*/ 386 w 497"/>
                  <a:gd name="T63" fmla="*/ 37 h 325"/>
                  <a:gd name="T64" fmla="*/ 0 w 497"/>
                  <a:gd name="T65" fmla="*/ 163 h 325"/>
                  <a:gd name="T66" fmla="*/ 386 w 497"/>
                  <a:gd name="T67" fmla="*/ 289 h 325"/>
                  <a:gd name="T68" fmla="*/ 386 w 497"/>
                  <a:gd name="T69" fmla="*/ 239 h 325"/>
                  <a:gd name="T70" fmla="*/ 386 w 497"/>
                  <a:gd name="T71" fmla="*/ 239 h 325"/>
                  <a:gd name="T72" fmla="*/ 374 w 497"/>
                  <a:gd name="T73" fmla="*/ 239 h 325"/>
                  <a:gd name="T74" fmla="*/ 363 w 497"/>
                  <a:gd name="T75" fmla="*/ 236 h 325"/>
                  <a:gd name="T76" fmla="*/ 353 w 497"/>
                  <a:gd name="T77" fmla="*/ 232 h 325"/>
                  <a:gd name="T78" fmla="*/ 343 w 497"/>
                  <a:gd name="T79" fmla="*/ 227 h 325"/>
                  <a:gd name="T80" fmla="*/ 336 w 497"/>
                  <a:gd name="T81" fmla="*/ 220 h 325"/>
                  <a:gd name="T82" fmla="*/ 331 w 497"/>
                  <a:gd name="T83" fmla="*/ 212 h 325"/>
                  <a:gd name="T84" fmla="*/ 327 w 497"/>
                  <a:gd name="T85" fmla="*/ 204 h 325"/>
                  <a:gd name="T86" fmla="*/ 325 w 497"/>
                  <a:gd name="T87" fmla="*/ 194 h 325"/>
                  <a:gd name="T88" fmla="*/ 325 w 497"/>
                  <a:gd name="T89" fmla="*/ 118 h 325"/>
                  <a:gd name="T90" fmla="*/ 311 w 497"/>
                  <a:gd name="T91" fmla="*/ 118 h 325"/>
                  <a:gd name="T92" fmla="*/ 311 w 497"/>
                  <a:gd name="T93" fmla="*/ 86 h 325"/>
                  <a:gd name="T94" fmla="*/ 325 w 497"/>
                  <a:gd name="T95" fmla="*/ 86 h 325"/>
                  <a:gd name="T96" fmla="*/ 359 w 497"/>
                  <a:gd name="T97" fmla="*/ 86 h 325"/>
                  <a:gd name="T98" fmla="*/ 376 w 497"/>
                  <a:gd name="T99" fmla="*/ 86 h 325"/>
                  <a:gd name="T100" fmla="*/ 376 w 497"/>
                  <a:gd name="T101" fmla="*/ 118 h 325"/>
                  <a:gd name="T102" fmla="*/ 359 w 497"/>
                  <a:gd name="T103" fmla="*/ 118 h 325"/>
                  <a:gd name="T104" fmla="*/ 359 w 497"/>
                  <a:gd name="T105" fmla="*/ 194 h 325"/>
                  <a:gd name="T106" fmla="*/ 359 w 497"/>
                  <a:gd name="T107" fmla="*/ 194 h 325"/>
                  <a:gd name="T108" fmla="*/ 361 w 497"/>
                  <a:gd name="T109" fmla="*/ 197 h 325"/>
                  <a:gd name="T110" fmla="*/ 362 w 497"/>
                  <a:gd name="T111" fmla="*/ 201 h 325"/>
                  <a:gd name="T112" fmla="*/ 365 w 497"/>
                  <a:gd name="T113" fmla="*/ 204 h 325"/>
                  <a:gd name="T114" fmla="*/ 367 w 497"/>
                  <a:gd name="T115" fmla="*/ 206 h 325"/>
                  <a:gd name="T116" fmla="*/ 376 w 497"/>
                  <a:gd name="T117" fmla="*/ 209 h 325"/>
                  <a:gd name="T118" fmla="*/ 386 w 497"/>
                  <a:gd name="T119" fmla="*/ 210 h 325"/>
                  <a:gd name="T120" fmla="*/ 386 w 497"/>
                  <a:gd name="T121" fmla="*/ 37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97" h="325">
                    <a:moveTo>
                      <a:pt x="497" y="0"/>
                    </a:moveTo>
                    <a:lnTo>
                      <a:pt x="386" y="37"/>
                    </a:lnTo>
                    <a:lnTo>
                      <a:pt x="386" y="210"/>
                    </a:lnTo>
                    <a:lnTo>
                      <a:pt x="386" y="210"/>
                    </a:lnTo>
                    <a:lnTo>
                      <a:pt x="397" y="209"/>
                    </a:lnTo>
                    <a:lnTo>
                      <a:pt x="405" y="206"/>
                    </a:lnTo>
                    <a:lnTo>
                      <a:pt x="409" y="204"/>
                    </a:lnTo>
                    <a:lnTo>
                      <a:pt x="411" y="201"/>
                    </a:lnTo>
                    <a:lnTo>
                      <a:pt x="413" y="197"/>
                    </a:lnTo>
                    <a:lnTo>
                      <a:pt x="413" y="194"/>
                    </a:lnTo>
                    <a:lnTo>
                      <a:pt x="413" y="118"/>
                    </a:lnTo>
                    <a:lnTo>
                      <a:pt x="399" y="118"/>
                    </a:lnTo>
                    <a:lnTo>
                      <a:pt x="399" y="86"/>
                    </a:lnTo>
                    <a:lnTo>
                      <a:pt x="413" y="86"/>
                    </a:lnTo>
                    <a:lnTo>
                      <a:pt x="447" y="86"/>
                    </a:lnTo>
                    <a:lnTo>
                      <a:pt x="462" y="86"/>
                    </a:lnTo>
                    <a:lnTo>
                      <a:pt x="462" y="118"/>
                    </a:lnTo>
                    <a:lnTo>
                      <a:pt x="447" y="118"/>
                    </a:lnTo>
                    <a:lnTo>
                      <a:pt x="447" y="194"/>
                    </a:lnTo>
                    <a:lnTo>
                      <a:pt x="447" y="194"/>
                    </a:lnTo>
                    <a:lnTo>
                      <a:pt x="446" y="204"/>
                    </a:lnTo>
                    <a:lnTo>
                      <a:pt x="442" y="212"/>
                    </a:lnTo>
                    <a:lnTo>
                      <a:pt x="436" y="220"/>
                    </a:lnTo>
                    <a:lnTo>
                      <a:pt x="430" y="227"/>
                    </a:lnTo>
                    <a:lnTo>
                      <a:pt x="420" y="232"/>
                    </a:lnTo>
                    <a:lnTo>
                      <a:pt x="411" y="236"/>
                    </a:lnTo>
                    <a:lnTo>
                      <a:pt x="399" y="239"/>
                    </a:lnTo>
                    <a:lnTo>
                      <a:pt x="386" y="239"/>
                    </a:lnTo>
                    <a:lnTo>
                      <a:pt x="386" y="289"/>
                    </a:lnTo>
                    <a:lnTo>
                      <a:pt x="497" y="325"/>
                    </a:lnTo>
                    <a:lnTo>
                      <a:pt x="497" y="0"/>
                    </a:lnTo>
                    <a:close/>
                    <a:moveTo>
                      <a:pt x="386" y="37"/>
                    </a:moveTo>
                    <a:lnTo>
                      <a:pt x="0" y="163"/>
                    </a:lnTo>
                    <a:lnTo>
                      <a:pt x="386" y="289"/>
                    </a:lnTo>
                    <a:lnTo>
                      <a:pt x="386" y="239"/>
                    </a:lnTo>
                    <a:lnTo>
                      <a:pt x="386" y="239"/>
                    </a:lnTo>
                    <a:lnTo>
                      <a:pt x="374" y="239"/>
                    </a:lnTo>
                    <a:lnTo>
                      <a:pt x="363" y="236"/>
                    </a:lnTo>
                    <a:lnTo>
                      <a:pt x="353" y="232"/>
                    </a:lnTo>
                    <a:lnTo>
                      <a:pt x="343" y="227"/>
                    </a:lnTo>
                    <a:lnTo>
                      <a:pt x="336" y="220"/>
                    </a:lnTo>
                    <a:lnTo>
                      <a:pt x="331" y="212"/>
                    </a:lnTo>
                    <a:lnTo>
                      <a:pt x="327" y="204"/>
                    </a:lnTo>
                    <a:lnTo>
                      <a:pt x="325" y="194"/>
                    </a:lnTo>
                    <a:lnTo>
                      <a:pt x="325" y="118"/>
                    </a:lnTo>
                    <a:lnTo>
                      <a:pt x="311" y="118"/>
                    </a:lnTo>
                    <a:lnTo>
                      <a:pt x="311" y="86"/>
                    </a:lnTo>
                    <a:lnTo>
                      <a:pt x="325" y="86"/>
                    </a:lnTo>
                    <a:lnTo>
                      <a:pt x="359" y="86"/>
                    </a:lnTo>
                    <a:lnTo>
                      <a:pt x="376" y="86"/>
                    </a:lnTo>
                    <a:lnTo>
                      <a:pt x="376" y="118"/>
                    </a:lnTo>
                    <a:lnTo>
                      <a:pt x="359" y="118"/>
                    </a:lnTo>
                    <a:lnTo>
                      <a:pt x="359" y="194"/>
                    </a:lnTo>
                    <a:lnTo>
                      <a:pt x="359" y="194"/>
                    </a:lnTo>
                    <a:lnTo>
                      <a:pt x="361" y="197"/>
                    </a:lnTo>
                    <a:lnTo>
                      <a:pt x="362" y="201"/>
                    </a:lnTo>
                    <a:lnTo>
                      <a:pt x="365" y="204"/>
                    </a:lnTo>
                    <a:lnTo>
                      <a:pt x="367" y="206"/>
                    </a:lnTo>
                    <a:lnTo>
                      <a:pt x="376" y="209"/>
                    </a:lnTo>
                    <a:lnTo>
                      <a:pt x="386" y="210"/>
                    </a:lnTo>
                    <a:lnTo>
                      <a:pt x="386" y="37"/>
                    </a:lnTo>
                    <a:close/>
                  </a:path>
                </a:pathLst>
              </a:custGeom>
              <a:solidFill>
                <a:srgbClr val="EDC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3" tIns="34289" rIns="68573" bIns="34289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69"/>
              <p:cNvSpPr>
                <a:spLocks noEditPoints="1"/>
              </p:cNvSpPr>
              <p:nvPr/>
            </p:nvSpPr>
            <p:spPr bwMode="auto">
              <a:xfrm>
                <a:off x="4966935" y="1931730"/>
                <a:ext cx="139304" cy="240506"/>
              </a:xfrm>
              <a:custGeom>
                <a:avLst/>
                <a:gdLst>
                  <a:gd name="T0" fmla="*/ 71 w 117"/>
                  <a:gd name="T1" fmla="*/ 170 h 202"/>
                  <a:gd name="T2" fmla="*/ 80 w 117"/>
                  <a:gd name="T3" fmla="*/ 173 h 202"/>
                  <a:gd name="T4" fmla="*/ 85 w 117"/>
                  <a:gd name="T5" fmla="*/ 181 h 202"/>
                  <a:gd name="T6" fmla="*/ 85 w 117"/>
                  <a:gd name="T7" fmla="*/ 188 h 202"/>
                  <a:gd name="T8" fmla="*/ 80 w 117"/>
                  <a:gd name="T9" fmla="*/ 199 h 202"/>
                  <a:gd name="T10" fmla="*/ 75 w 117"/>
                  <a:gd name="T11" fmla="*/ 202 h 202"/>
                  <a:gd name="T12" fmla="*/ 71 w 117"/>
                  <a:gd name="T13" fmla="*/ 170 h 202"/>
                  <a:gd name="T14" fmla="*/ 71 w 117"/>
                  <a:gd name="T15" fmla="*/ 157 h 202"/>
                  <a:gd name="T16" fmla="*/ 71 w 117"/>
                  <a:gd name="T17" fmla="*/ 68 h 202"/>
                  <a:gd name="T18" fmla="*/ 80 w 117"/>
                  <a:gd name="T19" fmla="*/ 77 h 202"/>
                  <a:gd name="T20" fmla="*/ 85 w 117"/>
                  <a:gd name="T21" fmla="*/ 91 h 202"/>
                  <a:gd name="T22" fmla="*/ 92 w 117"/>
                  <a:gd name="T23" fmla="*/ 116 h 202"/>
                  <a:gd name="T24" fmla="*/ 94 w 117"/>
                  <a:gd name="T25" fmla="*/ 120 h 202"/>
                  <a:gd name="T26" fmla="*/ 100 w 117"/>
                  <a:gd name="T27" fmla="*/ 126 h 202"/>
                  <a:gd name="T28" fmla="*/ 110 w 117"/>
                  <a:gd name="T29" fmla="*/ 127 h 202"/>
                  <a:gd name="T30" fmla="*/ 117 w 117"/>
                  <a:gd name="T31" fmla="*/ 145 h 202"/>
                  <a:gd name="T32" fmla="*/ 66 w 117"/>
                  <a:gd name="T33" fmla="*/ 170 h 202"/>
                  <a:gd name="T34" fmla="*/ 71 w 117"/>
                  <a:gd name="T35" fmla="*/ 170 h 202"/>
                  <a:gd name="T36" fmla="*/ 71 w 117"/>
                  <a:gd name="T37" fmla="*/ 202 h 202"/>
                  <a:gd name="T38" fmla="*/ 61 w 117"/>
                  <a:gd name="T39" fmla="*/ 199 h 202"/>
                  <a:gd name="T40" fmla="*/ 56 w 117"/>
                  <a:gd name="T41" fmla="*/ 189 h 202"/>
                  <a:gd name="T42" fmla="*/ 56 w 117"/>
                  <a:gd name="T43" fmla="*/ 184 h 202"/>
                  <a:gd name="T44" fmla="*/ 61 w 117"/>
                  <a:gd name="T45" fmla="*/ 173 h 202"/>
                  <a:gd name="T46" fmla="*/ 66 w 117"/>
                  <a:gd name="T47" fmla="*/ 170 h 202"/>
                  <a:gd name="T48" fmla="*/ 71 w 117"/>
                  <a:gd name="T49" fmla="*/ 68 h 202"/>
                  <a:gd name="T50" fmla="*/ 60 w 117"/>
                  <a:gd name="T51" fmla="*/ 62 h 202"/>
                  <a:gd name="T52" fmla="*/ 47 w 117"/>
                  <a:gd name="T53" fmla="*/ 61 h 202"/>
                  <a:gd name="T54" fmla="*/ 34 w 117"/>
                  <a:gd name="T55" fmla="*/ 8 h 202"/>
                  <a:gd name="T56" fmla="*/ 29 w 117"/>
                  <a:gd name="T57" fmla="*/ 1 h 202"/>
                  <a:gd name="T58" fmla="*/ 19 w 117"/>
                  <a:gd name="T59" fmla="*/ 0 h 202"/>
                  <a:gd name="T60" fmla="*/ 15 w 117"/>
                  <a:gd name="T61" fmla="*/ 1 h 202"/>
                  <a:gd name="T62" fmla="*/ 10 w 117"/>
                  <a:gd name="T63" fmla="*/ 9 h 202"/>
                  <a:gd name="T64" fmla="*/ 24 w 117"/>
                  <a:gd name="T65" fmla="*/ 66 h 202"/>
                  <a:gd name="T66" fmla="*/ 19 w 117"/>
                  <a:gd name="T67" fmla="*/ 70 h 202"/>
                  <a:gd name="T68" fmla="*/ 11 w 117"/>
                  <a:gd name="T69" fmla="*/ 78 h 202"/>
                  <a:gd name="T70" fmla="*/ 6 w 117"/>
                  <a:gd name="T71" fmla="*/ 91 h 202"/>
                  <a:gd name="T72" fmla="*/ 4 w 117"/>
                  <a:gd name="T73" fmla="*/ 104 h 202"/>
                  <a:gd name="T74" fmla="*/ 6 w 117"/>
                  <a:gd name="T75" fmla="*/ 111 h 202"/>
                  <a:gd name="T76" fmla="*/ 12 w 117"/>
                  <a:gd name="T77" fmla="*/ 138 h 202"/>
                  <a:gd name="T78" fmla="*/ 12 w 117"/>
                  <a:gd name="T79" fmla="*/ 142 h 202"/>
                  <a:gd name="T80" fmla="*/ 10 w 117"/>
                  <a:gd name="T81" fmla="*/ 149 h 202"/>
                  <a:gd name="T82" fmla="*/ 3 w 117"/>
                  <a:gd name="T83" fmla="*/ 156 h 202"/>
                  <a:gd name="T84" fmla="*/ 6 w 117"/>
                  <a:gd name="T85" fmla="*/ 175 h 202"/>
                  <a:gd name="T86" fmla="*/ 71 w 117"/>
                  <a:gd name="T87" fmla="*/ 6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7" h="202">
                    <a:moveTo>
                      <a:pt x="71" y="170"/>
                    </a:moveTo>
                    <a:lnTo>
                      <a:pt x="71" y="170"/>
                    </a:lnTo>
                    <a:lnTo>
                      <a:pt x="76" y="170"/>
                    </a:lnTo>
                    <a:lnTo>
                      <a:pt x="80" y="173"/>
                    </a:lnTo>
                    <a:lnTo>
                      <a:pt x="84" y="177"/>
                    </a:lnTo>
                    <a:lnTo>
                      <a:pt x="85" y="181"/>
                    </a:lnTo>
                    <a:lnTo>
                      <a:pt x="85" y="181"/>
                    </a:lnTo>
                    <a:lnTo>
                      <a:pt x="85" y="188"/>
                    </a:lnTo>
                    <a:lnTo>
                      <a:pt x="84" y="193"/>
                    </a:lnTo>
                    <a:lnTo>
                      <a:pt x="80" y="199"/>
                    </a:lnTo>
                    <a:lnTo>
                      <a:pt x="75" y="202"/>
                    </a:lnTo>
                    <a:lnTo>
                      <a:pt x="75" y="202"/>
                    </a:lnTo>
                    <a:lnTo>
                      <a:pt x="71" y="202"/>
                    </a:lnTo>
                    <a:lnTo>
                      <a:pt x="71" y="170"/>
                    </a:lnTo>
                    <a:lnTo>
                      <a:pt x="71" y="170"/>
                    </a:lnTo>
                    <a:close/>
                    <a:moveTo>
                      <a:pt x="71" y="157"/>
                    </a:moveTo>
                    <a:lnTo>
                      <a:pt x="71" y="68"/>
                    </a:lnTo>
                    <a:lnTo>
                      <a:pt x="71" y="68"/>
                    </a:lnTo>
                    <a:lnTo>
                      <a:pt x="76" y="72"/>
                    </a:lnTo>
                    <a:lnTo>
                      <a:pt x="80" y="77"/>
                    </a:lnTo>
                    <a:lnTo>
                      <a:pt x="83" y="84"/>
                    </a:lnTo>
                    <a:lnTo>
                      <a:pt x="85" y="91"/>
                    </a:lnTo>
                    <a:lnTo>
                      <a:pt x="85" y="91"/>
                    </a:lnTo>
                    <a:lnTo>
                      <a:pt x="92" y="116"/>
                    </a:lnTo>
                    <a:lnTo>
                      <a:pt x="92" y="116"/>
                    </a:lnTo>
                    <a:lnTo>
                      <a:pt x="94" y="120"/>
                    </a:lnTo>
                    <a:lnTo>
                      <a:pt x="96" y="123"/>
                    </a:lnTo>
                    <a:lnTo>
                      <a:pt x="100" y="126"/>
                    </a:lnTo>
                    <a:lnTo>
                      <a:pt x="103" y="127"/>
                    </a:lnTo>
                    <a:lnTo>
                      <a:pt x="110" y="127"/>
                    </a:lnTo>
                    <a:lnTo>
                      <a:pt x="112" y="127"/>
                    </a:lnTo>
                    <a:lnTo>
                      <a:pt x="117" y="145"/>
                    </a:lnTo>
                    <a:lnTo>
                      <a:pt x="71" y="157"/>
                    </a:lnTo>
                    <a:close/>
                    <a:moveTo>
                      <a:pt x="66" y="170"/>
                    </a:moveTo>
                    <a:lnTo>
                      <a:pt x="66" y="170"/>
                    </a:lnTo>
                    <a:lnTo>
                      <a:pt x="71" y="170"/>
                    </a:lnTo>
                    <a:lnTo>
                      <a:pt x="71" y="202"/>
                    </a:lnTo>
                    <a:lnTo>
                      <a:pt x="71" y="202"/>
                    </a:lnTo>
                    <a:lnTo>
                      <a:pt x="65" y="200"/>
                    </a:lnTo>
                    <a:lnTo>
                      <a:pt x="61" y="199"/>
                    </a:lnTo>
                    <a:lnTo>
                      <a:pt x="57" y="195"/>
                    </a:lnTo>
                    <a:lnTo>
                      <a:pt x="56" y="189"/>
                    </a:lnTo>
                    <a:lnTo>
                      <a:pt x="56" y="189"/>
                    </a:lnTo>
                    <a:lnTo>
                      <a:pt x="56" y="184"/>
                    </a:lnTo>
                    <a:lnTo>
                      <a:pt x="57" y="179"/>
                    </a:lnTo>
                    <a:lnTo>
                      <a:pt x="61" y="173"/>
                    </a:lnTo>
                    <a:lnTo>
                      <a:pt x="66" y="170"/>
                    </a:lnTo>
                    <a:lnTo>
                      <a:pt x="66" y="170"/>
                    </a:lnTo>
                    <a:close/>
                    <a:moveTo>
                      <a:pt x="71" y="68"/>
                    </a:moveTo>
                    <a:lnTo>
                      <a:pt x="71" y="68"/>
                    </a:lnTo>
                    <a:lnTo>
                      <a:pt x="65" y="65"/>
                    </a:lnTo>
                    <a:lnTo>
                      <a:pt x="60" y="62"/>
                    </a:lnTo>
                    <a:lnTo>
                      <a:pt x="54" y="61"/>
                    </a:lnTo>
                    <a:lnTo>
                      <a:pt x="47" y="61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1" y="4"/>
                    </a:lnTo>
                    <a:lnTo>
                      <a:pt x="29" y="1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5" y="1"/>
                    </a:lnTo>
                    <a:lnTo>
                      <a:pt x="12" y="5"/>
                    </a:lnTo>
                    <a:lnTo>
                      <a:pt x="10" y="9"/>
                    </a:lnTo>
                    <a:lnTo>
                      <a:pt x="11" y="15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19" y="70"/>
                    </a:lnTo>
                    <a:lnTo>
                      <a:pt x="15" y="74"/>
                    </a:lnTo>
                    <a:lnTo>
                      <a:pt x="11" y="78"/>
                    </a:lnTo>
                    <a:lnTo>
                      <a:pt x="7" y="84"/>
                    </a:lnTo>
                    <a:lnTo>
                      <a:pt x="6" y="91"/>
                    </a:lnTo>
                    <a:lnTo>
                      <a:pt x="4" y="96"/>
                    </a:lnTo>
                    <a:lnTo>
                      <a:pt x="4" y="104"/>
                    </a:lnTo>
                    <a:lnTo>
                      <a:pt x="6" y="111"/>
                    </a:lnTo>
                    <a:lnTo>
                      <a:pt x="6" y="111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12" y="142"/>
                    </a:lnTo>
                    <a:lnTo>
                      <a:pt x="12" y="146"/>
                    </a:lnTo>
                    <a:lnTo>
                      <a:pt x="10" y="149"/>
                    </a:lnTo>
                    <a:lnTo>
                      <a:pt x="8" y="152"/>
                    </a:lnTo>
                    <a:lnTo>
                      <a:pt x="3" y="156"/>
                    </a:lnTo>
                    <a:lnTo>
                      <a:pt x="0" y="157"/>
                    </a:lnTo>
                    <a:lnTo>
                      <a:pt x="6" y="175"/>
                    </a:lnTo>
                    <a:lnTo>
                      <a:pt x="71" y="157"/>
                    </a:lnTo>
                    <a:lnTo>
                      <a:pt x="71" y="68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3" tIns="34289" rIns="68573" bIns="34289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70"/>
              <p:cNvSpPr>
                <a:spLocks noEditPoints="1"/>
              </p:cNvSpPr>
              <p:nvPr/>
            </p:nvSpPr>
            <p:spPr bwMode="auto">
              <a:xfrm>
                <a:off x="6042070" y="1099481"/>
                <a:ext cx="277416" cy="341710"/>
              </a:xfrm>
              <a:custGeom>
                <a:avLst/>
                <a:gdLst>
                  <a:gd name="T0" fmla="*/ 164 w 233"/>
                  <a:gd name="T1" fmla="*/ 0 h 287"/>
                  <a:gd name="T2" fmla="*/ 233 w 233"/>
                  <a:gd name="T3" fmla="*/ 248 h 287"/>
                  <a:gd name="T4" fmla="*/ 216 w 233"/>
                  <a:gd name="T5" fmla="*/ 280 h 287"/>
                  <a:gd name="T6" fmla="*/ 164 w 233"/>
                  <a:gd name="T7" fmla="*/ 226 h 287"/>
                  <a:gd name="T8" fmla="*/ 179 w 233"/>
                  <a:gd name="T9" fmla="*/ 218 h 287"/>
                  <a:gd name="T10" fmla="*/ 194 w 233"/>
                  <a:gd name="T11" fmla="*/ 191 h 287"/>
                  <a:gd name="T12" fmla="*/ 194 w 233"/>
                  <a:gd name="T13" fmla="*/ 157 h 287"/>
                  <a:gd name="T14" fmla="*/ 178 w 233"/>
                  <a:gd name="T15" fmla="*/ 148 h 287"/>
                  <a:gd name="T16" fmla="*/ 164 w 233"/>
                  <a:gd name="T17" fmla="*/ 118 h 287"/>
                  <a:gd name="T18" fmla="*/ 167 w 233"/>
                  <a:gd name="T19" fmla="*/ 210 h 287"/>
                  <a:gd name="T20" fmla="*/ 180 w 233"/>
                  <a:gd name="T21" fmla="*/ 175 h 287"/>
                  <a:gd name="T22" fmla="*/ 175 w 233"/>
                  <a:gd name="T23" fmla="*/ 160 h 287"/>
                  <a:gd name="T24" fmla="*/ 164 w 233"/>
                  <a:gd name="T25" fmla="*/ 160 h 287"/>
                  <a:gd name="T26" fmla="*/ 133 w 233"/>
                  <a:gd name="T27" fmla="*/ 14 h 287"/>
                  <a:gd name="T28" fmla="*/ 164 w 233"/>
                  <a:gd name="T29" fmla="*/ 118 h 287"/>
                  <a:gd name="T30" fmla="*/ 136 w 233"/>
                  <a:gd name="T31" fmla="*/ 111 h 287"/>
                  <a:gd name="T32" fmla="*/ 133 w 233"/>
                  <a:gd name="T33" fmla="*/ 287 h 287"/>
                  <a:gd name="T34" fmla="*/ 140 w 233"/>
                  <a:gd name="T35" fmla="*/ 224 h 287"/>
                  <a:gd name="T36" fmla="*/ 164 w 233"/>
                  <a:gd name="T37" fmla="*/ 287 h 287"/>
                  <a:gd name="T38" fmla="*/ 153 w 233"/>
                  <a:gd name="T39" fmla="*/ 201 h 287"/>
                  <a:gd name="T40" fmla="*/ 156 w 233"/>
                  <a:gd name="T41" fmla="*/ 210 h 287"/>
                  <a:gd name="T42" fmla="*/ 164 w 233"/>
                  <a:gd name="T43" fmla="*/ 160 h 287"/>
                  <a:gd name="T44" fmla="*/ 96 w 233"/>
                  <a:gd name="T45" fmla="*/ 0 h 287"/>
                  <a:gd name="T46" fmla="*/ 133 w 233"/>
                  <a:gd name="T47" fmla="*/ 110 h 287"/>
                  <a:gd name="T48" fmla="*/ 103 w 233"/>
                  <a:gd name="T49" fmla="*/ 115 h 287"/>
                  <a:gd name="T50" fmla="*/ 96 w 233"/>
                  <a:gd name="T51" fmla="*/ 287 h 287"/>
                  <a:gd name="T52" fmla="*/ 132 w 233"/>
                  <a:gd name="T53" fmla="*/ 198 h 287"/>
                  <a:gd name="T54" fmla="*/ 133 w 233"/>
                  <a:gd name="T55" fmla="*/ 218 h 287"/>
                  <a:gd name="T56" fmla="*/ 101 w 233"/>
                  <a:gd name="T57" fmla="*/ 169 h 287"/>
                  <a:gd name="T58" fmla="*/ 96 w 233"/>
                  <a:gd name="T59" fmla="*/ 160 h 287"/>
                  <a:gd name="T60" fmla="*/ 96 w 233"/>
                  <a:gd name="T61" fmla="*/ 133 h 287"/>
                  <a:gd name="T62" fmla="*/ 82 w 233"/>
                  <a:gd name="T63" fmla="*/ 14 h 287"/>
                  <a:gd name="T64" fmla="*/ 96 w 233"/>
                  <a:gd name="T65" fmla="*/ 121 h 287"/>
                  <a:gd name="T66" fmla="*/ 82 w 233"/>
                  <a:gd name="T67" fmla="*/ 50 h 287"/>
                  <a:gd name="T68" fmla="*/ 82 w 233"/>
                  <a:gd name="T69" fmla="*/ 164 h 287"/>
                  <a:gd name="T70" fmla="*/ 96 w 233"/>
                  <a:gd name="T71" fmla="*/ 226 h 287"/>
                  <a:gd name="T72" fmla="*/ 90 w 233"/>
                  <a:gd name="T73" fmla="*/ 144 h 287"/>
                  <a:gd name="T74" fmla="*/ 40 w 233"/>
                  <a:gd name="T75" fmla="*/ 0 h 287"/>
                  <a:gd name="T76" fmla="*/ 27 w 233"/>
                  <a:gd name="T77" fmla="*/ 15 h 287"/>
                  <a:gd name="T78" fmla="*/ 17 w 233"/>
                  <a:gd name="T79" fmla="*/ 31 h 287"/>
                  <a:gd name="T80" fmla="*/ 82 w 233"/>
                  <a:gd name="T81" fmla="*/ 50 h 287"/>
                  <a:gd name="T82" fmla="*/ 61 w 233"/>
                  <a:gd name="T83" fmla="*/ 155 h 287"/>
                  <a:gd name="T84" fmla="*/ 38 w 233"/>
                  <a:gd name="T85" fmla="*/ 160 h 287"/>
                  <a:gd name="T86" fmla="*/ 29 w 233"/>
                  <a:gd name="T87" fmla="*/ 174 h 287"/>
                  <a:gd name="T88" fmla="*/ 40 w 233"/>
                  <a:gd name="T89" fmla="*/ 183 h 287"/>
                  <a:gd name="T90" fmla="*/ 46 w 233"/>
                  <a:gd name="T91" fmla="*/ 179 h 287"/>
                  <a:gd name="T92" fmla="*/ 45 w 233"/>
                  <a:gd name="T93" fmla="*/ 172 h 287"/>
                  <a:gd name="T94" fmla="*/ 57 w 233"/>
                  <a:gd name="T95" fmla="*/ 164 h 287"/>
                  <a:gd name="T96" fmla="*/ 48 w 233"/>
                  <a:gd name="T97" fmla="*/ 195 h 287"/>
                  <a:gd name="T98" fmla="*/ 41 w 233"/>
                  <a:gd name="T99" fmla="*/ 233 h 287"/>
                  <a:gd name="T100" fmla="*/ 53 w 233"/>
                  <a:gd name="T101" fmla="*/ 244 h 287"/>
                  <a:gd name="T102" fmla="*/ 60 w 233"/>
                  <a:gd name="T103" fmla="*/ 236 h 287"/>
                  <a:gd name="T104" fmla="*/ 73 w 233"/>
                  <a:gd name="T105" fmla="*/ 179 h 287"/>
                  <a:gd name="T106" fmla="*/ 40 w 233"/>
                  <a:gd name="T107" fmla="*/ 287 h 287"/>
                  <a:gd name="T108" fmla="*/ 13 w 233"/>
                  <a:gd name="T109" fmla="*/ 275 h 287"/>
                  <a:gd name="T110" fmla="*/ 0 w 233"/>
                  <a:gd name="T111" fmla="*/ 39 h 287"/>
                  <a:gd name="T112" fmla="*/ 13 w 233"/>
                  <a:gd name="T113" fmla="*/ 12 h 287"/>
                  <a:gd name="T114" fmla="*/ 40 w 233"/>
                  <a:gd name="T115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33" h="287">
                    <a:moveTo>
                      <a:pt x="164" y="0"/>
                    </a:moveTo>
                    <a:lnTo>
                      <a:pt x="233" y="0"/>
                    </a:lnTo>
                    <a:lnTo>
                      <a:pt x="233" y="14"/>
                    </a:lnTo>
                    <a:lnTo>
                      <a:pt x="164" y="14"/>
                    </a:lnTo>
                    <a:lnTo>
                      <a:pt x="164" y="0"/>
                    </a:lnTo>
                    <a:lnTo>
                      <a:pt x="164" y="0"/>
                    </a:lnTo>
                    <a:close/>
                    <a:moveTo>
                      <a:pt x="164" y="50"/>
                    </a:moveTo>
                    <a:lnTo>
                      <a:pt x="233" y="50"/>
                    </a:lnTo>
                    <a:lnTo>
                      <a:pt x="233" y="248"/>
                    </a:lnTo>
                    <a:lnTo>
                      <a:pt x="233" y="248"/>
                    </a:lnTo>
                    <a:lnTo>
                      <a:pt x="232" y="256"/>
                    </a:lnTo>
                    <a:lnTo>
                      <a:pt x="229" y="263"/>
                    </a:lnTo>
                    <a:lnTo>
                      <a:pt x="226" y="270"/>
                    </a:lnTo>
                    <a:lnTo>
                      <a:pt x="221" y="275"/>
                    </a:lnTo>
                    <a:lnTo>
                      <a:pt x="216" y="280"/>
                    </a:lnTo>
                    <a:lnTo>
                      <a:pt x="209" y="285"/>
                    </a:lnTo>
                    <a:lnTo>
                      <a:pt x="202" y="286"/>
                    </a:lnTo>
                    <a:lnTo>
                      <a:pt x="194" y="287"/>
                    </a:lnTo>
                    <a:lnTo>
                      <a:pt x="164" y="287"/>
                    </a:lnTo>
                    <a:lnTo>
                      <a:pt x="164" y="226"/>
                    </a:lnTo>
                    <a:lnTo>
                      <a:pt x="164" y="226"/>
                    </a:lnTo>
                    <a:lnTo>
                      <a:pt x="168" y="225"/>
                    </a:lnTo>
                    <a:lnTo>
                      <a:pt x="168" y="225"/>
                    </a:lnTo>
                    <a:lnTo>
                      <a:pt x="174" y="222"/>
                    </a:lnTo>
                    <a:lnTo>
                      <a:pt x="179" y="218"/>
                    </a:lnTo>
                    <a:lnTo>
                      <a:pt x="183" y="213"/>
                    </a:lnTo>
                    <a:lnTo>
                      <a:pt x="187" y="207"/>
                    </a:lnTo>
                    <a:lnTo>
                      <a:pt x="187" y="207"/>
                    </a:lnTo>
                    <a:lnTo>
                      <a:pt x="191" y="199"/>
                    </a:lnTo>
                    <a:lnTo>
                      <a:pt x="194" y="191"/>
                    </a:lnTo>
                    <a:lnTo>
                      <a:pt x="195" y="183"/>
                    </a:lnTo>
                    <a:lnTo>
                      <a:pt x="195" y="175"/>
                    </a:lnTo>
                    <a:lnTo>
                      <a:pt x="195" y="175"/>
                    </a:lnTo>
                    <a:lnTo>
                      <a:pt x="195" y="163"/>
                    </a:lnTo>
                    <a:lnTo>
                      <a:pt x="194" y="157"/>
                    </a:lnTo>
                    <a:lnTo>
                      <a:pt x="191" y="155"/>
                    </a:lnTo>
                    <a:lnTo>
                      <a:pt x="189" y="151"/>
                    </a:lnTo>
                    <a:lnTo>
                      <a:pt x="186" y="149"/>
                    </a:lnTo>
                    <a:lnTo>
                      <a:pt x="182" y="148"/>
                    </a:lnTo>
                    <a:lnTo>
                      <a:pt x="178" y="148"/>
                    </a:lnTo>
                    <a:lnTo>
                      <a:pt x="178" y="148"/>
                    </a:lnTo>
                    <a:lnTo>
                      <a:pt x="171" y="149"/>
                    </a:lnTo>
                    <a:lnTo>
                      <a:pt x="164" y="152"/>
                    </a:lnTo>
                    <a:lnTo>
                      <a:pt x="172" y="117"/>
                    </a:lnTo>
                    <a:lnTo>
                      <a:pt x="164" y="118"/>
                    </a:lnTo>
                    <a:lnTo>
                      <a:pt x="164" y="50"/>
                    </a:lnTo>
                    <a:lnTo>
                      <a:pt x="164" y="50"/>
                    </a:lnTo>
                    <a:close/>
                    <a:moveTo>
                      <a:pt x="164" y="211"/>
                    </a:moveTo>
                    <a:lnTo>
                      <a:pt x="164" y="211"/>
                    </a:lnTo>
                    <a:lnTo>
                      <a:pt x="167" y="210"/>
                    </a:lnTo>
                    <a:lnTo>
                      <a:pt x="170" y="207"/>
                    </a:lnTo>
                    <a:lnTo>
                      <a:pt x="175" y="199"/>
                    </a:lnTo>
                    <a:lnTo>
                      <a:pt x="175" y="199"/>
                    </a:lnTo>
                    <a:lnTo>
                      <a:pt x="179" y="187"/>
                    </a:lnTo>
                    <a:lnTo>
                      <a:pt x="180" y="175"/>
                    </a:lnTo>
                    <a:lnTo>
                      <a:pt x="180" y="175"/>
                    </a:lnTo>
                    <a:lnTo>
                      <a:pt x="179" y="165"/>
                    </a:lnTo>
                    <a:lnTo>
                      <a:pt x="178" y="163"/>
                    </a:lnTo>
                    <a:lnTo>
                      <a:pt x="175" y="160"/>
                    </a:lnTo>
                    <a:lnTo>
                      <a:pt x="175" y="160"/>
                    </a:lnTo>
                    <a:lnTo>
                      <a:pt x="172" y="159"/>
                    </a:lnTo>
                    <a:lnTo>
                      <a:pt x="172" y="159"/>
                    </a:lnTo>
                    <a:lnTo>
                      <a:pt x="167" y="159"/>
                    </a:lnTo>
                    <a:lnTo>
                      <a:pt x="167" y="159"/>
                    </a:lnTo>
                    <a:lnTo>
                      <a:pt x="164" y="160"/>
                    </a:lnTo>
                    <a:lnTo>
                      <a:pt x="164" y="211"/>
                    </a:lnTo>
                    <a:close/>
                    <a:moveTo>
                      <a:pt x="133" y="0"/>
                    </a:moveTo>
                    <a:lnTo>
                      <a:pt x="164" y="0"/>
                    </a:lnTo>
                    <a:lnTo>
                      <a:pt x="164" y="14"/>
                    </a:lnTo>
                    <a:lnTo>
                      <a:pt x="133" y="14"/>
                    </a:lnTo>
                    <a:lnTo>
                      <a:pt x="133" y="0"/>
                    </a:lnTo>
                    <a:lnTo>
                      <a:pt x="133" y="0"/>
                    </a:lnTo>
                    <a:close/>
                    <a:moveTo>
                      <a:pt x="133" y="50"/>
                    </a:moveTo>
                    <a:lnTo>
                      <a:pt x="164" y="50"/>
                    </a:lnTo>
                    <a:lnTo>
                      <a:pt x="164" y="118"/>
                    </a:lnTo>
                    <a:lnTo>
                      <a:pt x="149" y="119"/>
                    </a:lnTo>
                    <a:lnTo>
                      <a:pt x="133" y="192"/>
                    </a:lnTo>
                    <a:lnTo>
                      <a:pt x="133" y="122"/>
                    </a:lnTo>
                    <a:lnTo>
                      <a:pt x="136" y="111"/>
                    </a:lnTo>
                    <a:lnTo>
                      <a:pt x="136" y="111"/>
                    </a:lnTo>
                    <a:lnTo>
                      <a:pt x="133" y="110"/>
                    </a:lnTo>
                    <a:lnTo>
                      <a:pt x="133" y="50"/>
                    </a:lnTo>
                    <a:lnTo>
                      <a:pt x="133" y="50"/>
                    </a:lnTo>
                    <a:close/>
                    <a:moveTo>
                      <a:pt x="164" y="287"/>
                    </a:moveTo>
                    <a:lnTo>
                      <a:pt x="133" y="287"/>
                    </a:lnTo>
                    <a:lnTo>
                      <a:pt x="133" y="218"/>
                    </a:lnTo>
                    <a:lnTo>
                      <a:pt x="133" y="218"/>
                    </a:lnTo>
                    <a:lnTo>
                      <a:pt x="137" y="222"/>
                    </a:lnTo>
                    <a:lnTo>
                      <a:pt x="137" y="222"/>
                    </a:lnTo>
                    <a:lnTo>
                      <a:pt x="140" y="224"/>
                    </a:lnTo>
                    <a:lnTo>
                      <a:pt x="143" y="226"/>
                    </a:lnTo>
                    <a:lnTo>
                      <a:pt x="152" y="228"/>
                    </a:lnTo>
                    <a:lnTo>
                      <a:pt x="152" y="228"/>
                    </a:lnTo>
                    <a:lnTo>
                      <a:pt x="164" y="226"/>
                    </a:lnTo>
                    <a:lnTo>
                      <a:pt x="164" y="287"/>
                    </a:lnTo>
                    <a:lnTo>
                      <a:pt x="164" y="287"/>
                    </a:lnTo>
                    <a:close/>
                    <a:moveTo>
                      <a:pt x="164" y="160"/>
                    </a:moveTo>
                    <a:lnTo>
                      <a:pt x="164" y="160"/>
                    </a:lnTo>
                    <a:lnTo>
                      <a:pt x="163" y="161"/>
                    </a:lnTo>
                    <a:lnTo>
                      <a:pt x="153" y="201"/>
                    </a:lnTo>
                    <a:lnTo>
                      <a:pt x="153" y="201"/>
                    </a:lnTo>
                    <a:lnTo>
                      <a:pt x="153" y="205"/>
                    </a:lnTo>
                    <a:lnTo>
                      <a:pt x="153" y="205"/>
                    </a:lnTo>
                    <a:lnTo>
                      <a:pt x="153" y="207"/>
                    </a:lnTo>
                    <a:lnTo>
                      <a:pt x="156" y="210"/>
                    </a:lnTo>
                    <a:lnTo>
                      <a:pt x="159" y="211"/>
                    </a:lnTo>
                    <a:lnTo>
                      <a:pt x="161" y="211"/>
                    </a:lnTo>
                    <a:lnTo>
                      <a:pt x="161" y="211"/>
                    </a:lnTo>
                    <a:lnTo>
                      <a:pt x="164" y="211"/>
                    </a:lnTo>
                    <a:lnTo>
                      <a:pt x="164" y="160"/>
                    </a:lnTo>
                    <a:close/>
                    <a:moveTo>
                      <a:pt x="96" y="0"/>
                    </a:moveTo>
                    <a:lnTo>
                      <a:pt x="133" y="0"/>
                    </a:lnTo>
                    <a:lnTo>
                      <a:pt x="133" y="14"/>
                    </a:lnTo>
                    <a:lnTo>
                      <a:pt x="96" y="14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  <a:moveTo>
                      <a:pt x="96" y="50"/>
                    </a:moveTo>
                    <a:lnTo>
                      <a:pt x="133" y="50"/>
                    </a:lnTo>
                    <a:lnTo>
                      <a:pt x="133" y="110"/>
                    </a:lnTo>
                    <a:lnTo>
                      <a:pt x="133" y="110"/>
                    </a:lnTo>
                    <a:lnTo>
                      <a:pt x="124" y="109"/>
                    </a:lnTo>
                    <a:lnTo>
                      <a:pt x="124" y="109"/>
                    </a:lnTo>
                    <a:lnTo>
                      <a:pt x="117" y="110"/>
                    </a:lnTo>
                    <a:lnTo>
                      <a:pt x="110" y="111"/>
                    </a:lnTo>
                    <a:lnTo>
                      <a:pt x="103" y="115"/>
                    </a:lnTo>
                    <a:lnTo>
                      <a:pt x="96" y="121"/>
                    </a:lnTo>
                    <a:lnTo>
                      <a:pt x="96" y="50"/>
                    </a:lnTo>
                    <a:lnTo>
                      <a:pt x="96" y="50"/>
                    </a:lnTo>
                    <a:close/>
                    <a:moveTo>
                      <a:pt x="133" y="287"/>
                    </a:moveTo>
                    <a:lnTo>
                      <a:pt x="96" y="287"/>
                    </a:lnTo>
                    <a:lnTo>
                      <a:pt x="96" y="226"/>
                    </a:lnTo>
                    <a:lnTo>
                      <a:pt x="111" y="226"/>
                    </a:lnTo>
                    <a:lnTo>
                      <a:pt x="133" y="122"/>
                    </a:lnTo>
                    <a:lnTo>
                      <a:pt x="133" y="192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2" y="207"/>
                    </a:lnTo>
                    <a:lnTo>
                      <a:pt x="132" y="207"/>
                    </a:lnTo>
                    <a:lnTo>
                      <a:pt x="132" y="213"/>
                    </a:lnTo>
                    <a:lnTo>
                      <a:pt x="133" y="218"/>
                    </a:lnTo>
                    <a:lnTo>
                      <a:pt x="133" y="287"/>
                    </a:lnTo>
                    <a:lnTo>
                      <a:pt x="133" y="287"/>
                    </a:lnTo>
                    <a:close/>
                    <a:moveTo>
                      <a:pt x="96" y="186"/>
                    </a:moveTo>
                    <a:lnTo>
                      <a:pt x="101" y="169"/>
                    </a:lnTo>
                    <a:lnTo>
                      <a:pt x="101" y="169"/>
                    </a:lnTo>
                    <a:lnTo>
                      <a:pt x="96" y="168"/>
                    </a:lnTo>
                    <a:lnTo>
                      <a:pt x="96" y="186"/>
                    </a:lnTo>
                    <a:lnTo>
                      <a:pt x="96" y="186"/>
                    </a:lnTo>
                    <a:close/>
                    <a:moveTo>
                      <a:pt x="96" y="160"/>
                    </a:moveTo>
                    <a:lnTo>
                      <a:pt x="96" y="160"/>
                    </a:lnTo>
                    <a:lnTo>
                      <a:pt x="102" y="163"/>
                    </a:lnTo>
                    <a:lnTo>
                      <a:pt x="111" y="119"/>
                    </a:lnTo>
                    <a:lnTo>
                      <a:pt x="111" y="119"/>
                    </a:lnTo>
                    <a:lnTo>
                      <a:pt x="105" y="125"/>
                    </a:lnTo>
                    <a:lnTo>
                      <a:pt x="96" y="133"/>
                    </a:lnTo>
                    <a:lnTo>
                      <a:pt x="96" y="160"/>
                    </a:lnTo>
                    <a:close/>
                    <a:moveTo>
                      <a:pt x="82" y="0"/>
                    </a:moveTo>
                    <a:lnTo>
                      <a:pt x="96" y="0"/>
                    </a:lnTo>
                    <a:lnTo>
                      <a:pt x="96" y="14"/>
                    </a:lnTo>
                    <a:lnTo>
                      <a:pt x="82" y="14"/>
                    </a:lnTo>
                    <a:lnTo>
                      <a:pt x="82" y="0"/>
                    </a:lnTo>
                    <a:lnTo>
                      <a:pt x="82" y="0"/>
                    </a:lnTo>
                    <a:close/>
                    <a:moveTo>
                      <a:pt x="82" y="50"/>
                    </a:moveTo>
                    <a:lnTo>
                      <a:pt x="96" y="50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96" y="122"/>
                    </a:lnTo>
                    <a:lnTo>
                      <a:pt x="96" y="122"/>
                    </a:lnTo>
                    <a:lnTo>
                      <a:pt x="82" y="137"/>
                    </a:lnTo>
                    <a:lnTo>
                      <a:pt x="82" y="50"/>
                    </a:lnTo>
                    <a:lnTo>
                      <a:pt x="82" y="50"/>
                    </a:lnTo>
                    <a:close/>
                    <a:moveTo>
                      <a:pt x="96" y="287"/>
                    </a:moveTo>
                    <a:lnTo>
                      <a:pt x="82" y="287"/>
                    </a:lnTo>
                    <a:lnTo>
                      <a:pt x="82" y="164"/>
                    </a:lnTo>
                    <a:lnTo>
                      <a:pt x="82" y="164"/>
                    </a:lnTo>
                    <a:lnTo>
                      <a:pt x="90" y="165"/>
                    </a:lnTo>
                    <a:lnTo>
                      <a:pt x="96" y="168"/>
                    </a:lnTo>
                    <a:lnTo>
                      <a:pt x="96" y="186"/>
                    </a:lnTo>
                    <a:lnTo>
                      <a:pt x="88" y="226"/>
                    </a:lnTo>
                    <a:lnTo>
                      <a:pt x="96" y="226"/>
                    </a:lnTo>
                    <a:lnTo>
                      <a:pt x="96" y="287"/>
                    </a:lnTo>
                    <a:lnTo>
                      <a:pt x="96" y="287"/>
                    </a:lnTo>
                    <a:close/>
                    <a:moveTo>
                      <a:pt x="96" y="133"/>
                    </a:moveTo>
                    <a:lnTo>
                      <a:pt x="96" y="133"/>
                    </a:lnTo>
                    <a:lnTo>
                      <a:pt x="90" y="144"/>
                    </a:lnTo>
                    <a:lnTo>
                      <a:pt x="83" y="157"/>
                    </a:lnTo>
                    <a:lnTo>
                      <a:pt x="83" y="157"/>
                    </a:lnTo>
                    <a:lnTo>
                      <a:pt x="96" y="160"/>
                    </a:lnTo>
                    <a:lnTo>
                      <a:pt x="96" y="133"/>
                    </a:lnTo>
                    <a:close/>
                    <a:moveTo>
                      <a:pt x="40" y="0"/>
                    </a:moveTo>
                    <a:lnTo>
                      <a:pt x="82" y="0"/>
                    </a:lnTo>
                    <a:lnTo>
                      <a:pt x="82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27" y="15"/>
                    </a:lnTo>
                    <a:lnTo>
                      <a:pt x="22" y="19"/>
                    </a:lnTo>
                    <a:lnTo>
                      <a:pt x="18" y="25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8" y="39"/>
                    </a:lnTo>
                    <a:lnTo>
                      <a:pt x="22" y="45"/>
                    </a:lnTo>
                    <a:lnTo>
                      <a:pt x="27" y="49"/>
                    </a:lnTo>
                    <a:lnTo>
                      <a:pt x="36" y="50"/>
                    </a:lnTo>
                    <a:lnTo>
                      <a:pt x="82" y="50"/>
                    </a:lnTo>
                    <a:lnTo>
                      <a:pt x="82" y="137"/>
                    </a:lnTo>
                    <a:lnTo>
                      <a:pt x="82" y="137"/>
                    </a:lnTo>
                    <a:lnTo>
                      <a:pt x="69" y="155"/>
                    </a:lnTo>
                    <a:lnTo>
                      <a:pt x="69" y="155"/>
                    </a:lnTo>
                    <a:lnTo>
                      <a:pt x="61" y="155"/>
                    </a:lnTo>
                    <a:lnTo>
                      <a:pt x="61" y="155"/>
                    </a:lnTo>
                    <a:lnTo>
                      <a:pt x="48" y="156"/>
                    </a:lnTo>
                    <a:lnTo>
                      <a:pt x="42" y="157"/>
                    </a:lnTo>
                    <a:lnTo>
                      <a:pt x="38" y="160"/>
                    </a:lnTo>
                    <a:lnTo>
                      <a:pt x="38" y="160"/>
                    </a:lnTo>
                    <a:lnTo>
                      <a:pt x="34" y="163"/>
                    </a:lnTo>
                    <a:lnTo>
                      <a:pt x="31" y="167"/>
                    </a:lnTo>
                    <a:lnTo>
                      <a:pt x="29" y="169"/>
                    </a:lnTo>
                    <a:lnTo>
                      <a:pt x="29" y="174"/>
                    </a:lnTo>
                    <a:lnTo>
                      <a:pt x="29" y="174"/>
                    </a:lnTo>
                    <a:lnTo>
                      <a:pt x="29" y="178"/>
                    </a:lnTo>
                    <a:lnTo>
                      <a:pt x="31" y="180"/>
                    </a:lnTo>
                    <a:lnTo>
                      <a:pt x="31" y="180"/>
                    </a:lnTo>
                    <a:lnTo>
                      <a:pt x="34" y="182"/>
                    </a:lnTo>
                    <a:lnTo>
                      <a:pt x="40" y="183"/>
                    </a:lnTo>
                    <a:lnTo>
                      <a:pt x="40" y="183"/>
                    </a:lnTo>
                    <a:lnTo>
                      <a:pt x="42" y="183"/>
                    </a:lnTo>
                    <a:lnTo>
                      <a:pt x="45" y="182"/>
                    </a:lnTo>
                    <a:lnTo>
                      <a:pt x="45" y="182"/>
                    </a:lnTo>
                    <a:lnTo>
                      <a:pt x="46" y="179"/>
                    </a:lnTo>
                    <a:lnTo>
                      <a:pt x="48" y="178"/>
                    </a:lnTo>
                    <a:lnTo>
                      <a:pt x="48" y="178"/>
                    </a:lnTo>
                    <a:lnTo>
                      <a:pt x="46" y="174"/>
                    </a:lnTo>
                    <a:lnTo>
                      <a:pt x="46" y="174"/>
                    </a:lnTo>
                    <a:lnTo>
                      <a:pt x="45" y="172"/>
                    </a:lnTo>
                    <a:lnTo>
                      <a:pt x="45" y="172"/>
                    </a:lnTo>
                    <a:lnTo>
                      <a:pt x="48" y="168"/>
                    </a:lnTo>
                    <a:lnTo>
                      <a:pt x="52" y="165"/>
                    </a:lnTo>
                    <a:lnTo>
                      <a:pt x="52" y="165"/>
                    </a:lnTo>
                    <a:lnTo>
                      <a:pt x="57" y="164"/>
                    </a:lnTo>
                    <a:lnTo>
                      <a:pt x="64" y="164"/>
                    </a:lnTo>
                    <a:lnTo>
                      <a:pt x="64" y="164"/>
                    </a:lnTo>
                    <a:lnTo>
                      <a:pt x="54" y="182"/>
                    </a:lnTo>
                    <a:lnTo>
                      <a:pt x="54" y="182"/>
                    </a:lnTo>
                    <a:lnTo>
                      <a:pt x="48" y="195"/>
                    </a:lnTo>
                    <a:lnTo>
                      <a:pt x="44" y="207"/>
                    </a:lnTo>
                    <a:lnTo>
                      <a:pt x="41" y="218"/>
                    </a:lnTo>
                    <a:lnTo>
                      <a:pt x="41" y="228"/>
                    </a:lnTo>
                    <a:lnTo>
                      <a:pt x="41" y="228"/>
                    </a:lnTo>
                    <a:lnTo>
                      <a:pt x="41" y="233"/>
                    </a:lnTo>
                    <a:lnTo>
                      <a:pt x="42" y="237"/>
                    </a:lnTo>
                    <a:lnTo>
                      <a:pt x="45" y="240"/>
                    </a:lnTo>
                    <a:lnTo>
                      <a:pt x="49" y="243"/>
                    </a:lnTo>
                    <a:lnTo>
                      <a:pt x="49" y="243"/>
                    </a:lnTo>
                    <a:lnTo>
                      <a:pt x="53" y="244"/>
                    </a:lnTo>
                    <a:lnTo>
                      <a:pt x="61" y="244"/>
                    </a:lnTo>
                    <a:lnTo>
                      <a:pt x="61" y="244"/>
                    </a:lnTo>
                    <a:lnTo>
                      <a:pt x="60" y="240"/>
                    </a:lnTo>
                    <a:lnTo>
                      <a:pt x="60" y="236"/>
                    </a:lnTo>
                    <a:lnTo>
                      <a:pt x="60" y="236"/>
                    </a:lnTo>
                    <a:lnTo>
                      <a:pt x="61" y="221"/>
                    </a:lnTo>
                    <a:lnTo>
                      <a:pt x="61" y="221"/>
                    </a:lnTo>
                    <a:lnTo>
                      <a:pt x="64" y="207"/>
                    </a:lnTo>
                    <a:lnTo>
                      <a:pt x="68" y="194"/>
                    </a:lnTo>
                    <a:lnTo>
                      <a:pt x="73" y="179"/>
                    </a:lnTo>
                    <a:lnTo>
                      <a:pt x="80" y="164"/>
                    </a:lnTo>
                    <a:lnTo>
                      <a:pt x="80" y="164"/>
                    </a:lnTo>
                    <a:lnTo>
                      <a:pt x="82" y="164"/>
                    </a:lnTo>
                    <a:lnTo>
                      <a:pt x="82" y="287"/>
                    </a:lnTo>
                    <a:lnTo>
                      <a:pt x="40" y="287"/>
                    </a:lnTo>
                    <a:lnTo>
                      <a:pt x="40" y="287"/>
                    </a:lnTo>
                    <a:lnTo>
                      <a:pt x="31" y="286"/>
                    </a:lnTo>
                    <a:lnTo>
                      <a:pt x="25" y="285"/>
                    </a:lnTo>
                    <a:lnTo>
                      <a:pt x="18" y="280"/>
                    </a:lnTo>
                    <a:lnTo>
                      <a:pt x="13" y="275"/>
                    </a:lnTo>
                    <a:lnTo>
                      <a:pt x="7" y="270"/>
                    </a:lnTo>
                    <a:lnTo>
                      <a:pt x="4" y="263"/>
                    </a:lnTo>
                    <a:lnTo>
                      <a:pt x="2" y="256"/>
                    </a:lnTo>
                    <a:lnTo>
                      <a:pt x="0" y="248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2" y="31"/>
                    </a:lnTo>
                    <a:lnTo>
                      <a:pt x="4" y="25"/>
                    </a:lnTo>
                    <a:lnTo>
                      <a:pt x="7" y="18"/>
                    </a:lnTo>
                    <a:lnTo>
                      <a:pt x="13" y="12"/>
                    </a:lnTo>
                    <a:lnTo>
                      <a:pt x="18" y="7"/>
                    </a:lnTo>
                    <a:lnTo>
                      <a:pt x="25" y="4"/>
                    </a:lnTo>
                    <a:lnTo>
                      <a:pt x="31" y="2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24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3" tIns="34289" rIns="68573" bIns="34289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71"/>
              <p:cNvSpPr>
                <a:spLocks noEditPoints="1"/>
              </p:cNvSpPr>
              <p:nvPr/>
            </p:nvSpPr>
            <p:spPr bwMode="auto">
              <a:xfrm>
                <a:off x="5358657" y="1457864"/>
                <a:ext cx="421481" cy="423863"/>
              </a:xfrm>
              <a:custGeom>
                <a:avLst/>
                <a:gdLst>
                  <a:gd name="T0" fmla="*/ 337 w 354"/>
                  <a:gd name="T1" fmla="*/ 299 h 356"/>
                  <a:gd name="T2" fmla="*/ 352 w 354"/>
                  <a:gd name="T3" fmla="*/ 91 h 356"/>
                  <a:gd name="T4" fmla="*/ 339 w 354"/>
                  <a:gd name="T5" fmla="*/ 154 h 356"/>
                  <a:gd name="T6" fmla="*/ 333 w 354"/>
                  <a:gd name="T7" fmla="*/ 150 h 356"/>
                  <a:gd name="T8" fmla="*/ 333 w 354"/>
                  <a:gd name="T9" fmla="*/ 206 h 356"/>
                  <a:gd name="T10" fmla="*/ 289 w 354"/>
                  <a:gd name="T11" fmla="*/ 221 h 356"/>
                  <a:gd name="T12" fmla="*/ 306 w 354"/>
                  <a:gd name="T13" fmla="*/ 244 h 356"/>
                  <a:gd name="T14" fmla="*/ 283 w 354"/>
                  <a:gd name="T15" fmla="*/ 267 h 356"/>
                  <a:gd name="T16" fmla="*/ 306 w 354"/>
                  <a:gd name="T17" fmla="*/ 338 h 356"/>
                  <a:gd name="T18" fmla="*/ 283 w 354"/>
                  <a:gd name="T19" fmla="*/ 59 h 356"/>
                  <a:gd name="T20" fmla="*/ 317 w 354"/>
                  <a:gd name="T21" fmla="*/ 59 h 356"/>
                  <a:gd name="T22" fmla="*/ 271 w 354"/>
                  <a:gd name="T23" fmla="*/ 47 h 356"/>
                  <a:gd name="T24" fmla="*/ 263 w 354"/>
                  <a:gd name="T25" fmla="*/ 12 h 356"/>
                  <a:gd name="T26" fmla="*/ 272 w 354"/>
                  <a:gd name="T27" fmla="*/ 223 h 356"/>
                  <a:gd name="T28" fmla="*/ 283 w 354"/>
                  <a:gd name="T29" fmla="*/ 68 h 356"/>
                  <a:gd name="T30" fmla="*/ 272 w 354"/>
                  <a:gd name="T31" fmla="*/ 264 h 356"/>
                  <a:gd name="T32" fmla="*/ 274 w 354"/>
                  <a:gd name="T33" fmla="*/ 356 h 356"/>
                  <a:gd name="T34" fmla="*/ 263 w 354"/>
                  <a:gd name="T35" fmla="*/ 28 h 356"/>
                  <a:gd name="T36" fmla="*/ 259 w 354"/>
                  <a:gd name="T37" fmla="*/ 50 h 356"/>
                  <a:gd name="T38" fmla="*/ 236 w 354"/>
                  <a:gd name="T39" fmla="*/ 50 h 356"/>
                  <a:gd name="T40" fmla="*/ 230 w 354"/>
                  <a:gd name="T41" fmla="*/ 28 h 356"/>
                  <a:gd name="T42" fmla="*/ 263 w 354"/>
                  <a:gd name="T43" fmla="*/ 68 h 356"/>
                  <a:gd name="T44" fmla="*/ 263 w 354"/>
                  <a:gd name="T45" fmla="*/ 231 h 356"/>
                  <a:gd name="T46" fmla="*/ 228 w 354"/>
                  <a:gd name="T47" fmla="*/ 269 h 356"/>
                  <a:gd name="T48" fmla="*/ 228 w 354"/>
                  <a:gd name="T49" fmla="*/ 216 h 356"/>
                  <a:gd name="T50" fmla="*/ 263 w 354"/>
                  <a:gd name="T51" fmla="*/ 348 h 356"/>
                  <a:gd name="T52" fmla="*/ 228 w 354"/>
                  <a:gd name="T53" fmla="*/ 28 h 356"/>
                  <a:gd name="T54" fmla="*/ 225 w 354"/>
                  <a:gd name="T55" fmla="*/ 49 h 356"/>
                  <a:gd name="T56" fmla="*/ 228 w 354"/>
                  <a:gd name="T57" fmla="*/ 4 h 356"/>
                  <a:gd name="T58" fmla="*/ 179 w 354"/>
                  <a:gd name="T59" fmla="*/ 68 h 356"/>
                  <a:gd name="T60" fmla="*/ 228 w 354"/>
                  <a:gd name="T61" fmla="*/ 216 h 356"/>
                  <a:gd name="T62" fmla="*/ 228 w 354"/>
                  <a:gd name="T63" fmla="*/ 299 h 356"/>
                  <a:gd name="T64" fmla="*/ 133 w 354"/>
                  <a:gd name="T65" fmla="*/ 43 h 356"/>
                  <a:gd name="T66" fmla="*/ 126 w 354"/>
                  <a:gd name="T67" fmla="*/ 4 h 356"/>
                  <a:gd name="T68" fmla="*/ 179 w 354"/>
                  <a:gd name="T69" fmla="*/ 68 h 356"/>
                  <a:gd name="T70" fmla="*/ 179 w 354"/>
                  <a:gd name="T71" fmla="*/ 242 h 356"/>
                  <a:gd name="T72" fmla="*/ 171 w 354"/>
                  <a:gd name="T73" fmla="*/ 162 h 356"/>
                  <a:gd name="T74" fmla="*/ 115 w 354"/>
                  <a:gd name="T75" fmla="*/ 31 h 356"/>
                  <a:gd name="T76" fmla="*/ 123 w 354"/>
                  <a:gd name="T77" fmla="*/ 50 h 356"/>
                  <a:gd name="T78" fmla="*/ 100 w 354"/>
                  <a:gd name="T79" fmla="*/ 43 h 356"/>
                  <a:gd name="T80" fmla="*/ 90 w 354"/>
                  <a:gd name="T81" fmla="*/ 12 h 356"/>
                  <a:gd name="T82" fmla="*/ 126 w 354"/>
                  <a:gd name="T83" fmla="*/ 96 h 356"/>
                  <a:gd name="T84" fmla="*/ 90 w 354"/>
                  <a:gd name="T85" fmla="*/ 256 h 356"/>
                  <a:gd name="T86" fmla="*/ 126 w 354"/>
                  <a:gd name="T87" fmla="*/ 162 h 356"/>
                  <a:gd name="T88" fmla="*/ 90 w 354"/>
                  <a:gd name="T89" fmla="*/ 348 h 356"/>
                  <a:gd name="T90" fmla="*/ 79 w 354"/>
                  <a:gd name="T91" fmla="*/ 39 h 356"/>
                  <a:gd name="T92" fmla="*/ 71 w 354"/>
                  <a:gd name="T93" fmla="*/ 20 h 356"/>
                  <a:gd name="T94" fmla="*/ 90 w 354"/>
                  <a:gd name="T95" fmla="*/ 162 h 356"/>
                  <a:gd name="T96" fmla="*/ 90 w 354"/>
                  <a:gd name="T97" fmla="*/ 68 h 356"/>
                  <a:gd name="T98" fmla="*/ 81 w 354"/>
                  <a:gd name="T99" fmla="*/ 264 h 356"/>
                  <a:gd name="T100" fmla="*/ 84 w 354"/>
                  <a:gd name="T101" fmla="*/ 353 h 356"/>
                  <a:gd name="T102" fmla="*/ 37 w 354"/>
                  <a:gd name="T103" fmla="*/ 59 h 356"/>
                  <a:gd name="T104" fmla="*/ 71 w 354"/>
                  <a:gd name="T105" fmla="*/ 20 h 356"/>
                  <a:gd name="T106" fmla="*/ 54 w 354"/>
                  <a:gd name="T107" fmla="*/ 227 h 356"/>
                  <a:gd name="T108" fmla="*/ 50 w 354"/>
                  <a:gd name="T109" fmla="*/ 257 h 356"/>
                  <a:gd name="T110" fmla="*/ 16 w 354"/>
                  <a:gd name="T111" fmla="*/ 299 h 356"/>
                  <a:gd name="T112" fmla="*/ 71 w 354"/>
                  <a:gd name="T113" fmla="*/ 68 h 356"/>
                  <a:gd name="T114" fmla="*/ 49 w 354"/>
                  <a:gd name="T115" fmla="*/ 345 h 356"/>
                  <a:gd name="T116" fmla="*/ 20 w 354"/>
                  <a:gd name="T117" fmla="*/ 150 h 356"/>
                  <a:gd name="T118" fmla="*/ 16 w 354"/>
                  <a:gd name="T119" fmla="*/ 154 h 356"/>
                  <a:gd name="T120" fmla="*/ 0 w 354"/>
                  <a:gd name="T121" fmla="*/ 95 h 356"/>
                  <a:gd name="T122" fmla="*/ 16 w 354"/>
                  <a:gd name="T123" fmla="*/ 96 h 356"/>
                  <a:gd name="T124" fmla="*/ 16 w 354"/>
                  <a:gd name="T125" fmla="*/ 21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4" h="356">
                    <a:moveTo>
                      <a:pt x="337" y="299"/>
                    </a:moveTo>
                    <a:lnTo>
                      <a:pt x="337" y="210"/>
                    </a:lnTo>
                    <a:lnTo>
                      <a:pt x="337" y="210"/>
                    </a:lnTo>
                    <a:lnTo>
                      <a:pt x="340" y="215"/>
                    </a:lnTo>
                    <a:lnTo>
                      <a:pt x="341" y="222"/>
                    </a:lnTo>
                    <a:lnTo>
                      <a:pt x="341" y="299"/>
                    </a:lnTo>
                    <a:lnTo>
                      <a:pt x="337" y="299"/>
                    </a:lnTo>
                    <a:lnTo>
                      <a:pt x="337" y="299"/>
                    </a:lnTo>
                    <a:close/>
                    <a:moveTo>
                      <a:pt x="337" y="154"/>
                    </a:moveTo>
                    <a:lnTo>
                      <a:pt x="337" y="96"/>
                    </a:lnTo>
                    <a:lnTo>
                      <a:pt x="337" y="96"/>
                    </a:lnTo>
                    <a:lnTo>
                      <a:pt x="339" y="95"/>
                    </a:lnTo>
                    <a:lnTo>
                      <a:pt x="348" y="91"/>
                    </a:lnTo>
                    <a:lnTo>
                      <a:pt x="348" y="91"/>
                    </a:lnTo>
                    <a:lnTo>
                      <a:pt x="350" y="91"/>
                    </a:lnTo>
                    <a:lnTo>
                      <a:pt x="352" y="91"/>
                    </a:lnTo>
                    <a:lnTo>
                      <a:pt x="354" y="93"/>
                    </a:lnTo>
                    <a:lnTo>
                      <a:pt x="354" y="95"/>
                    </a:lnTo>
                    <a:lnTo>
                      <a:pt x="354" y="142"/>
                    </a:lnTo>
                    <a:lnTo>
                      <a:pt x="354" y="142"/>
                    </a:lnTo>
                    <a:lnTo>
                      <a:pt x="352" y="147"/>
                    </a:lnTo>
                    <a:lnTo>
                      <a:pt x="350" y="149"/>
                    </a:lnTo>
                    <a:lnTo>
                      <a:pt x="348" y="150"/>
                    </a:lnTo>
                    <a:lnTo>
                      <a:pt x="339" y="154"/>
                    </a:lnTo>
                    <a:lnTo>
                      <a:pt x="339" y="154"/>
                    </a:lnTo>
                    <a:lnTo>
                      <a:pt x="337" y="154"/>
                    </a:lnTo>
                    <a:lnTo>
                      <a:pt x="337" y="154"/>
                    </a:lnTo>
                    <a:close/>
                    <a:moveTo>
                      <a:pt x="337" y="96"/>
                    </a:moveTo>
                    <a:lnTo>
                      <a:pt x="337" y="154"/>
                    </a:lnTo>
                    <a:lnTo>
                      <a:pt x="337" y="154"/>
                    </a:lnTo>
                    <a:lnTo>
                      <a:pt x="335" y="153"/>
                    </a:lnTo>
                    <a:lnTo>
                      <a:pt x="333" y="150"/>
                    </a:lnTo>
                    <a:lnTo>
                      <a:pt x="333" y="103"/>
                    </a:lnTo>
                    <a:lnTo>
                      <a:pt x="333" y="103"/>
                    </a:lnTo>
                    <a:lnTo>
                      <a:pt x="335" y="99"/>
                    </a:lnTo>
                    <a:lnTo>
                      <a:pt x="337" y="96"/>
                    </a:lnTo>
                    <a:lnTo>
                      <a:pt x="337" y="96"/>
                    </a:lnTo>
                    <a:close/>
                    <a:moveTo>
                      <a:pt x="337" y="210"/>
                    </a:moveTo>
                    <a:lnTo>
                      <a:pt x="337" y="210"/>
                    </a:lnTo>
                    <a:lnTo>
                      <a:pt x="333" y="206"/>
                    </a:lnTo>
                    <a:lnTo>
                      <a:pt x="329" y="202"/>
                    </a:lnTo>
                    <a:lnTo>
                      <a:pt x="324" y="199"/>
                    </a:lnTo>
                    <a:lnTo>
                      <a:pt x="317" y="199"/>
                    </a:lnTo>
                    <a:lnTo>
                      <a:pt x="317" y="68"/>
                    </a:lnTo>
                    <a:lnTo>
                      <a:pt x="283" y="68"/>
                    </a:lnTo>
                    <a:lnTo>
                      <a:pt x="283" y="221"/>
                    </a:lnTo>
                    <a:lnTo>
                      <a:pt x="283" y="221"/>
                    </a:lnTo>
                    <a:lnTo>
                      <a:pt x="289" y="221"/>
                    </a:lnTo>
                    <a:lnTo>
                      <a:pt x="293" y="222"/>
                    </a:lnTo>
                    <a:lnTo>
                      <a:pt x="297" y="225"/>
                    </a:lnTo>
                    <a:lnTo>
                      <a:pt x="299" y="227"/>
                    </a:lnTo>
                    <a:lnTo>
                      <a:pt x="302" y="230"/>
                    </a:lnTo>
                    <a:lnTo>
                      <a:pt x="305" y="234"/>
                    </a:lnTo>
                    <a:lnTo>
                      <a:pt x="306" y="239"/>
                    </a:lnTo>
                    <a:lnTo>
                      <a:pt x="306" y="244"/>
                    </a:lnTo>
                    <a:lnTo>
                      <a:pt x="306" y="244"/>
                    </a:lnTo>
                    <a:lnTo>
                      <a:pt x="306" y="248"/>
                    </a:lnTo>
                    <a:lnTo>
                      <a:pt x="305" y="253"/>
                    </a:lnTo>
                    <a:lnTo>
                      <a:pt x="302" y="257"/>
                    </a:lnTo>
                    <a:lnTo>
                      <a:pt x="299" y="260"/>
                    </a:lnTo>
                    <a:lnTo>
                      <a:pt x="297" y="262"/>
                    </a:lnTo>
                    <a:lnTo>
                      <a:pt x="293" y="265"/>
                    </a:lnTo>
                    <a:lnTo>
                      <a:pt x="289" y="267"/>
                    </a:lnTo>
                    <a:lnTo>
                      <a:pt x="283" y="267"/>
                    </a:lnTo>
                    <a:lnTo>
                      <a:pt x="283" y="299"/>
                    </a:lnTo>
                    <a:lnTo>
                      <a:pt x="337" y="299"/>
                    </a:lnTo>
                    <a:lnTo>
                      <a:pt x="337" y="210"/>
                    </a:lnTo>
                    <a:lnTo>
                      <a:pt x="337" y="210"/>
                    </a:lnTo>
                    <a:close/>
                    <a:moveTo>
                      <a:pt x="283" y="356"/>
                    </a:moveTo>
                    <a:lnTo>
                      <a:pt x="283" y="314"/>
                    </a:lnTo>
                    <a:lnTo>
                      <a:pt x="306" y="314"/>
                    </a:lnTo>
                    <a:lnTo>
                      <a:pt x="306" y="338"/>
                    </a:lnTo>
                    <a:lnTo>
                      <a:pt x="306" y="338"/>
                    </a:lnTo>
                    <a:lnTo>
                      <a:pt x="305" y="345"/>
                    </a:lnTo>
                    <a:lnTo>
                      <a:pt x="301" y="350"/>
                    </a:lnTo>
                    <a:lnTo>
                      <a:pt x="295" y="355"/>
                    </a:lnTo>
                    <a:lnTo>
                      <a:pt x="289" y="356"/>
                    </a:lnTo>
                    <a:lnTo>
                      <a:pt x="283" y="356"/>
                    </a:lnTo>
                    <a:lnTo>
                      <a:pt x="283" y="356"/>
                    </a:lnTo>
                    <a:close/>
                    <a:moveTo>
                      <a:pt x="283" y="59"/>
                    </a:moveTo>
                    <a:lnTo>
                      <a:pt x="283" y="20"/>
                    </a:lnTo>
                    <a:lnTo>
                      <a:pt x="283" y="20"/>
                    </a:lnTo>
                    <a:lnTo>
                      <a:pt x="298" y="30"/>
                    </a:lnTo>
                    <a:lnTo>
                      <a:pt x="309" y="38"/>
                    </a:lnTo>
                    <a:lnTo>
                      <a:pt x="313" y="43"/>
                    </a:lnTo>
                    <a:lnTo>
                      <a:pt x="316" y="49"/>
                    </a:lnTo>
                    <a:lnTo>
                      <a:pt x="317" y="54"/>
                    </a:lnTo>
                    <a:lnTo>
                      <a:pt x="317" y="59"/>
                    </a:lnTo>
                    <a:lnTo>
                      <a:pt x="283" y="59"/>
                    </a:lnTo>
                    <a:close/>
                    <a:moveTo>
                      <a:pt x="283" y="20"/>
                    </a:moveTo>
                    <a:lnTo>
                      <a:pt x="283" y="59"/>
                    </a:lnTo>
                    <a:lnTo>
                      <a:pt x="263" y="59"/>
                    </a:lnTo>
                    <a:lnTo>
                      <a:pt x="263" y="50"/>
                    </a:lnTo>
                    <a:lnTo>
                      <a:pt x="263" y="50"/>
                    </a:lnTo>
                    <a:lnTo>
                      <a:pt x="268" y="50"/>
                    </a:lnTo>
                    <a:lnTo>
                      <a:pt x="271" y="47"/>
                    </a:lnTo>
                    <a:lnTo>
                      <a:pt x="274" y="43"/>
                    </a:lnTo>
                    <a:lnTo>
                      <a:pt x="275" y="39"/>
                    </a:lnTo>
                    <a:lnTo>
                      <a:pt x="275" y="39"/>
                    </a:lnTo>
                    <a:lnTo>
                      <a:pt x="274" y="35"/>
                    </a:lnTo>
                    <a:lnTo>
                      <a:pt x="271" y="31"/>
                    </a:lnTo>
                    <a:lnTo>
                      <a:pt x="268" y="28"/>
                    </a:lnTo>
                    <a:lnTo>
                      <a:pt x="263" y="28"/>
                    </a:lnTo>
                    <a:lnTo>
                      <a:pt x="263" y="12"/>
                    </a:lnTo>
                    <a:lnTo>
                      <a:pt x="263" y="12"/>
                    </a:lnTo>
                    <a:lnTo>
                      <a:pt x="283" y="20"/>
                    </a:lnTo>
                    <a:lnTo>
                      <a:pt x="283" y="20"/>
                    </a:lnTo>
                    <a:close/>
                    <a:moveTo>
                      <a:pt x="283" y="68"/>
                    </a:moveTo>
                    <a:lnTo>
                      <a:pt x="283" y="221"/>
                    </a:lnTo>
                    <a:lnTo>
                      <a:pt x="283" y="221"/>
                    </a:lnTo>
                    <a:lnTo>
                      <a:pt x="278" y="221"/>
                    </a:lnTo>
                    <a:lnTo>
                      <a:pt x="272" y="223"/>
                    </a:lnTo>
                    <a:lnTo>
                      <a:pt x="267" y="227"/>
                    </a:lnTo>
                    <a:lnTo>
                      <a:pt x="263" y="231"/>
                    </a:lnTo>
                    <a:lnTo>
                      <a:pt x="263" y="162"/>
                    </a:lnTo>
                    <a:lnTo>
                      <a:pt x="272" y="162"/>
                    </a:lnTo>
                    <a:lnTo>
                      <a:pt x="272" y="96"/>
                    </a:lnTo>
                    <a:lnTo>
                      <a:pt x="263" y="96"/>
                    </a:lnTo>
                    <a:lnTo>
                      <a:pt x="263" y="68"/>
                    </a:lnTo>
                    <a:lnTo>
                      <a:pt x="283" y="68"/>
                    </a:lnTo>
                    <a:lnTo>
                      <a:pt x="283" y="68"/>
                    </a:lnTo>
                    <a:close/>
                    <a:moveTo>
                      <a:pt x="283" y="267"/>
                    </a:moveTo>
                    <a:lnTo>
                      <a:pt x="283" y="299"/>
                    </a:lnTo>
                    <a:lnTo>
                      <a:pt x="263" y="299"/>
                    </a:lnTo>
                    <a:lnTo>
                      <a:pt x="263" y="256"/>
                    </a:lnTo>
                    <a:lnTo>
                      <a:pt x="263" y="256"/>
                    </a:lnTo>
                    <a:lnTo>
                      <a:pt x="267" y="260"/>
                    </a:lnTo>
                    <a:lnTo>
                      <a:pt x="272" y="264"/>
                    </a:lnTo>
                    <a:lnTo>
                      <a:pt x="278" y="267"/>
                    </a:lnTo>
                    <a:lnTo>
                      <a:pt x="283" y="267"/>
                    </a:lnTo>
                    <a:lnTo>
                      <a:pt x="283" y="267"/>
                    </a:lnTo>
                    <a:close/>
                    <a:moveTo>
                      <a:pt x="283" y="314"/>
                    </a:moveTo>
                    <a:lnTo>
                      <a:pt x="283" y="356"/>
                    </a:lnTo>
                    <a:lnTo>
                      <a:pt x="278" y="356"/>
                    </a:lnTo>
                    <a:lnTo>
                      <a:pt x="278" y="356"/>
                    </a:lnTo>
                    <a:lnTo>
                      <a:pt x="274" y="356"/>
                    </a:lnTo>
                    <a:lnTo>
                      <a:pt x="270" y="353"/>
                    </a:lnTo>
                    <a:lnTo>
                      <a:pt x="267" y="352"/>
                    </a:lnTo>
                    <a:lnTo>
                      <a:pt x="263" y="348"/>
                    </a:lnTo>
                    <a:lnTo>
                      <a:pt x="263" y="314"/>
                    </a:lnTo>
                    <a:lnTo>
                      <a:pt x="283" y="314"/>
                    </a:lnTo>
                    <a:close/>
                    <a:moveTo>
                      <a:pt x="263" y="12"/>
                    </a:moveTo>
                    <a:lnTo>
                      <a:pt x="263" y="28"/>
                    </a:lnTo>
                    <a:lnTo>
                      <a:pt x="263" y="28"/>
                    </a:lnTo>
                    <a:lnTo>
                      <a:pt x="259" y="28"/>
                    </a:lnTo>
                    <a:lnTo>
                      <a:pt x="256" y="31"/>
                    </a:lnTo>
                    <a:lnTo>
                      <a:pt x="253" y="35"/>
                    </a:lnTo>
                    <a:lnTo>
                      <a:pt x="252" y="39"/>
                    </a:lnTo>
                    <a:lnTo>
                      <a:pt x="252" y="39"/>
                    </a:lnTo>
                    <a:lnTo>
                      <a:pt x="253" y="43"/>
                    </a:lnTo>
                    <a:lnTo>
                      <a:pt x="256" y="47"/>
                    </a:lnTo>
                    <a:lnTo>
                      <a:pt x="259" y="50"/>
                    </a:lnTo>
                    <a:lnTo>
                      <a:pt x="263" y="50"/>
                    </a:lnTo>
                    <a:lnTo>
                      <a:pt x="263" y="59"/>
                    </a:lnTo>
                    <a:lnTo>
                      <a:pt x="228" y="59"/>
                    </a:lnTo>
                    <a:lnTo>
                      <a:pt x="228" y="50"/>
                    </a:lnTo>
                    <a:lnTo>
                      <a:pt x="228" y="50"/>
                    </a:lnTo>
                    <a:lnTo>
                      <a:pt x="230" y="50"/>
                    </a:lnTo>
                    <a:lnTo>
                      <a:pt x="230" y="50"/>
                    </a:lnTo>
                    <a:lnTo>
                      <a:pt x="236" y="50"/>
                    </a:lnTo>
                    <a:lnTo>
                      <a:pt x="238" y="47"/>
                    </a:lnTo>
                    <a:lnTo>
                      <a:pt x="241" y="43"/>
                    </a:lnTo>
                    <a:lnTo>
                      <a:pt x="243" y="39"/>
                    </a:lnTo>
                    <a:lnTo>
                      <a:pt x="243" y="39"/>
                    </a:lnTo>
                    <a:lnTo>
                      <a:pt x="241" y="35"/>
                    </a:lnTo>
                    <a:lnTo>
                      <a:pt x="238" y="31"/>
                    </a:lnTo>
                    <a:lnTo>
                      <a:pt x="236" y="28"/>
                    </a:lnTo>
                    <a:lnTo>
                      <a:pt x="230" y="28"/>
                    </a:lnTo>
                    <a:lnTo>
                      <a:pt x="230" y="28"/>
                    </a:lnTo>
                    <a:lnTo>
                      <a:pt x="228" y="28"/>
                    </a:lnTo>
                    <a:lnTo>
                      <a:pt x="228" y="4"/>
                    </a:lnTo>
                    <a:lnTo>
                      <a:pt x="228" y="4"/>
                    </a:lnTo>
                    <a:lnTo>
                      <a:pt x="247" y="8"/>
                    </a:lnTo>
                    <a:lnTo>
                      <a:pt x="263" y="12"/>
                    </a:lnTo>
                    <a:lnTo>
                      <a:pt x="263" y="12"/>
                    </a:lnTo>
                    <a:close/>
                    <a:moveTo>
                      <a:pt x="263" y="68"/>
                    </a:moveTo>
                    <a:lnTo>
                      <a:pt x="263" y="96"/>
                    </a:lnTo>
                    <a:lnTo>
                      <a:pt x="228" y="96"/>
                    </a:lnTo>
                    <a:lnTo>
                      <a:pt x="228" y="68"/>
                    </a:lnTo>
                    <a:lnTo>
                      <a:pt x="263" y="68"/>
                    </a:lnTo>
                    <a:lnTo>
                      <a:pt x="263" y="68"/>
                    </a:lnTo>
                    <a:close/>
                    <a:moveTo>
                      <a:pt x="263" y="162"/>
                    </a:moveTo>
                    <a:lnTo>
                      <a:pt x="263" y="231"/>
                    </a:lnTo>
                    <a:lnTo>
                      <a:pt x="263" y="231"/>
                    </a:lnTo>
                    <a:lnTo>
                      <a:pt x="262" y="237"/>
                    </a:lnTo>
                    <a:lnTo>
                      <a:pt x="260" y="244"/>
                    </a:lnTo>
                    <a:lnTo>
                      <a:pt x="260" y="244"/>
                    </a:lnTo>
                    <a:lnTo>
                      <a:pt x="262" y="250"/>
                    </a:lnTo>
                    <a:lnTo>
                      <a:pt x="263" y="256"/>
                    </a:lnTo>
                    <a:lnTo>
                      <a:pt x="263" y="299"/>
                    </a:lnTo>
                    <a:lnTo>
                      <a:pt x="228" y="299"/>
                    </a:lnTo>
                    <a:lnTo>
                      <a:pt x="228" y="269"/>
                    </a:lnTo>
                    <a:lnTo>
                      <a:pt x="229" y="269"/>
                    </a:lnTo>
                    <a:lnTo>
                      <a:pt x="229" y="253"/>
                    </a:lnTo>
                    <a:lnTo>
                      <a:pt x="228" y="253"/>
                    </a:lnTo>
                    <a:lnTo>
                      <a:pt x="228" y="242"/>
                    </a:lnTo>
                    <a:lnTo>
                      <a:pt x="229" y="242"/>
                    </a:lnTo>
                    <a:lnTo>
                      <a:pt x="229" y="227"/>
                    </a:lnTo>
                    <a:lnTo>
                      <a:pt x="228" y="227"/>
                    </a:lnTo>
                    <a:lnTo>
                      <a:pt x="228" y="216"/>
                    </a:lnTo>
                    <a:lnTo>
                      <a:pt x="229" y="216"/>
                    </a:lnTo>
                    <a:lnTo>
                      <a:pt x="229" y="200"/>
                    </a:lnTo>
                    <a:lnTo>
                      <a:pt x="228" y="200"/>
                    </a:lnTo>
                    <a:lnTo>
                      <a:pt x="228" y="162"/>
                    </a:lnTo>
                    <a:lnTo>
                      <a:pt x="263" y="162"/>
                    </a:lnTo>
                    <a:lnTo>
                      <a:pt x="263" y="162"/>
                    </a:lnTo>
                    <a:close/>
                    <a:moveTo>
                      <a:pt x="263" y="314"/>
                    </a:moveTo>
                    <a:lnTo>
                      <a:pt x="263" y="348"/>
                    </a:lnTo>
                    <a:lnTo>
                      <a:pt x="263" y="348"/>
                    </a:lnTo>
                    <a:lnTo>
                      <a:pt x="262" y="344"/>
                    </a:lnTo>
                    <a:lnTo>
                      <a:pt x="260" y="338"/>
                    </a:lnTo>
                    <a:lnTo>
                      <a:pt x="260" y="314"/>
                    </a:lnTo>
                    <a:lnTo>
                      <a:pt x="263" y="314"/>
                    </a:lnTo>
                    <a:close/>
                    <a:moveTo>
                      <a:pt x="228" y="4"/>
                    </a:moveTo>
                    <a:lnTo>
                      <a:pt x="228" y="28"/>
                    </a:lnTo>
                    <a:lnTo>
                      <a:pt x="228" y="28"/>
                    </a:lnTo>
                    <a:lnTo>
                      <a:pt x="225" y="30"/>
                    </a:lnTo>
                    <a:lnTo>
                      <a:pt x="222" y="32"/>
                    </a:lnTo>
                    <a:lnTo>
                      <a:pt x="221" y="35"/>
                    </a:lnTo>
                    <a:lnTo>
                      <a:pt x="220" y="39"/>
                    </a:lnTo>
                    <a:lnTo>
                      <a:pt x="220" y="39"/>
                    </a:lnTo>
                    <a:lnTo>
                      <a:pt x="221" y="43"/>
                    </a:lnTo>
                    <a:lnTo>
                      <a:pt x="222" y="46"/>
                    </a:lnTo>
                    <a:lnTo>
                      <a:pt x="225" y="49"/>
                    </a:lnTo>
                    <a:lnTo>
                      <a:pt x="228" y="50"/>
                    </a:lnTo>
                    <a:lnTo>
                      <a:pt x="228" y="59"/>
                    </a:lnTo>
                    <a:lnTo>
                      <a:pt x="179" y="59"/>
                    </a:lnTo>
                    <a:lnTo>
                      <a:pt x="179" y="0"/>
                    </a:lnTo>
                    <a:lnTo>
                      <a:pt x="179" y="0"/>
                    </a:lnTo>
                    <a:lnTo>
                      <a:pt x="203" y="1"/>
                    </a:lnTo>
                    <a:lnTo>
                      <a:pt x="228" y="4"/>
                    </a:lnTo>
                    <a:lnTo>
                      <a:pt x="228" y="4"/>
                    </a:lnTo>
                    <a:close/>
                    <a:moveTo>
                      <a:pt x="228" y="68"/>
                    </a:moveTo>
                    <a:lnTo>
                      <a:pt x="228" y="96"/>
                    </a:lnTo>
                    <a:lnTo>
                      <a:pt x="183" y="96"/>
                    </a:lnTo>
                    <a:lnTo>
                      <a:pt x="183" y="162"/>
                    </a:lnTo>
                    <a:lnTo>
                      <a:pt x="228" y="162"/>
                    </a:lnTo>
                    <a:lnTo>
                      <a:pt x="228" y="200"/>
                    </a:lnTo>
                    <a:lnTo>
                      <a:pt x="179" y="200"/>
                    </a:lnTo>
                    <a:lnTo>
                      <a:pt x="179" y="68"/>
                    </a:lnTo>
                    <a:lnTo>
                      <a:pt x="228" y="68"/>
                    </a:lnTo>
                    <a:lnTo>
                      <a:pt x="228" y="68"/>
                    </a:lnTo>
                    <a:close/>
                    <a:moveTo>
                      <a:pt x="228" y="216"/>
                    </a:moveTo>
                    <a:lnTo>
                      <a:pt x="228" y="227"/>
                    </a:lnTo>
                    <a:lnTo>
                      <a:pt x="179" y="227"/>
                    </a:lnTo>
                    <a:lnTo>
                      <a:pt x="179" y="216"/>
                    </a:lnTo>
                    <a:lnTo>
                      <a:pt x="228" y="216"/>
                    </a:lnTo>
                    <a:lnTo>
                      <a:pt x="228" y="216"/>
                    </a:lnTo>
                    <a:close/>
                    <a:moveTo>
                      <a:pt x="228" y="242"/>
                    </a:moveTo>
                    <a:lnTo>
                      <a:pt x="228" y="253"/>
                    </a:lnTo>
                    <a:lnTo>
                      <a:pt x="179" y="253"/>
                    </a:lnTo>
                    <a:lnTo>
                      <a:pt x="179" y="242"/>
                    </a:lnTo>
                    <a:lnTo>
                      <a:pt x="228" y="242"/>
                    </a:lnTo>
                    <a:lnTo>
                      <a:pt x="228" y="242"/>
                    </a:lnTo>
                    <a:close/>
                    <a:moveTo>
                      <a:pt x="228" y="269"/>
                    </a:moveTo>
                    <a:lnTo>
                      <a:pt x="228" y="299"/>
                    </a:lnTo>
                    <a:lnTo>
                      <a:pt x="179" y="299"/>
                    </a:lnTo>
                    <a:lnTo>
                      <a:pt x="179" y="269"/>
                    </a:lnTo>
                    <a:lnTo>
                      <a:pt x="228" y="269"/>
                    </a:lnTo>
                    <a:close/>
                    <a:moveTo>
                      <a:pt x="126" y="50"/>
                    </a:moveTo>
                    <a:lnTo>
                      <a:pt x="126" y="50"/>
                    </a:lnTo>
                    <a:lnTo>
                      <a:pt x="129" y="49"/>
                    </a:lnTo>
                    <a:lnTo>
                      <a:pt x="132" y="46"/>
                    </a:lnTo>
                    <a:lnTo>
                      <a:pt x="133" y="43"/>
                    </a:lnTo>
                    <a:lnTo>
                      <a:pt x="134" y="39"/>
                    </a:lnTo>
                    <a:lnTo>
                      <a:pt x="134" y="39"/>
                    </a:lnTo>
                    <a:lnTo>
                      <a:pt x="133" y="35"/>
                    </a:lnTo>
                    <a:lnTo>
                      <a:pt x="132" y="32"/>
                    </a:lnTo>
                    <a:lnTo>
                      <a:pt x="129" y="30"/>
                    </a:lnTo>
                    <a:lnTo>
                      <a:pt x="126" y="28"/>
                    </a:lnTo>
                    <a:lnTo>
                      <a:pt x="126" y="4"/>
                    </a:lnTo>
                    <a:lnTo>
                      <a:pt x="126" y="4"/>
                    </a:lnTo>
                    <a:lnTo>
                      <a:pt x="150" y="1"/>
                    </a:lnTo>
                    <a:lnTo>
                      <a:pt x="176" y="0"/>
                    </a:lnTo>
                    <a:lnTo>
                      <a:pt x="179" y="0"/>
                    </a:lnTo>
                    <a:lnTo>
                      <a:pt x="179" y="59"/>
                    </a:lnTo>
                    <a:lnTo>
                      <a:pt x="126" y="59"/>
                    </a:lnTo>
                    <a:lnTo>
                      <a:pt x="126" y="50"/>
                    </a:lnTo>
                    <a:lnTo>
                      <a:pt x="126" y="50"/>
                    </a:lnTo>
                    <a:close/>
                    <a:moveTo>
                      <a:pt x="179" y="68"/>
                    </a:moveTo>
                    <a:lnTo>
                      <a:pt x="179" y="200"/>
                    </a:lnTo>
                    <a:lnTo>
                      <a:pt x="127" y="200"/>
                    </a:lnTo>
                    <a:lnTo>
                      <a:pt x="127" y="216"/>
                    </a:lnTo>
                    <a:lnTo>
                      <a:pt x="179" y="216"/>
                    </a:lnTo>
                    <a:lnTo>
                      <a:pt x="179" y="227"/>
                    </a:lnTo>
                    <a:lnTo>
                      <a:pt x="127" y="227"/>
                    </a:lnTo>
                    <a:lnTo>
                      <a:pt x="127" y="242"/>
                    </a:lnTo>
                    <a:lnTo>
                      <a:pt x="179" y="242"/>
                    </a:lnTo>
                    <a:lnTo>
                      <a:pt x="179" y="253"/>
                    </a:lnTo>
                    <a:lnTo>
                      <a:pt x="127" y="253"/>
                    </a:lnTo>
                    <a:lnTo>
                      <a:pt x="127" y="269"/>
                    </a:lnTo>
                    <a:lnTo>
                      <a:pt x="179" y="269"/>
                    </a:lnTo>
                    <a:lnTo>
                      <a:pt x="179" y="299"/>
                    </a:lnTo>
                    <a:lnTo>
                      <a:pt x="126" y="299"/>
                    </a:lnTo>
                    <a:lnTo>
                      <a:pt x="126" y="162"/>
                    </a:lnTo>
                    <a:lnTo>
                      <a:pt x="171" y="162"/>
                    </a:lnTo>
                    <a:lnTo>
                      <a:pt x="171" y="96"/>
                    </a:lnTo>
                    <a:lnTo>
                      <a:pt x="126" y="96"/>
                    </a:lnTo>
                    <a:lnTo>
                      <a:pt x="126" y="68"/>
                    </a:lnTo>
                    <a:lnTo>
                      <a:pt x="179" y="68"/>
                    </a:lnTo>
                    <a:close/>
                    <a:moveTo>
                      <a:pt x="123" y="28"/>
                    </a:moveTo>
                    <a:lnTo>
                      <a:pt x="123" y="28"/>
                    </a:lnTo>
                    <a:lnTo>
                      <a:pt x="118" y="28"/>
                    </a:lnTo>
                    <a:lnTo>
                      <a:pt x="115" y="31"/>
                    </a:lnTo>
                    <a:lnTo>
                      <a:pt x="113" y="35"/>
                    </a:lnTo>
                    <a:lnTo>
                      <a:pt x="111" y="39"/>
                    </a:lnTo>
                    <a:lnTo>
                      <a:pt x="111" y="39"/>
                    </a:lnTo>
                    <a:lnTo>
                      <a:pt x="113" y="43"/>
                    </a:lnTo>
                    <a:lnTo>
                      <a:pt x="115" y="47"/>
                    </a:lnTo>
                    <a:lnTo>
                      <a:pt x="118" y="50"/>
                    </a:lnTo>
                    <a:lnTo>
                      <a:pt x="123" y="50"/>
                    </a:lnTo>
                    <a:lnTo>
                      <a:pt x="123" y="50"/>
                    </a:lnTo>
                    <a:lnTo>
                      <a:pt x="126" y="50"/>
                    </a:lnTo>
                    <a:lnTo>
                      <a:pt x="126" y="59"/>
                    </a:lnTo>
                    <a:lnTo>
                      <a:pt x="90" y="59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95" y="50"/>
                    </a:lnTo>
                    <a:lnTo>
                      <a:pt x="98" y="47"/>
                    </a:lnTo>
                    <a:lnTo>
                      <a:pt x="100" y="43"/>
                    </a:lnTo>
                    <a:lnTo>
                      <a:pt x="102" y="39"/>
                    </a:lnTo>
                    <a:lnTo>
                      <a:pt x="102" y="39"/>
                    </a:lnTo>
                    <a:lnTo>
                      <a:pt x="100" y="35"/>
                    </a:lnTo>
                    <a:lnTo>
                      <a:pt x="98" y="31"/>
                    </a:lnTo>
                    <a:lnTo>
                      <a:pt x="95" y="28"/>
                    </a:lnTo>
                    <a:lnTo>
                      <a:pt x="90" y="28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107" y="8"/>
                    </a:lnTo>
                    <a:lnTo>
                      <a:pt x="126" y="4"/>
                    </a:lnTo>
                    <a:lnTo>
                      <a:pt x="126" y="28"/>
                    </a:lnTo>
                    <a:lnTo>
                      <a:pt x="126" y="28"/>
                    </a:lnTo>
                    <a:lnTo>
                      <a:pt x="123" y="28"/>
                    </a:lnTo>
                    <a:lnTo>
                      <a:pt x="123" y="28"/>
                    </a:lnTo>
                    <a:close/>
                    <a:moveTo>
                      <a:pt x="126" y="68"/>
                    </a:moveTo>
                    <a:lnTo>
                      <a:pt x="126" y="96"/>
                    </a:lnTo>
                    <a:lnTo>
                      <a:pt x="90" y="96"/>
                    </a:lnTo>
                    <a:lnTo>
                      <a:pt x="90" y="68"/>
                    </a:lnTo>
                    <a:lnTo>
                      <a:pt x="126" y="68"/>
                    </a:lnTo>
                    <a:lnTo>
                      <a:pt x="126" y="68"/>
                    </a:lnTo>
                    <a:close/>
                    <a:moveTo>
                      <a:pt x="126" y="162"/>
                    </a:moveTo>
                    <a:lnTo>
                      <a:pt x="126" y="299"/>
                    </a:lnTo>
                    <a:lnTo>
                      <a:pt x="90" y="299"/>
                    </a:lnTo>
                    <a:lnTo>
                      <a:pt x="90" y="256"/>
                    </a:lnTo>
                    <a:lnTo>
                      <a:pt x="90" y="256"/>
                    </a:lnTo>
                    <a:lnTo>
                      <a:pt x="92" y="250"/>
                    </a:lnTo>
                    <a:lnTo>
                      <a:pt x="94" y="244"/>
                    </a:lnTo>
                    <a:lnTo>
                      <a:pt x="94" y="244"/>
                    </a:lnTo>
                    <a:lnTo>
                      <a:pt x="92" y="237"/>
                    </a:lnTo>
                    <a:lnTo>
                      <a:pt x="90" y="231"/>
                    </a:lnTo>
                    <a:lnTo>
                      <a:pt x="90" y="162"/>
                    </a:lnTo>
                    <a:lnTo>
                      <a:pt x="126" y="162"/>
                    </a:lnTo>
                    <a:lnTo>
                      <a:pt x="126" y="162"/>
                    </a:lnTo>
                    <a:close/>
                    <a:moveTo>
                      <a:pt x="90" y="348"/>
                    </a:moveTo>
                    <a:lnTo>
                      <a:pt x="90" y="314"/>
                    </a:lnTo>
                    <a:lnTo>
                      <a:pt x="94" y="314"/>
                    </a:lnTo>
                    <a:lnTo>
                      <a:pt x="94" y="338"/>
                    </a:lnTo>
                    <a:lnTo>
                      <a:pt x="94" y="338"/>
                    </a:lnTo>
                    <a:lnTo>
                      <a:pt x="92" y="344"/>
                    </a:lnTo>
                    <a:lnTo>
                      <a:pt x="90" y="348"/>
                    </a:lnTo>
                    <a:lnTo>
                      <a:pt x="90" y="348"/>
                    </a:lnTo>
                    <a:close/>
                    <a:moveTo>
                      <a:pt x="90" y="12"/>
                    </a:moveTo>
                    <a:lnTo>
                      <a:pt x="90" y="28"/>
                    </a:lnTo>
                    <a:lnTo>
                      <a:pt x="90" y="28"/>
                    </a:lnTo>
                    <a:lnTo>
                      <a:pt x="85" y="28"/>
                    </a:lnTo>
                    <a:lnTo>
                      <a:pt x="83" y="31"/>
                    </a:lnTo>
                    <a:lnTo>
                      <a:pt x="80" y="35"/>
                    </a:lnTo>
                    <a:lnTo>
                      <a:pt x="79" y="39"/>
                    </a:lnTo>
                    <a:lnTo>
                      <a:pt x="79" y="39"/>
                    </a:lnTo>
                    <a:lnTo>
                      <a:pt x="80" y="43"/>
                    </a:lnTo>
                    <a:lnTo>
                      <a:pt x="83" y="47"/>
                    </a:lnTo>
                    <a:lnTo>
                      <a:pt x="85" y="50"/>
                    </a:lnTo>
                    <a:lnTo>
                      <a:pt x="90" y="50"/>
                    </a:lnTo>
                    <a:lnTo>
                      <a:pt x="90" y="59"/>
                    </a:lnTo>
                    <a:lnTo>
                      <a:pt x="71" y="59"/>
                    </a:lnTo>
                    <a:lnTo>
                      <a:pt x="71" y="20"/>
                    </a:lnTo>
                    <a:lnTo>
                      <a:pt x="71" y="20"/>
                    </a:lnTo>
                    <a:lnTo>
                      <a:pt x="90" y="12"/>
                    </a:lnTo>
                    <a:lnTo>
                      <a:pt x="90" y="12"/>
                    </a:lnTo>
                    <a:close/>
                    <a:moveTo>
                      <a:pt x="90" y="68"/>
                    </a:moveTo>
                    <a:lnTo>
                      <a:pt x="90" y="96"/>
                    </a:lnTo>
                    <a:lnTo>
                      <a:pt x="81" y="96"/>
                    </a:lnTo>
                    <a:lnTo>
                      <a:pt x="81" y="162"/>
                    </a:lnTo>
                    <a:lnTo>
                      <a:pt x="90" y="162"/>
                    </a:lnTo>
                    <a:lnTo>
                      <a:pt x="90" y="231"/>
                    </a:lnTo>
                    <a:lnTo>
                      <a:pt x="90" y="231"/>
                    </a:lnTo>
                    <a:lnTo>
                      <a:pt x="87" y="227"/>
                    </a:lnTo>
                    <a:lnTo>
                      <a:pt x="81" y="223"/>
                    </a:lnTo>
                    <a:lnTo>
                      <a:pt x="76" y="221"/>
                    </a:lnTo>
                    <a:lnTo>
                      <a:pt x="71" y="221"/>
                    </a:lnTo>
                    <a:lnTo>
                      <a:pt x="71" y="68"/>
                    </a:lnTo>
                    <a:lnTo>
                      <a:pt x="90" y="68"/>
                    </a:lnTo>
                    <a:lnTo>
                      <a:pt x="90" y="68"/>
                    </a:lnTo>
                    <a:close/>
                    <a:moveTo>
                      <a:pt x="90" y="256"/>
                    </a:moveTo>
                    <a:lnTo>
                      <a:pt x="90" y="299"/>
                    </a:lnTo>
                    <a:lnTo>
                      <a:pt x="71" y="299"/>
                    </a:lnTo>
                    <a:lnTo>
                      <a:pt x="71" y="267"/>
                    </a:lnTo>
                    <a:lnTo>
                      <a:pt x="71" y="267"/>
                    </a:lnTo>
                    <a:lnTo>
                      <a:pt x="76" y="267"/>
                    </a:lnTo>
                    <a:lnTo>
                      <a:pt x="81" y="264"/>
                    </a:lnTo>
                    <a:lnTo>
                      <a:pt x="87" y="260"/>
                    </a:lnTo>
                    <a:lnTo>
                      <a:pt x="90" y="256"/>
                    </a:lnTo>
                    <a:lnTo>
                      <a:pt x="90" y="256"/>
                    </a:lnTo>
                    <a:close/>
                    <a:moveTo>
                      <a:pt x="90" y="314"/>
                    </a:moveTo>
                    <a:lnTo>
                      <a:pt x="90" y="348"/>
                    </a:lnTo>
                    <a:lnTo>
                      <a:pt x="90" y="348"/>
                    </a:lnTo>
                    <a:lnTo>
                      <a:pt x="87" y="352"/>
                    </a:lnTo>
                    <a:lnTo>
                      <a:pt x="84" y="353"/>
                    </a:lnTo>
                    <a:lnTo>
                      <a:pt x="80" y="356"/>
                    </a:lnTo>
                    <a:lnTo>
                      <a:pt x="75" y="356"/>
                    </a:lnTo>
                    <a:lnTo>
                      <a:pt x="71" y="356"/>
                    </a:lnTo>
                    <a:lnTo>
                      <a:pt x="71" y="314"/>
                    </a:lnTo>
                    <a:lnTo>
                      <a:pt x="90" y="314"/>
                    </a:lnTo>
                    <a:close/>
                    <a:moveTo>
                      <a:pt x="71" y="20"/>
                    </a:moveTo>
                    <a:lnTo>
                      <a:pt x="71" y="59"/>
                    </a:lnTo>
                    <a:lnTo>
                      <a:pt x="37" y="59"/>
                    </a:lnTo>
                    <a:lnTo>
                      <a:pt x="37" y="59"/>
                    </a:lnTo>
                    <a:lnTo>
                      <a:pt x="37" y="54"/>
                    </a:lnTo>
                    <a:lnTo>
                      <a:pt x="38" y="49"/>
                    </a:lnTo>
                    <a:lnTo>
                      <a:pt x="41" y="43"/>
                    </a:lnTo>
                    <a:lnTo>
                      <a:pt x="45" y="38"/>
                    </a:lnTo>
                    <a:lnTo>
                      <a:pt x="56" y="30"/>
                    </a:lnTo>
                    <a:lnTo>
                      <a:pt x="71" y="20"/>
                    </a:lnTo>
                    <a:lnTo>
                      <a:pt x="71" y="20"/>
                    </a:lnTo>
                    <a:close/>
                    <a:moveTo>
                      <a:pt x="71" y="68"/>
                    </a:moveTo>
                    <a:lnTo>
                      <a:pt x="71" y="221"/>
                    </a:lnTo>
                    <a:lnTo>
                      <a:pt x="71" y="221"/>
                    </a:lnTo>
                    <a:lnTo>
                      <a:pt x="71" y="221"/>
                    </a:lnTo>
                    <a:lnTo>
                      <a:pt x="65" y="221"/>
                    </a:lnTo>
                    <a:lnTo>
                      <a:pt x="61" y="222"/>
                    </a:lnTo>
                    <a:lnTo>
                      <a:pt x="57" y="225"/>
                    </a:lnTo>
                    <a:lnTo>
                      <a:pt x="54" y="227"/>
                    </a:lnTo>
                    <a:lnTo>
                      <a:pt x="50" y="230"/>
                    </a:lnTo>
                    <a:lnTo>
                      <a:pt x="49" y="234"/>
                    </a:lnTo>
                    <a:lnTo>
                      <a:pt x="48" y="239"/>
                    </a:lnTo>
                    <a:lnTo>
                      <a:pt x="48" y="244"/>
                    </a:lnTo>
                    <a:lnTo>
                      <a:pt x="48" y="244"/>
                    </a:lnTo>
                    <a:lnTo>
                      <a:pt x="48" y="248"/>
                    </a:lnTo>
                    <a:lnTo>
                      <a:pt x="49" y="253"/>
                    </a:lnTo>
                    <a:lnTo>
                      <a:pt x="50" y="257"/>
                    </a:lnTo>
                    <a:lnTo>
                      <a:pt x="54" y="260"/>
                    </a:lnTo>
                    <a:lnTo>
                      <a:pt x="57" y="262"/>
                    </a:lnTo>
                    <a:lnTo>
                      <a:pt x="61" y="265"/>
                    </a:lnTo>
                    <a:lnTo>
                      <a:pt x="65" y="267"/>
                    </a:lnTo>
                    <a:lnTo>
                      <a:pt x="71" y="267"/>
                    </a:lnTo>
                    <a:lnTo>
                      <a:pt x="71" y="267"/>
                    </a:lnTo>
                    <a:lnTo>
                      <a:pt x="71" y="299"/>
                    </a:lnTo>
                    <a:lnTo>
                      <a:pt x="16" y="299"/>
                    </a:lnTo>
                    <a:lnTo>
                      <a:pt x="16" y="210"/>
                    </a:lnTo>
                    <a:lnTo>
                      <a:pt x="16" y="210"/>
                    </a:lnTo>
                    <a:lnTo>
                      <a:pt x="20" y="206"/>
                    </a:lnTo>
                    <a:lnTo>
                      <a:pt x="25" y="202"/>
                    </a:lnTo>
                    <a:lnTo>
                      <a:pt x="30" y="199"/>
                    </a:lnTo>
                    <a:lnTo>
                      <a:pt x="37" y="199"/>
                    </a:lnTo>
                    <a:lnTo>
                      <a:pt x="37" y="68"/>
                    </a:lnTo>
                    <a:lnTo>
                      <a:pt x="71" y="68"/>
                    </a:lnTo>
                    <a:lnTo>
                      <a:pt x="71" y="68"/>
                    </a:lnTo>
                    <a:close/>
                    <a:moveTo>
                      <a:pt x="71" y="314"/>
                    </a:moveTo>
                    <a:lnTo>
                      <a:pt x="71" y="356"/>
                    </a:lnTo>
                    <a:lnTo>
                      <a:pt x="65" y="356"/>
                    </a:lnTo>
                    <a:lnTo>
                      <a:pt x="65" y="356"/>
                    </a:lnTo>
                    <a:lnTo>
                      <a:pt x="58" y="355"/>
                    </a:lnTo>
                    <a:lnTo>
                      <a:pt x="53" y="350"/>
                    </a:lnTo>
                    <a:lnTo>
                      <a:pt x="49" y="345"/>
                    </a:lnTo>
                    <a:lnTo>
                      <a:pt x="48" y="338"/>
                    </a:lnTo>
                    <a:lnTo>
                      <a:pt x="48" y="314"/>
                    </a:lnTo>
                    <a:lnTo>
                      <a:pt x="71" y="314"/>
                    </a:lnTo>
                    <a:lnTo>
                      <a:pt x="71" y="314"/>
                    </a:lnTo>
                    <a:close/>
                    <a:moveTo>
                      <a:pt x="16" y="154"/>
                    </a:moveTo>
                    <a:lnTo>
                      <a:pt x="16" y="154"/>
                    </a:lnTo>
                    <a:lnTo>
                      <a:pt x="19" y="153"/>
                    </a:lnTo>
                    <a:lnTo>
                      <a:pt x="20" y="150"/>
                    </a:lnTo>
                    <a:lnTo>
                      <a:pt x="20" y="103"/>
                    </a:lnTo>
                    <a:lnTo>
                      <a:pt x="20" y="103"/>
                    </a:lnTo>
                    <a:lnTo>
                      <a:pt x="19" y="99"/>
                    </a:lnTo>
                    <a:lnTo>
                      <a:pt x="16" y="96"/>
                    </a:lnTo>
                    <a:lnTo>
                      <a:pt x="16" y="154"/>
                    </a:lnTo>
                    <a:close/>
                    <a:moveTo>
                      <a:pt x="16" y="96"/>
                    </a:moveTo>
                    <a:lnTo>
                      <a:pt x="16" y="154"/>
                    </a:lnTo>
                    <a:lnTo>
                      <a:pt x="16" y="154"/>
                    </a:lnTo>
                    <a:lnTo>
                      <a:pt x="15" y="154"/>
                    </a:lnTo>
                    <a:lnTo>
                      <a:pt x="6" y="150"/>
                    </a:lnTo>
                    <a:lnTo>
                      <a:pt x="6" y="150"/>
                    </a:lnTo>
                    <a:lnTo>
                      <a:pt x="4" y="149"/>
                    </a:lnTo>
                    <a:lnTo>
                      <a:pt x="2" y="147"/>
                    </a:lnTo>
                    <a:lnTo>
                      <a:pt x="0" y="142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6" y="96"/>
                    </a:lnTo>
                    <a:lnTo>
                      <a:pt x="16" y="96"/>
                    </a:lnTo>
                    <a:close/>
                    <a:moveTo>
                      <a:pt x="16" y="210"/>
                    </a:moveTo>
                    <a:lnTo>
                      <a:pt x="16" y="299"/>
                    </a:lnTo>
                    <a:lnTo>
                      <a:pt x="12" y="299"/>
                    </a:lnTo>
                    <a:lnTo>
                      <a:pt x="12" y="222"/>
                    </a:lnTo>
                    <a:lnTo>
                      <a:pt x="12" y="222"/>
                    </a:lnTo>
                    <a:lnTo>
                      <a:pt x="14" y="215"/>
                    </a:lnTo>
                    <a:lnTo>
                      <a:pt x="16" y="210"/>
                    </a:lnTo>
                    <a:lnTo>
                      <a:pt x="16" y="210"/>
                    </a:lnTo>
                    <a:close/>
                  </a:path>
                </a:pathLst>
              </a:custGeom>
              <a:solidFill>
                <a:srgbClr val="F24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3" tIns="34289" rIns="68573" bIns="34289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72"/>
              <p:cNvSpPr>
                <a:spLocks noEditPoints="1"/>
              </p:cNvSpPr>
              <p:nvPr/>
            </p:nvSpPr>
            <p:spPr bwMode="auto">
              <a:xfrm>
                <a:off x="5670595" y="2001974"/>
                <a:ext cx="475060" cy="361950"/>
              </a:xfrm>
              <a:custGeom>
                <a:avLst/>
                <a:gdLst>
                  <a:gd name="T0" fmla="*/ 396 w 399"/>
                  <a:gd name="T1" fmla="*/ 285 h 304"/>
                  <a:gd name="T2" fmla="*/ 390 w 399"/>
                  <a:gd name="T3" fmla="*/ 10 h 304"/>
                  <a:gd name="T4" fmla="*/ 349 w 399"/>
                  <a:gd name="T5" fmla="*/ 22 h 304"/>
                  <a:gd name="T6" fmla="*/ 376 w 399"/>
                  <a:gd name="T7" fmla="*/ 48 h 304"/>
                  <a:gd name="T8" fmla="*/ 360 w 399"/>
                  <a:gd name="T9" fmla="*/ 281 h 304"/>
                  <a:gd name="T10" fmla="*/ 304 w 399"/>
                  <a:gd name="T11" fmla="*/ 256 h 304"/>
                  <a:gd name="T12" fmla="*/ 345 w 399"/>
                  <a:gd name="T13" fmla="*/ 42 h 304"/>
                  <a:gd name="T14" fmla="*/ 357 w 399"/>
                  <a:gd name="T15" fmla="*/ 251 h 304"/>
                  <a:gd name="T16" fmla="*/ 254 w 399"/>
                  <a:gd name="T17" fmla="*/ 22 h 304"/>
                  <a:gd name="T18" fmla="*/ 254 w 399"/>
                  <a:gd name="T19" fmla="*/ 304 h 304"/>
                  <a:gd name="T20" fmla="*/ 254 w 399"/>
                  <a:gd name="T21" fmla="*/ 264 h 304"/>
                  <a:gd name="T22" fmla="*/ 277 w 399"/>
                  <a:gd name="T23" fmla="*/ 167 h 304"/>
                  <a:gd name="T24" fmla="*/ 274 w 399"/>
                  <a:gd name="T25" fmla="*/ 133 h 304"/>
                  <a:gd name="T26" fmla="*/ 273 w 399"/>
                  <a:gd name="T27" fmla="*/ 109 h 304"/>
                  <a:gd name="T28" fmla="*/ 254 w 399"/>
                  <a:gd name="T29" fmla="*/ 41 h 304"/>
                  <a:gd name="T30" fmla="*/ 260 w 399"/>
                  <a:gd name="T31" fmla="*/ 171 h 304"/>
                  <a:gd name="T32" fmla="*/ 254 w 399"/>
                  <a:gd name="T33" fmla="*/ 137 h 304"/>
                  <a:gd name="T34" fmla="*/ 257 w 399"/>
                  <a:gd name="T35" fmla="*/ 103 h 304"/>
                  <a:gd name="T36" fmla="*/ 200 w 399"/>
                  <a:gd name="T37" fmla="*/ 0 h 304"/>
                  <a:gd name="T38" fmla="*/ 200 w 399"/>
                  <a:gd name="T39" fmla="*/ 282 h 304"/>
                  <a:gd name="T40" fmla="*/ 241 w 399"/>
                  <a:gd name="T41" fmla="*/ 93 h 304"/>
                  <a:gd name="T42" fmla="*/ 226 w 399"/>
                  <a:gd name="T43" fmla="*/ 121 h 304"/>
                  <a:gd name="T44" fmla="*/ 230 w 399"/>
                  <a:gd name="T45" fmla="*/ 144 h 304"/>
                  <a:gd name="T46" fmla="*/ 232 w 399"/>
                  <a:gd name="T47" fmla="*/ 178 h 304"/>
                  <a:gd name="T48" fmla="*/ 200 w 399"/>
                  <a:gd name="T49" fmla="*/ 186 h 304"/>
                  <a:gd name="T50" fmla="*/ 254 w 399"/>
                  <a:gd name="T51" fmla="*/ 41 h 304"/>
                  <a:gd name="T52" fmla="*/ 242 w 399"/>
                  <a:gd name="T53" fmla="*/ 103 h 304"/>
                  <a:gd name="T54" fmla="*/ 251 w 399"/>
                  <a:gd name="T55" fmla="*/ 128 h 304"/>
                  <a:gd name="T56" fmla="*/ 251 w 399"/>
                  <a:gd name="T57" fmla="*/ 136 h 304"/>
                  <a:gd name="T58" fmla="*/ 246 w 399"/>
                  <a:gd name="T59" fmla="*/ 170 h 304"/>
                  <a:gd name="T60" fmla="*/ 135 w 399"/>
                  <a:gd name="T61" fmla="*/ 22 h 304"/>
                  <a:gd name="T62" fmla="*/ 135 w 399"/>
                  <a:gd name="T63" fmla="*/ 304 h 304"/>
                  <a:gd name="T64" fmla="*/ 173 w 399"/>
                  <a:gd name="T65" fmla="*/ 178 h 304"/>
                  <a:gd name="T66" fmla="*/ 139 w 399"/>
                  <a:gd name="T67" fmla="*/ 213 h 304"/>
                  <a:gd name="T68" fmla="*/ 162 w 399"/>
                  <a:gd name="T69" fmla="*/ 183 h 304"/>
                  <a:gd name="T70" fmla="*/ 148 w 399"/>
                  <a:gd name="T71" fmla="*/ 153 h 304"/>
                  <a:gd name="T72" fmla="*/ 136 w 399"/>
                  <a:gd name="T73" fmla="*/ 126 h 304"/>
                  <a:gd name="T74" fmla="*/ 143 w 399"/>
                  <a:gd name="T75" fmla="*/ 136 h 304"/>
                  <a:gd name="T76" fmla="*/ 150 w 399"/>
                  <a:gd name="T77" fmla="*/ 122 h 304"/>
                  <a:gd name="T78" fmla="*/ 200 w 399"/>
                  <a:gd name="T79" fmla="*/ 41 h 304"/>
                  <a:gd name="T80" fmla="*/ 147 w 399"/>
                  <a:gd name="T81" fmla="*/ 193 h 304"/>
                  <a:gd name="T82" fmla="*/ 139 w 399"/>
                  <a:gd name="T83" fmla="*/ 164 h 304"/>
                  <a:gd name="T84" fmla="*/ 25 w 399"/>
                  <a:gd name="T85" fmla="*/ 2 h 304"/>
                  <a:gd name="T86" fmla="*/ 0 w 399"/>
                  <a:gd name="T87" fmla="*/ 273 h 304"/>
                  <a:gd name="T88" fmla="*/ 25 w 399"/>
                  <a:gd name="T89" fmla="*/ 304 h 304"/>
                  <a:gd name="T90" fmla="*/ 40 w 399"/>
                  <a:gd name="T91" fmla="*/ 281 h 304"/>
                  <a:gd name="T92" fmla="*/ 24 w 399"/>
                  <a:gd name="T93" fmla="*/ 48 h 304"/>
                  <a:gd name="T94" fmla="*/ 50 w 399"/>
                  <a:gd name="T95" fmla="*/ 22 h 304"/>
                  <a:gd name="T96" fmla="*/ 124 w 399"/>
                  <a:gd name="T97" fmla="*/ 125 h 304"/>
                  <a:gd name="T98" fmla="*/ 106 w 399"/>
                  <a:gd name="T99" fmla="*/ 175 h 304"/>
                  <a:gd name="T100" fmla="*/ 117 w 399"/>
                  <a:gd name="T101" fmla="*/ 209 h 304"/>
                  <a:gd name="T102" fmla="*/ 54 w 399"/>
                  <a:gd name="T103" fmla="*/ 262 h 304"/>
                  <a:gd name="T104" fmla="*/ 43 w 399"/>
                  <a:gd name="T105" fmla="*/ 53 h 304"/>
                  <a:gd name="T106" fmla="*/ 135 w 399"/>
                  <a:gd name="T107" fmla="*/ 156 h 304"/>
                  <a:gd name="T108" fmla="*/ 131 w 399"/>
                  <a:gd name="T109" fmla="*/ 176 h 304"/>
                  <a:gd name="T110" fmla="*/ 128 w 399"/>
                  <a:gd name="T111" fmla="*/ 199 h 304"/>
                  <a:gd name="T112" fmla="*/ 127 w 399"/>
                  <a:gd name="T113" fmla="*/ 137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99" h="304">
                    <a:moveTo>
                      <a:pt x="368" y="304"/>
                    </a:moveTo>
                    <a:lnTo>
                      <a:pt x="368" y="304"/>
                    </a:lnTo>
                    <a:lnTo>
                      <a:pt x="373" y="304"/>
                    </a:lnTo>
                    <a:lnTo>
                      <a:pt x="380" y="302"/>
                    </a:lnTo>
                    <a:lnTo>
                      <a:pt x="385" y="298"/>
                    </a:lnTo>
                    <a:lnTo>
                      <a:pt x="390" y="294"/>
                    </a:lnTo>
                    <a:lnTo>
                      <a:pt x="394" y="290"/>
                    </a:lnTo>
                    <a:lnTo>
                      <a:pt x="396" y="285"/>
                    </a:lnTo>
                    <a:lnTo>
                      <a:pt x="399" y="279"/>
                    </a:lnTo>
                    <a:lnTo>
                      <a:pt x="399" y="273"/>
                    </a:lnTo>
                    <a:lnTo>
                      <a:pt x="399" y="33"/>
                    </a:lnTo>
                    <a:lnTo>
                      <a:pt x="399" y="33"/>
                    </a:lnTo>
                    <a:lnTo>
                      <a:pt x="399" y="26"/>
                    </a:lnTo>
                    <a:lnTo>
                      <a:pt x="396" y="21"/>
                    </a:lnTo>
                    <a:lnTo>
                      <a:pt x="394" y="15"/>
                    </a:lnTo>
                    <a:lnTo>
                      <a:pt x="390" y="10"/>
                    </a:lnTo>
                    <a:lnTo>
                      <a:pt x="385" y="6"/>
                    </a:lnTo>
                    <a:lnTo>
                      <a:pt x="380" y="3"/>
                    </a:lnTo>
                    <a:lnTo>
                      <a:pt x="373" y="2"/>
                    </a:lnTo>
                    <a:lnTo>
                      <a:pt x="368" y="0"/>
                    </a:lnTo>
                    <a:lnTo>
                      <a:pt x="304" y="0"/>
                    </a:lnTo>
                    <a:lnTo>
                      <a:pt x="304" y="22"/>
                    </a:lnTo>
                    <a:lnTo>
                      <a:pt x="349" y="22"/>
                    </a:lnTo>
                    <a:lnTo>
                      <a:pt x="349" y="22"/>
                    </a:lnTo>
                    <a:lnTo>
                      <a:pt x="354" y="22"/>
                    </a:lnTo>
                    <a:lnTo>
                      <a:pt x="360" y="25"/>
                    </a:lnTo>
                    <a:lnTo>
                      <a:pt x="364" y="26"/>
                    </a:lnTo>
                    <a:lnTo>
                      <a:pt x="368" y="30"/>
                    </a:lnTo>
                    <a:lnTo>
                      <a:pt x="371" y="34"/>
                    </a:lnTo>
                    <a:lnTo>
                      <a:pt x="373" y="38"/>
                    </a:lnTo>
                    <a:lnTo>
                      <a:pt x="375" y="42"/>
                    </a:lnTo>
                    <a:lnTo>
                      <a:pt x="376" y="48"/>
                    </a:lnTo>
                    <a:lnTo>
                      <a:pt x="376" y="256"/>
                    </a:lnTo>
                    <a:lnTo>
                      <a:pt x="376" y="256"/>
                    </a:lnTo>
                    <a:lnTo>
                      <a:pt x="375" y="262"/>
                    </a:lnTo>
                    <a:lnTo>
                      <a:pt x="373" y="267"/>
                    </a:lnTo>
                    <a:lnTo>
                      <a:pt x="371" y="271"/>
                    </a:lnTo>
                    <a:lnTo>
                      <a:pt x="368" y="275"/>
                    </a:lnTo>
                    <a:lnTo>
                      <a:pt x="364" y="278"/>
                    </a:lnTo>
                    <a:lnTo>
                      <a:pt x="360" y="281"/>
                    </a:lnTo>
                    <a:lnTo>
                      <a:pt x="354" y="282"/>
                    </a:lnTo>
                    <a:lnTo>
                      <a:pt x="349" y="282"/>
                    </a:lnTo>
                    <a:lnTo>
                      <a:pt x="304" y="282"/>
                    </a:lnTo>
                    <a:lnTo>
                      <a:pt x="304" y="304"/>
                    </a:lnTo>
                    <a:lnTo>
                      <a:pt x="368" y="304"/>
                    </a:lnTo>
                    <a:lnTo>
                      <a:pt x="368" y="304"/>
                    </a:lnTo>
                    <a:close/>
                    <a:moveTo>
                      <a:pt x="304" y="264"/>
                    </a:moveTo>
                    <a:lnTo>
                      <a:pt x="304" y="256"/>
                    </a:lnTo>
                    <a:lnTo>
                      <a:pt x="337" y="256"/>
                    </a:lnTo>
                    <a:lnTo>
                      <a:pt x="337" y="243"/>
                    </a:lnTo>
                    <a:lnTo>
                      <a:pt x="304" y="243"/>
                    </a:lnTo>
                    <a:lnTo>
                      <a:pt x="304" y="41"/>
                    </a:lnTo>
                    <a:lnTo>
                      <a:pt x="337" y="41"/>
                    </a:lnTo>
                    <a:lnTo>
                      <a:pt x="337" y="41"/>
                    </a:lnTo>
                    <a:lnTo>
                      <a:pt x="341" y="41"/>
                    </a:lnTo>
                    <a:lnTo>
                      <a:pt x="345" y="42"/>
                    </a:lnTo>
                    <a:lnTo>
                      <a:pt x="352" y="46"/>
                    </a:lnTo>
                    <a:lnTo>
                      <a:pt x="357" y="53"/>
                    </a:lnTo>
                    <a:lnTo>
                      <a:pt x="357" y="57"/>
                    </a:lnTo>
                    <a:lnTo>
                      <a:pt x="358" y="61"/>
                    </a:lnTo>
                    <a:lnTo>
                      <a:pt x="358" y="243"/>
                    </a:lnTo>
                    <a:lnTo>
                      <a:pt x="358" y="243"/>
                    </a:lnTo>
                    <a:lnTo>
                      <a:pt x="357" y="247"/>
                    </a:lnTo>
                    <a:lnTo>
                      <a:pt x="357" y="251"/>
                    </a:lnTo>
                    <a:lnTo>
                      <a:pt x="352" y="258"/>
                    </a:lnTo>
                    <a:lnTo>
                      <a:pt x="345" y="262"/>
                    </a:lnTo>
                    <a:lnTo>
                      <a:pt x="341" y="263"/>
                    </a:lnTo>
                    <a:lnTo>
                      <a:pt x="337" y="264"/>
                    </a:lnTo>
                    <a:lnTo>
                      <a:pt x="304" y="264"/>
                    </a:lnTo>
                    <a:close/>
                    <a:moveTo>
                      <a:pt x="304" y="0"/>
                    </a:moveTo>
                    <a:lnTo>
                      <a:pt x="254" y="0"/>
                    </a:lnTo>
                    <a:lnTo>
                      <a:pt x="254" y="22"/>
                    </a:lnTo>
                    <a:lnTo>
                      <a:pt x="304" y="22"/>
                    </a:lnTo>
                    <a:lnTo>
                      <a:pt x="304" y="0"/>
                    </a:lnTo>
                    <a:lnTo>
                      <a:pt x="304" y="0"/>
                    </a:lnTo>
                    <a:close/>
                    <a:moveTo>
                      <a:pt x="254" y="304"/>
                    </a:moveTo>
                    <a:lnTo>
                      <a:pt x="304" y="304"/>
                    </a:lnTo>
                    <a:lnTo>
                      <a:pt x="304" y="282"/>
                    </a:lnTo>
                    <a:lnTo>
                      <a:pt x="254" y="282"/>
                    </a:lnTo>
                    <a:lnTo>
                      <a:pt x="254" y="304"/>
                    </a:lnTo>
                    <a:lnTo>
                      <a:pt x="254" y="304"/>
                    </a:lnTo>
                    <a:close/>
                    <a:moveTo>
                      <a:pt x="304" y="41"/>
                    </a:moveTo>
                    <a:lnTo>
                      <a:pt x="304" y="243"/>
                    </a:lnTo>
                    <a:lnTo>
                      <a:pt x="270" y="243"/>
                    </a:lnTo>
                    <a:lnTo>
                      <a:pt x="270" y="256"/>
                    </a:lnTo>
                    <a:lnTo>
                      <a:pt x="304" y="256"/>
                    </a:lnTo>
                    <a:lnTo>
                      <a:pt x="304" y="264"/>
                    </a:lnTo>
                    <a:lnTo>
                      <a:pt x="254" y="264"/>
                    </a:lnTo>
                    <a:lnTo>
                      <a:pt x="254" y="183"/>
                    </a:lnTo>
                    <a:lnTo>
                      <a:pt x="254" y="183"/>
                    </a:lnTo>
                    <a:lnTo>
                      <a:pt x="257" y="183"/>
                    </a:lnTo>
                    <a:lnTo>
                      <a:pt x="257" y="183"/>
                    </a:lnTo>
                    <a:lnTo>
                      <a:pt x="265" y="179"/>
                    </a:lnTo>
                    <a:lnTo>
                      <a:pt x="272" y="174"/>
                    </a:lnTo>
                    <a:lnTo>
                      <a:pt x="272" y="174"/>
                    </a:lnTo>
                    <a:lnTo>
                      <a:pt x="277" y="167"/>
                    </a:lnTo>
                    <a:lnTo>
                      <a:pt x="281" y="159"/>
                    </a:lnTo>
                    <a:lnTo>
                      <a:pt x="281" y="159"/>
                    </a:lnTo>
                    <a:lnTo>
                      <a:pt x="281" y="151"/>
                    </a:lnTo>
                    <a:lnTo>
                      <a:pt x="281" y="151"/>
                    </a:lnTo>
                    <a:lnTo>
                      <a:pt x="281" y="143"/>
                    </a:lnTo>
                    <a:lnTo>
                      <a:pt x="281" y="143"/>
                    </a:lnTo>
                    <a:lnTo>
                      <a:pt x="278" y="137"/>
                    </a:lnTo>
                    <a:lnTo>
                      <a:pt x="274" y="133"/>
                    </a:lnTo>
                    <a:lnTo>
                      <a:pt x="274" y="133"/>
                    </a:lnTo>
                    <a:lnTo>
                      <a:pt x="269" y="130"/>
                    </a:lnTo>
                    <a:lnTo>
                      <a:pt x="262" y="129"/>
                    </a:lnTo>
                    <a:lnTo>
                      <a:pt x="262" y="129"/>
                    </a:lnTo>
                    <a:lnTo>
                      <a:pt x="268" y="122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73" y="109"/>
                    </a:lnTo>
                    <a:lnTo>
                      <a:pt x="273" y="102"/>
                    </a:lnTo>
                    <a:lnTo>
                      <a:pt x="273" y="102"/>
                    </a:lnTo>
                    <a:lnTo>
                      <a:pt x="270" y="97"/>
                    </a:lnTo>
                    <a:lnTo>
                      <a:pt x="264" y="93"/>
                    </a:lnTo>
                    <a:lnTo>
                      <a:pt x="264" y="93"/>
                    </a:lnTo>
                    <a:lnTo>
                      <a:pt x="260" y="90"/>
                    </a:lnTo>
                    <a:lnTo>
                      <a:pt x="254" y="90"/>
                    </a:lnTo>
                    <a:lnTo>
                      <a:pt x="254" y="41"/>
                    </a:lnTo>
                    <a:lnTo>
                      <a:pt x="304" y="41"/>
                    </a:lnTo>
                    <a:lnTo>
                      <a:pt x="304" y="41"/>
                    </a:lnTo>
                    <a:close/>
                    <a:moveTo>
                      <a:pt x="254" y="175"/>
                    </a:moveTo>
                    <a:lnTo>
                      <a:pt x="254" y="175"/>
                    </a:lnTo>
                    <a:lnTo>
                      <a:pt x="254" y="175"/>
                    </a:lnTo>
                    <a:lnTo>
                      <a:pt x="254" y="175"/>
                    </a:lnTo>
                    <a:lnTo>
                      <a:pt x="257" y="174"/>
                    </a:lnTo>
                    <a:lnTo>
                      <a:pt x="260" y="171"/>
                    </a:lnTo>
                    <a:lnTo>
                      <a:pt x="264" y="166"/>
                    </a:lnTo>
                    <a:lnTo>
                      <a:pt x="264" y="166"/>
                    </a:lnTo>
                    <a:lnTo>
                      <a:pt x="265" y="159"/>
                    </a:lnTo>
                    <a:lnTo>
                      <a:pt x="264" y="151"/>
                    </a:lnTo>
                    <a:lnTo>
                      <a:pt x="264" y="151"/>
                    </a:lnTo>
                    <a:lnTo>
                      <a:pt x="260" y="143"/>
                    </a:lnTo>
                    <a:lnTo>
                      <a:pt x="257" y="140"/>
                    </a:lnTo>
                    <a:lnTo>
                      <a:pt x="254" y="137"/>
                    </a:lnTo>
                    <a:lnTo>
                      <a:pt x="254" y="175"/>
                    </a:lnTo>
                    <a:lnTo>
                      <a:pt x="254" y="175"/>
                    </a:lnTo>
                    <a:close/>
                    <a:moveTo>
                      <a:pt x="254" y="124"/>
                    </a:moveTo>
                    <a:lnTo>
                      <a:pt x="254" y="124"/>
                    </a:lnTo>
                    <a:lnTo>
                      <a:pt x="257" y="117"/>
                    </a:lnTo>
                    <a:lnTo>
                      <a:pt x="258" y="109"/>
                    </a:lnTo>
                    <a:lnTo>
                      <a:pt x="258" y="109"/>
                    </a:lnTo>
                    <a:lnTo>
                      <a:pt x="257" y="103"/>
                    </a:lnTo>
                    <a:lnTo>
                      <a:pt x="257" y="103"/>
                    </a:lnTo>
                    <a:lnTo>
                      <a:pt x="255" y="99"/>
                    </a:lnTo>
                    <a:lnTo>
                      <a:pt x="254" y="98"/>
                    </a:lnTo>
                    <a:lnTo>
                      <a:pt x="254" y="98"/>
                    </a:lnTo>
                    <a:lnTo>
                      <a:pt x="254" y="97"/>
                    </a:lnTo>
                    <a:lnTo>
                      <a:pt x="254" y="124"/>
                    </a:lnTo>
                    <a:close/>
                    <a:moveTo>
                      <a:pt x="254" y="0"/>
                    </a:moveTo>
                    <a:lnTo>
                      <a:pt x="200" y="0"/>
                    </a:lnTo>
                    <a:lnTo>
                      <a:pt x="200" y="22"/>
                    </a:lnTo>
                    <a:lnTo>
                      <a:pt x="254" y="22"/>
                    </a:lnTo>
                    <a:lnTo>
                      <a:pt x="254" y="0"/>
                    </a:lnTo>
                    <a:lnTo>
                      <a:pt x="254" y="0"/>
                    </a:lnTo>
                    <a:close/>
                    <a:moveTo>
                      <a:pt x="200" y="304"/>
                    </a:moveTo>
                    <a:lnTo>
                      <a:pt x="254" y="304"/>
                    </a:lnTo>
                    <a:lnTo>
                      <a:pt x="254" y="282"/>
                    </a:lnTo>
                    <a:lnTo>
                      <a:pt x="200" y="282"/>
                    </a:lnTo>
                    <a:lnTo>
                      <a:pt x="200" y="304"/>
                    </a:lnTo>
                    <a:lnTo>
                      <a:pt x="200" y="304"/>
                    </a:lnTo>
                    <a:close/>
                    <a:moveTo>
                      <a:pt x="254" y="41"/>
                    </a:moveTo>
                    <a:lnTo>
                      <a:pt x="254" y="90"/>
                    </a:lnTo>
                    <a:lnTo>
                      <a:pt x="254" y="90"/>
                    </a:lnTo>
                    <a:lnTo>
                      <a:pt x="246" y="91"/>
                    </a:lnTo>
                    <a:lnTo>
                      <a:pt x="246" y="91"/>
                    </a:lnTo>
                    <a:lnTo>
                      <a:pt x="241" y="93"/>
                    </a:lnTo>
                    <a:lnTo>
                      <a:pt x="236" y="95"/>
                    </a:lnTo>
                    <a:lnTo>
                      <a:pt x="232" y="99"/>
                    </a:lnTo>
                    <a:lnTo>
                      <a:pt x="230" y="103"/>
                    </a:lnTo>
                    <a:lnTo>
                      <a:pt x="230" y="103"/>
                    </a:lnTo>
                    <a:lnTo>
                      <a:pt x="227" y="107"/>
                    </a:lnTo>
                    <a:lnTo>
                      <a:pt x="226" y="111"/>
                    </a:lnTo>
                    <a:lnTo>
                      <a:pt x="226" y="117"/>
                    </a:lnTo>
                    <a:lnTo>
                      <a:pt x="226" y="121"/>
                    </a:lnTo>
                    <a:lnTo>
                      <a:pt x="226" y="121"/>
                    </a:lnTo>
                    <a:lnTo>
                      <a:pt x="228" y="125"/>
                    </a:lnTo>
                    <a:lnTo>
                      <a:pt x="231" y="129"/>
                    </a:lnTo>
                    <a:lnTo>
                      <a:pt x="235" y="132"/>
                    </a:lnTo>
                    <a:lnTo>
                      <a:pt x="241" y="134"/>
                    </a:lnTo>
                    <a:lnTo>
                      <a:pt x="241" y="134"/>
                    </a:lnTo>
                    <a:lnTo>
                      <a:pt x="232" y="141"/>
                    </a:lnTo>
                    <a:lnTo>
                      <a:pt x="230" y="144"/>
                    </a:lnTo>
                    <a:lnTo>
                      <a:pt x="227" y="148"/>
                    </a:lnTo>
                    <a:lnTo>
                      <a:pt x="227" y="148"/>
                    </a:lnTo>
                    <a:lnTo>
                      <a:pt x="226" y="158"/>
                    </a:lnTo>
                    <a:lnTo>
                      <a:pt x="226" y="166"/>
                    </a:lnTo>
                    <a:lnTo>
                      <a:pt x="226" y="166"/>
                    </a:lnTo>
                    <a:lnTo>
                      <a:pt x="227" y="171"/>
                    </a:lnTo>
                    <a:lnTo>
                      <a:pt x="230" y="174"/>
                    </a:lnTo>
                    <a:lnTo>
                      <a:pt x="232" y="178"/>
                    </a:lnTo>
                    <a:lnTo>
                      <a:pt x="236" y="181"/>
                    </a:lnTo>
                    <a:lnTo>
                      <a:pt x="236" y="181"/>
                    </a:lnTo>
                    <a:lnTo>
                      <a:pt x="241" y="182"/>
                    </a:lnTo>
                    <a:lnTo>
                      <a:pt x="245" y="183"/>
                    </a:lnTo>
                    <a:lnTo>
                      <a:pt x="254" y="183"/>
                    </a:lnTo>
                    <a:lnTo>
                      <a:pt x="254" y="264"/>
                    </a:lnTo>
                    <a:lnTo>
                      <a:pt x="200" y="264"/>
                    </a:lnTo>
                    <a:lnTo>
                      <a:pt x="200" y="186"/>
                    </a:lnTo>
                    <a:lnTo>
                      <a:pt x="201" y="186"/>
                    </a:lnTo>
                    <a:lnTo>
                      <a:pt x="200" y="171"/>
                    </a:lnTo>
                    <a:lnTo>
                      <a:pt x="216" y="167"/>
                    </a:lnTo>
                    <a:lnTo>
                      <a:pt x="215" y="153"/>
                    </a:lnTo>
                    <a:lnTo>
                      <a:pt x="200" y="158"/>
                    </a:lnTo>
                    <a:lnTo>
                      <a:pt x="200" y="145"/>
                    </a:lnTo>
                    <a:lnTo>
                      <a:pt x="200" y="41"/>
                    </a:lnTo>
                    <a:lnTo>
                      <a:pt x="254" y="41"/>
                    </a:lnTo>
                    <a:lnTo>
                      <a:pt x="254" y="41"/>
                    </a:lnTo>
                    <a:close/>
                    <a:moveTo>
                      <a:pt x="254" y="97"/>
                    </a:moveTo>
                    <a:lnTo>
                      <a:pt x="254" y="97"/>
                    </a:lnTo>
                    <a:lnTo>
                      <a:pt x="251" y="97"/>
                    </a:lnTo>
                    <a:lnTo>
                      <a:pt x="249" y="97"/>
                    </a:lnTo>
                    <a:lnTo>
                      <a:pt x="249" y="97"/>
                    </a:lnTo>
                    <a:lnTo>
                      <a:pt x="245" y="99"/>
                    </a:lnTo>
                    <a:lnTo>
                      <a:pt x="242" y="103"/>
                    </a:lnTo>
                    <a:lnTo>
                      <a:pt x="242" y="103"/>
                    </a:lnTo>
                    <a:lnTo>
                      <a:pt x="241" y="109"/>
                    </a:lnTo>
                    <a:lnTo>
                      <a:pt x="241" y="114"/>
                    </a:lnTo>
                    <a:lnTo>
                      <a:pt x="241" y="114"/>
                    </a:lnTo>
                    <a:lnTo>
                      <a:pt x="242" y="118"/>
                    </a:lnTo>
                    <a:lnTo>
                      <a:pt x="245" y="122"/>
                    </a:lnTo>
                    <a:lnTo>
                      <a:pt x="247" y="125"/>
                    </a:lnTo>
                    <a:lnTo>
                      <a:pt x="251" y="128"/>
                    </a:lnTo>
                    <a:lnTo>
                      <a:pt x="251" y="128"/>
                    </a:lnTo>
                    <a:lnTo>
                      <a:pt x="254" y="124"/>
                    </a:lnTo>
                    <a:lnTo>
                      <a:pt x="254" y="97"/>
                    </a:lnTo>
                    <a:lnTo>
                      <a:pt x="254" y="97"/>
                    </a:lnTo>
                    <a:close/>
                    <a:moveTo>
                      <a:pt x="254" y="137"/>
                    </a:moveTo>
                    <a:lnTo>
                      <a:pt x="254" y="137"/>
                    </a:lnTo>
                    <a:lnTo>
                      <a:pt x="251" y="136"/>
                    </a:lnTo>
                    <a:lnTo>
                      <a:pt x="251" y="136"/>
                    </a:lnTo>
                    <a:lnTo>
                      <a:pt x="247" y="141"/>
                    </a:lnTo>
                    <a:lnTo>
                      <a:pt x="245" y="147"/>
                    </a:lnTo>
                    <a:lnTo>
                      <a:pt x="243" y="152"/>
                    </a:lnTo>
                    <a:lnTo>
                      <a:pt x="243" y="159"/>
                    </a:lnTo>
                    <a:lnTo>
                      <a:pt x="243" y="159"/>
                    </a:lnTo>
                    <a:lnTo>
                      <a:pt x="243" y="164"/>
                    </a:lnTo>
                    <a:lnTo>
                      <a:pt x="243" y="164"/>
                    </a:lnTo>
                    <a:lnTo>
                      <a:pt x="246" y="170"/>
                    </a:lnTo>
                    <a:lnTo>
                      <a:pt x="249" y="172"/>
                    </a:lnTo>
                    <a:lnTo>
                      <a:pt x="249" y="172"/>
                    </a:lnTo>
                    <a:lnTo>
                      <a:pt x="251" y="174"/>
                    </a:lnTo>
                    <a:lnTo>
                      <a:pt x="254" y="175"/>
                    </a:lnTo>
                    <a:lnTo>
                      <a:pt x="254" y="137"/>
                    </a:lnTo>
                    <a:close/>
                    <a:moveTo>
                      <a:pt x="200" y="0"/>
                    </a:moveTo>
                    <a:lnTo>
                      <a:pt x="135" y="0"/>
                    </a:lnTo>
                    <a:lnTo>
                      <a:pt x="135" y="22"/>
                    </a:lnTo>
                    <a:lnTo>
                      <a:pt x="200" y="22"/>
                    </a:lnTo>
                    <a:lnTo>
                      <a:pt x="200" y="0"/>
                    </a:lnTo>
                    <a:lnTo>
                      <a:pt x="200" y="0"/>
                    </a:lnTo>
                    <a:close/>
                    <a:moveTo>
                      <a:pt x="135" y="304"/>
                    </a:moveTo>
                    <a:lnTo>
                      <a:pt x="200" y="304"/>
                    </a:lnTo>
                    <a:lnTo>
                      <a:pt x="200" y="282"/>
                    </a:lnTo>
                    <a:lnTo>
                      <a:pt x="135" y="282"/>
                    </a:lnTo>
                    <a:lnTo>
                      <a:pt x="135" y="304"/>
                    </a:lnTo>
                    <a:lnTo>
                      <a:pt x="135" y="304"/>
                    </a:lnTo>
                    <a:close/>
                    <a:moveTo>
                      <a:pt x="200" y="41"/>
                    </a:moveTo>
                    <a:lnTo>
                      <a:pt x="200" y="145"/>
                    </a:lnTo>
                    <a:lnTo>
                      <a:pt x="200" y="143"/>
                    </a:lnTo>
                    <a:lnTo>
                      <a:pt x="186" y="145"/>
                    </a:lnTo>
                    <a:lnTo>
                      <a:pt x="186" y="160"/>
                    </a:lnTo>
                    <a:lnTo>
                      <a:pt x="171" y="164"/>
                    </a:lnTo>
                    <a:lnTo>
                      <a:pt x="173" y="178"/>
                    </a:lnTo>
                    <a:lnTo>
                      <a:pt x="188" y="174"/>
                    </a:lnTo>
                    <a:lnTo>
                      <a:pt x="188" y="190"/>
                    </a:lnTo>
                    <a:lnTo>
                      <a:pt x="200" y="186"/>
                    </a:lnTo>
                    <a:lnTo>
                      <a:pt x="200" y="264"/>
                    </a:lnTo>
                    <a:lnTo>
                      <a:pt x="135" y="264"/>
                    </a:lnTo>
                    <a:lnTo>
                      <a:pt x="135" y="214"/>
                    </a:lnTo>
                    <a:lnTo>
                      <a:pt x="135" y="214"/>
                    </a:lnTo>
                    <a:lnTo>
                      <a:pt x="139" y="213"/>
                    </a:lnTo>
                    <a:lnTo>
                      <a:pt x="139" y="213"/>
                    </a:lnTo>
                    <a:lnTo>
                      <a:pt x="144" y="210"/>
                    </a:lnTo>
                    <a:lnTo>
                      <a:pt x="150" y="208"/>
                    </a:lnTo>
                    <a:lnTo>
                      <a:pt x="155" y="202"/>
                    </a:lnTo>
                    <a:lnTo>
                      <a:pt x="158" y="197"/>
                    </a:lnTo>
                    <a:lnTo>
                      <a:pt x="158" y="197"/>
                    </a:lnTo>
                    <a:lnTo>
                      <a:pt x="161" y="190"/>
                    </a:lnTo>
                    <a:lnTo>
                      <a:pt x="162" y="183"/>
                    </a:lnTo>
                    <a:lnTo>
                      <a:pt x="162" y="176"/>
                    </a:lnTo>
                    <a:lnTo>
                      <a:pt x="162" y="170"/>
                    </a:lnTo>
                    <a:lnTo>
                      <a:pt x="162" y="170"/>
                    </a:lnTo>
                    <a:lnTo>
                      <a:pt x="158" y="163"/>
                    </a:lnTo>
                    <a:lnTo>
                      <a:pt x="154" y="158"/>
                    </a:lnTo>
                    <a:lnTo>
                      <a:pt x="154" y="158"/>
                    </a:lnTo>
                    <a:lnTo>
                      <a:pt x="148" y="153"/>
                    </a:lnTo>
                    <a:lnTo>
                      <a:pt x="148" y="153"/>
                    </a:lnTo>
                    <a:lnTo>
                      <a:pt x="144" y="153"/>
                    </a:lnTo>
                    <a:lnTo>
                      <a:pt x="139" y="155"/>
                    </a:lnTo>
                    <a:lnTo>
                      <a:pt x="139" y="155"/>
                    </a:lnTo>
                    <a:lnTo>
                      <a:pt x="135" y="156"/>
                    </a:lnTo>
                    <a:lnTo>
                      <a:pt x="135" y="128"/>
                    </a:lnTo>
                    <a:lnTo>
                      <a:pt x="135" y="128"/>
                    </a:lnTo>
                    <a:lnTo>
                      <a:pt x="136" y="126"/>
                    </a:lnTo>
                    <a:lnTo>
                      <a:pt x="136" y="126"/>
                    </a:lnTo>
                    <a:lnTo>
                      <a:pt x="139" y="126"/>
                    </a:lnTo>
                    <a:lnTo>
                      <a:pt x="140" y="128"/>
                    </a:lnTo>
                    <a:lnTo>
                      <a:pt x="140" y="128"/>
                    </a:lnTo>
                    <a:lnTo>
                      <a:pt x="143" y="129"/>
                    </a:lnTo>
                    <a:lnTo>
                      <a:pt x="143" y="132"/>
                    </a:lnTo>
                    <a:lnTo>
                      <a:pt x="143" y="132"/>
                    </a:lnTo>
                    <a:lnTo>
                      <a:pt x="143" y="134"/>
                    </a:lnTo>
                    <a:lnTo>
                      <a:pt x="143" y="136"/>
                    </a:lnTo>
                    <a:lnTo>
                      <a:pt x="143" y="136"/>
                    </a:lnTo>
                    <a:lnTo>
                      <a:pt x="147" y="134"/>
                    </a:lnTo>
                    <a:lnTo>
                      <a:pt x="150" y="132"/>
                    </a:lnTo>
                    <a:lnTo>
                      <a:pt x="150" y="132"/>
                    </a:lnTo>
                    <a:lnTo>
                      <a:pt x="151" y="129"/>
                    </a:lnTo>
                    <a:lnTo>
                      <a:pt x="151" y="125"/>
                    </a:lnTo>
                    <a:lnTo>
                      <a:pt x="151" y="125"/>
                    </a:lnTo>
                    <a:lnTo>
                      <a:pt x="150" y="122"/>
                    </a:lnTo>
                    <a:lnTo>
                      <a:pt x="146" y="120"/>
                    </a:lnTo>
                    <a:lnTo>
                      <a:pt x="146" y="120"/>
                    </a:lnTo>
                    <a:lnTo>
                      <a:pt x="140" y="120"/>
                    </a:lnTo>
                    <a:lnTo>
                      <a:pt x="135" y="120"/>
                    </a:lnTo>
                    <a:lnTo>
                      <a:pt x="135" y="120"/>
                    </a:lnTo>
                    <a:lnTo>
                      <a:pt x="135" y="41"/>
                    </a:lnTo>
                    <a:lnTo>
                      <a:pt x="200" y="41"/>
                    </a:lnTo>
                    <a:lnTo>
                      <a:pt x="200" y="41"/>
                    </a:lnTo>
                    <a:close/>
                    <a:moveTo>
                      <a:pt x="135" y="204"/>
                    </a:moveTo>
                    <a:lnTo>
                      <a:pt x="135" y="204"/>
                    </a:lnTo>
                    <a:lnTo>
                      <a:pt x="138" y="204"/>
                    </a:lnTo>
                    <a:lnTo>
                      <a:pt x="138" y="204"/>
                    </a:lnTo>
                    <a:lnTo>
                      <a:pt x="140" y="202"/>
                    </a:lnTo>
                    <a:lnTo>
                      <a:pt x="143" y="199"/>
                    </a:lnTo>
                    <a:lnTo>
                      <a:pt x="146" y="197"/>
                    </a:lnTo>
                    <a:lnTo>
                      <a:pt x="147" y="193"/>
                    </a:lnTo>
                    <a:lnTo>
                      <a:pt x="147" y="193"/>
                    </a:lnTo>
                    <a:lnTo>
                      <a:pt x="150" y="185"/>
                    </a:lnTo>
                    <a:lnTo>
                      <a:pt x="148" y="175"/>
                    </a:lnTo>
                    <a:lnTo>
                      <a:pt x="148" y="175"/>
                    </a:lnTo>
                    <a:lnTo>
                      <a:pt x="147" y="170"/>
                    </a:lnTo>
                    <a:lnTo>
                      <a:pt x="144" y="167"/>
                    </a:lnTo>
                    <a:lnTo>
                      <a:pt x="142" y="164"/>
                    </a:lnTo>
                    <a:lnTo>
                      <a:pt x="139" y="164"/>
                    </a:lnTo>
                    <a:lnTo>
                      <a:pt x="139" y="164"/>
                    </a:lnTo>
                    <a:lnTo>
                      <a:pt x="136" y="166"/>
                    </a:lnTo>
                    <a:lnTo>
                      <a:pt x="135" y="168"/>
                    </a:lnTo>
                    <a:lnTo>
                      <a:pt x="135" y="204"/>
                    </a:lnTo>
                    <a:close/>
                    <a:moveTo>
                      <a:pt x="135" y="0"/>
                    </a:moveTo>
                    <a:lnTo>
                      <a:pt x="32" y="0"/>
                    </a:lnTo>
                    <a:lnTo>
                      <a:pt x="32" y="0"/>
                    </a:lnTo>
                    <a:lnTo>
                      <a:pt x="25" y="2"/>
                    </a:lnTo>
                    <a:lnTo>
                      <a:pt x="20" y="3"/>
                    </a:lnTo>
                    <a:lnTo>
                      <a:pt x="14" y="6"/>
                    </a:lnTo>
                    <a:lnTo>
                      <a:pt x="9" y="10"/>
                    </a:lnTo>
                    <a:lnTo>
                      <a:pt x="5" y="15"/>
                    </a:lnTo>
                    <a:lnTo>
                      <a:pt x="2" y="21"/>
                    </a:lnTo>
                    <a:lnTo>
                      <a:pt x="1" y="26"/>
                    </a:lnTo>
                    <a:lnTo>
                      <a:pt x="0" y="33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1" y="279"/>
                    </a:lnTo>
                    <a:lnTo>
                      <a:pt x="2" y="285"/>
                    </a:lnTo>
                    <a:lnTo>
                      <a:pt x="5" y="290"/>
                    </a:lnTo>
                    <a:lnTo>
                      <a:pt x="9" y="294"/>
                    </a:lnTo>
                    <a:lnTo>
                      <a:pt x="14" y="298"/>
                    </a:lnTo>
                    <a:lnTo>
                      <a:pt x="20" y="302"/>
                    </a:lnTo>
                    <a:lnTo>
                      <a:pt x="25" y="304"/>
                    </a:lnTo>
                    <a:lnTo>
                      <a:pt x="32" y="304"/>
                    </a:lnTo>
                    <a:lnTo>
                      <a:pt x="135" y="304"/>
                    </a:lnTo>
                    <a:lnTo>
                      <a:pt x="135" y="282"/>
                    </a:lnTo>
                    <a:lnTo>
                      <a:pt x="50" y="282"/>
                    </a:lnTo>
                    <a:lnTo>
                      <a:pt x="50" y="282"/>
                    </a:lnTo>
                    <a:lnTo>
                      <a:pt x="50" y="282"/>
                    </a:lnTo>
                    <a:lnTo>
                      <a:pt x="44" y="282"/>
                    </a:lnTo>
                    <a:lnTo>
                      <a:pt x="40" y="281"/>
                    </a:lnTo>
                    <a:lnTo>
                      <a:pt x="35" y="278"/>
                    </a:lnTo>
                    <a:lnTo>
                      <a:pt x="32" y="275"/>
                    </a:lnTo>
                    <a:lnTo>
                      <a:pt x="28" y="271"/>
                    </a:lnTo>
                    <a:lnTo>
                      <a:pt x="25" y="267"/>
                    </a:lnTo>
                    <a:lnTo>
                      <a:pt x="24" y="262"/>
                    </a:lnTo>
                    <a:lnTo>
                      <a:pt x="24" y="256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2"/>
                    </a:lnTo>
                    <a:lnTo>
                      <a:pt x="25" y="38"/>
                    </a:lnTo>
                    <a:lnTo>
                      <a:pt x="28" y="34"/>
                    </a:lnTo>
                    <a:lnTo>
                      <a:pt x="32" y="30"/>
                    </a:lnTo>
                    <a:lnTo>
                      <a:pt x="35" y="26"/>
                    </a:lnTo>
                    <a:lnTo>
                      <a:pt x="40" y="25"/>
                    </a:lnTo>
                    <a:lnTo>
                      <a:pt x="44" y="22"/>
                    </a:lnTo>
                    <a:lnTo>
                      <a:pt x="50" y="22"/>
                    </a:lnTo>
                    <a:lnTo>
                      <a:pt x="135" y="22"/>
                    </a:lnTo>
                    <a:lnTo>
                      <a:pt x="135" y="0"/>
                    </a:lnTo>
                    <a:lnTo>
                      <a:pt x="135" y="0"/>
                    </a:lnTo>
                    <a:close/>
                    <a:moveTo>
                      <a:pt x="135" y="41"/>
                    </a:moveTo>
                    <a:lnTo>
                      <a:pt x="135" y="120"/>
                    </a:lnTo>
                    <a:lnTo>
                      <a:pt x="135" y="120"/>
                    </a:lnTo>
                    <a:lnTo>
                      <a:pt x="130" y="122"/>
                    </a:lnTo>
                    <a:lnTo>
                      <a:pt x="124" y="125"/>
                    </a:lnTo>
                    <a:lnTo>
                      <a:pt x="120" y="129"/>
                    </a:lnTo>
                    <a:lnTo>
                      <a:pt x="116" y="133"/>
                    </a:lnTo>
                    <a:lnTo>
                      <a:pt x="116" y="133"/>
                    </a:lnTo>
                    <a:lnTo>
                      <a:pt x="112" y="139"/>
                    </a:lnTo>
                    <a:lnTo>
                      <a:pt x="111" y="144"/>
                    </a:lnTo>
                    <a:lnTo>
                      <a:pt x="106" y="159"/>
                    </a:lnTo>
                    <a:lnTo>
                      <a:pt x="106" y="159"/>
                    </a:lnTo>
                    <a:lnTo>
                      <a:pt x="106" y="175"/>
                    </a:lnTo>
                    <a:lnTo>
                      <a:pt x="106" y="175"/>
                    </a:lnTo>
                    <a:lnTo>
                      <a:pt x="108" y="185"/>
                    </a:lnTo>
                    <a:lnTo>
                      <a:pt x="109" y="194"/>
                    </a:lnTo>
                    <a:lnTo>
                      <a:pt x="111" y="195"/>
                    </a:lnTo>
                    <a:lnTo>
                      <a:pt x="111" y="195"/>
                    </a:lnTo>
                    <a:lnTo>
                      <a:pt x="113" y="205"/>
                    </a:lnTo>
                    <a:lnTo>
                      <a:pt x="113" y="205"/>
                    </a:lnTo>
                    <a:lnTo>
                      <a:pt x="117" y="209"/>
                    </a:lnTo>
                    <a:lnTo>
                      <a:pt x="121" y="213"/>
                    </a:lnTo>
                    <a:lnTo>
                      <a:pt x="128" y="214"/>
                    </a:lnTo>
                    <a:lnTo>
                      <a:pt x="135" y="214"/>
                    </a:lnTo>
                    <a:lnTo>
                      <a:pt x="135" y="264"/>
                    </a:lnTo>
                    <a:lnTo>
                      <a:pt x="62" y="264"/>
                    </a:lnTo>
                    <a:lnTo>
                      <a:pt x="62" y="264"/>
                    </a:lnTo>
                    <a:lnTo>
                      <a:pt x="58" y="263"/>
                    </a:lnTo>
                    <a:lnTo>
                      <a:pt x="54" y="262"/>
                    </a:lnTo>
                    <a:lnTo>
                      <a:pt x="47" y="258"/>
                    </a:lnTo>
                    <a:lnTo>
                      <a:pt x="43" y="251"/>
                    </a:lnTo>
                    <a:lnTo>
                      <a:pt x="41" y="247"/>
                    </a:lnTo>
                    <a:lnTo>
                      <a:pt x="41" y="243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41" y="57"/>
                    </a:lnTo>
                    <a:lnTo>
                      <a:pt x="43" y="53"/>
                    </a:lnTo>
                    <a:lnTo>
                      <a:pt x="47" y="46"/>
                    </a:lnTo>
                    <a:lnTo>
                      <a:pt x="54" y="42"/>
                    </a:lnTo>
                    <a:lnTo>
                      <a:pt x="58" y="41"/>
                    </a:lnTo>
                    <a:lnTo>
                      <a:pt x="62" y="41"/>
                    </a:lnTo>
                    <a:lnTo>
                      <a:pt x="135" y="41"/>
                    </a:lnTo>
                    <a:lnTo>
                      <a:pt x="135" y="41"/>
                    </a:lnTo>
                    <a:close/>
                    <a:moveTo>
                      <a:pt x="135" y="128"/>
                    </a:moveTo>
                    <a:lnTo>
                      <a:pt x="135" y="156"/>
                    </a:lnTo>
                    <a:lnTo>
                      <a:pt x="135" y="156"/>
                    </a:lnTo>
                    <a:lnTo>
                      <a:pt x="130" y="160"/>
                    </a:lnTo>
                    <a:lnTo>
                      <a:pt x="130" y="160"/>
                    </a:lnTo>
                    <a:lnTo>
                      <a:pt x="127" y="166"/>
                    </a:lnTo>
                    <a:lnTo>
                      <a:pt x="127" y="171"/>
                    </a:lnTo>
                    <a:lnTo>
                      <a:pt x="127" y="171"/>
                    </a:lnTo>
                    <a:lnTo>
                      <a:pt x="128" y="174"/>
                    </a:lnTo>
                    <a:lnTo>
                      <a:pt x="131" y="176"/>
                    </a:lnTo>
                    <a:lnTo>
                      <a:pt x="131" y="176"/>
                    </a:lnTo>
                    <a:lnTo>
                      <a:pt x="132" y="171"/>
                    </a:lnTo>
                    <a:lnTo>
                      <a:pt x="135" y="168"/>
                    </a:lnTo>
                    <a:lnTo>
                      <a:pt x="135" y="204"/>
                    </a:lnTo>
                    <a:lnTo>
                      <a:pt x="135" y="204"/>
                    </a:lnTo>
                    <a:lnTo>
                      <a:pt x="131" y="202"/>
                    </a:lnTo>
                    <a:lnTo>
                      <a:pt x="131" y="202"/>
                    </a:lnTo>
                    <a:lnTo>
                      <a:pt x="128" y="199"/>
                    </a:lnTo>
                    <a:lnTo>
                      <a:pt x="127" y="194"/>
                    </a:lnTo>
                    <a:lnTo>
                      <a:pt x="127" y="194"/>
                    </a:lnTo>
                    <a:lnTo>
                      <a:pt x="124" y="181"/>
                    </a:lnTo>
                    <a:lnTo>
                      <a:pt x="124" y="181"/>
                    </a:lnTo>
                    <a:lnTo>
                      <a:pt x="123" y="163"/>
                    </a:lnTo>
                    <a:lnTo>
                      <a:pt x="123" y="163"/>
                    </a:lnTo>
                    <a:lnTo>
                      <a:pt x="123" y="148"/>
                    </a:lnTo>
                    <a:lnTo>
                      <a:pt x="127" y="137"/>
                    </a:lnTo>
                    <a:lnTo>
                      <a:pt x="127" y="137"/>
                    </a:lnTo>
                    <a:lnTo>
                      <a:pt x="131" y="130"/>
                    </a:lnTo>
                    <a:lnTo>
                      <a:pt x="135" y="128"/>
                    </a:lnTo>
                    <a:lnTo>
                      <a:pt x="135" y="128"/>
                    </a:lnTo>
                    <a:close/>
                  </a:path>
                </a:pathLst>
              </a:custGeom>
              <a:solidFill>
                <a:srgbClr val="F24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3" tIns="34289" rIns="68573" bIns="34289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8" name="组合 210"/>
              <p:cNvGrpSpPr/>
              <p:nvPr/>
            </p:nvGrpSpPr>
            <p:grpSpPr>
              <a:xfrm>
                <a:off x="5834906" y="1444767"/>
                <a:ext cx="157163" cy="150019"/>
                <a:chOff x="3092451" y="2336800"/>
                <a:chExt cx="209550" cy="200025"/>
              </a:xfrm>
            </p:grpSpPr>
            <p:sp>
              <p:nvSpPr>
                <p:cNvPr id="63" name="Freeform 173"/>
                <p:cNvSpPr>
                  <a:spLocks/>
                </p:cNvSpPr>
                <p:nvPr/>
              </p:nvSpPr>
              <p:spPr bwMode="auto">
                <a:xfrm>
                  <a:off x="3092451" y="2378075"/>
                  <a:ext cx="209550" cy="158750"/>
                </a:xfrm>
                <a:custGeom>
                  <a:avLst/>
                  <a:gdLst>
                    <a:gd name="T0" fmla="*/ 39 w 132"/>
                    <a:gd name="T1" fmla="*/ 0 h 100"/>
                    <a:gd name="T2" fmla="*/ 39 w 132"/>
                    <a:gd name="T3" fmla="*/ 0 h 100"/>
                    <a:gd name="T4" fmla="*/ 47 w 132"/>
                    <a:gd name="T5" fmla="*/ 0 h 100"/>
                    <a:gd name="T6" fmla="*/ 54 w 132"/>
                    <a:gd name="T7" fmla="*/ 2 h 100"/>
                    <a:gd name="T8" fmla="*/ 61 w 132"/>
                    <a:gd name="T9" fmla="*/ 5 h 100"/>
                    <a:gd name="T10" fmla="*/ 66 w 132"/>
                    <a:gd name="T11" fmla="*/ 9 h 100"/>
                    <a:gd name="T12" fmla="*/ 66 w 132"/>
                    <a:gd name="T13" fmla="*/ 9 h 100"/>
                    <a:gd name="T14" fmla="*/ 71 w 132"/>
                    <a:gd name="T15" fmla="*/ 5 h 100"/>
                    <a:gd name="T16" fmla="*/ 78 w 132"/>
                    <a:gd name="T17" fmla="*/ 2 h 100"/>
                    <a:gd name="T18" fmla="*/ 85 w 132"/>
                    <a:gd name="T19" fmla="*/ 0 h 100"/>
                    <a:gd name="T20" fmla="*/ 93 w 132"/>
                    <a:gd name="T21" fmla="*/ 0 h 100"/>
                    <a:gd name="T22" fmla="*/ 93 w 132"/>
                    <a:gd name="T23" fmla="*/ 0 h 100"/>
                    <a:gd name="T24" fmla="*/ 101 w 132"/>
                    <a:gd name="T25" fmla="*/ 0 h 100"/>
                    <a:gd name="T26" fmla="*/ 108 w 132"/>
                    <a:gd name="T27" fmla="*/ 2 h 100"/>
                    <a:gd name="T28" fmla="*/ 115 w 132"/>
                    <a:gd name="T29" fmla="*/ 6 h 100"/>
                    <a:gd name="T30" fmla="*/ 120 w 132"/>
                    <a:gd name="T31" fmla="*/ 11 h 100"/>
                    <a:gd name="T32" fmla="*/ 126 w 132"/>
                    <a:gd name="T33" fmla="*/ 16 h 100"/>
                    <a:gd name="T34" fmla="*/ 130 w 132"/>
                    <a:gd name="T35" fmla="*/ 23 h 100"/>
                    <a:gd name="T36" fmla="*/ 131 w 132"/>
                    <a:gd name="T37" fmla="*/ 31 h 100"/>
                    <a:gd name="T38" fmla="*/ 132 w 132"/>
                    <a:gd name="T39" fmla="*/ 38 h 100"/>
                    <a:gd name="T40" fmla="*/ 132 w 132"/>
                    <a:gd name="T41" fmla="*/ 38 h 100"/>
                    <a:gd name="T42" fmla="*/ 131 w 132"/>
                    <a:gd name="T43" fmla="*/ 47 h 100"/>
                    <a:gd name="T44" fmla="*/ 128 w 132"/>
                    <a:gd name="T45" fmla="*/ 58 h 100"/>
                    <a:gd name="T46" fmla="*/ 123 w 132"/>
                    <a:gd name="T47" fmla="*/ 69 h 100"/>
                    <a:gd name="T48" fmla="*/ 116 w 132"/>
                    <a:gd name="T49" fmla="*/ 78 h 100"/>
                    <a:gd name="T50" fmla="*/ 107 w 132"/>
                    <a:gd name="T51" fmla="*/ 86 h 100"/>
                    <a:gd name="T52" fmla="*/ 94 w 132"/>
                    <a:gd name="T53" fmla="*/ 93 h 100"/>
                    <a:gd name="T54" fmla="*/ 88 w 132"/>
                    <a:gd name="T55" fmla="*/ 96 h 100"/>
                    <a:gd name="T56" fmla="*/ 81 w 132"/>
                    <a:gd name="T57" fmla="*/ 99 h 100"/>
                    <a:gd name="T58" fmla="*/ 73 w 132"/>
                    <a:gd name="T59" fmla="*/ 99 h 100"/>
                    <a:gd name="T60" fmla="*/ 63 w 132"/>
                    <a:gd name="T61" fmla="*/ 100 h 100"/>
                    <a:gd name="T62" fmla="*/ 63 w 132"/>
                    <a:gd name="T63" fmla="*/ 100 h 100"/>
                    <a:gd name="T64" fmla="*/ 55 w 132"/>
                    <a:gd name="T65" fmla="*/ 99 h 100"/>
                    <a:gd name="T66" fmla="*/ 47 w 132"/>
                    <a:gd name="T67" fmla="*/ 97 h 100"/>
                    <a:gd name="T68" fmla="*/ 39 w 132"/>
                    <a:gd name="T69" fmla="*/ 96 h 100"/>
                    <a:gd name="T70" fmla="*/ 32 w 132"/>
                    <a:gd name="T71" fmla="*/ 93 h 100"/>
                    <a:gd name="T72" fmla="*/ 27 w 132"/>
                    <a:gd name="T73" fmla="*/ 90 h 100"/>
                    <a:gd name="T74" fmla="*/ 21 w 132"/>
                    <a:gd name="T75" fmla="*/ 86 h 100"/>
                    <a:gd name="T76" fmla="*/ 13 w 132"/>
                    <a:gd name="T77" fmla="*/ 77 h 100"/>
                    <a:gd name="T78" fmla="*/ 6 w 132"/>
                    <a:gd name="T79" fmla="*/ 67 h 100"/>
                    <a:gd name="T80" fmla="*/ 2 w 132"/>
                    <a:gd name="T81" fmla="*/ 57 h 100"/>
                    <a:gd name="T82" fmla="*/ 0 w 132"/>
                    <a:gd name="T83" fmla="*/ 47 h 100"/>
                    <a:gd name="T84" fmla="*/ 0 w 132"/>
                    <a:gd name="T85" fmla="*/ 38 h 100"/>
                    <a:gd name="T86" fmla="*/ 0 w 132"/>
                    <a:gd name="T87" fmla="*/ 38 h 100"/>
                    <a:gd name="T88" fmla="*/ 0 w 132"/>
                    <a:gd name="T89" fmla="*/ 31 h 100"/>
                    <a:gd name="T90" fmla="*/ 2 w 132"/>
                    <a:gd name="T91" fmla="*/ 23 h 100"/>
                    <a:gd name="T92" fmla="*/ 6 w 132"/>
                    <a:gd name="T93" fmla="*/ 16 h 100"/>
                    <a:gd name="T94" fmla="*/ 12 w 132"/>
                    <a:gd name="T95" fmla="*/ 11 h 100"/>
                    <a:gd name="T96" fmla="*/ 17 w 132"/>
                    <a:gd name="T97" fmla="*/ 6 h 100"/>
                    <a:gd name="T98" fmla="*/ 24 w 132"/>
                    <a:gd name="T99" fmla="*/ 2 h 100"/>
                    <a:gd name="T100" fmla="*/ 31 w 132"/>
                    <a:gd name="T101" fmla="*/ 0 h 100"/>
                    <a:gd name="T102" fmla="*/ 39 w 132"/>
                    <a:gd name="T103" fmla="*/ 0 h 100"/>
                    <a:gd name="T104" fmla="*/ 39 w 132"/>
                    <a:gd name="T10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" h="100">
                      <a:moveTo>
                        <a:pt x="39" y="0"/>
                      </a:moveTo>
                      <a:lnTo>
                        <a:pt x="39" y="0"/>
                      </a:lnTo>
                      <a:lnTo>
                        <a:pt x="47" y="0"/>
                      </a:lnTo>
                      <a:lnTo>
                        <a:pt x="54" y="2"/>
                      </a:lnTo>
                      <a:lnTo>
                        <a:pt x="61" y="5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71" y="5"/>
                      </a:lnTo>
                      <a:lnTo>
                        <a:pt x="78" y="2"/>
                      </a:lnTo>
                      <a:lnTo>
                        <a:pt x="85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101" y="0"/>
                      </a:lnTo>
                      <a:lnTo>
                        <a:pt x="108" y="2"/>
                      </a:lnTo>
                      <a:lnTo>
                        <a:pt x="115" y="6"/>
                      </a:lnTo>
                      <a:lnTo>
                        <a:pt x="120" y="11"/>
                      </a:lnTo>
                      <a:lnTo>
                        <a:pt x="126" y="16"/>
                      </a:lnTo>
                      <a:lnTo>
                        <a:pt x="130" y="23"/>
                      </a:lnTo>
                      <a:lnTo>
                        <a:pt x="131" y="31"/>
                      </a:lnTo>
                      <a:lnTo>
                        <a:pt x="132" y="38"/>
                      </a:lnTo>
                      <a:lnTo>
                        <a:pt x="132" y="38"/>
                      </a:lnTo>
                      <a:lnTo>
                        <a:pt x="131" y="47"/>
                      </a:lnTo>
                      <a:lnTo>
                        <a:pt x="128" y="58"/>
                      </a:lnTo>
                      <a:lnTo>
                        <a:pt x="123" y="69"/>
                      </a:lnTo>
                      <a:lnTo>
                        <a:pt x="116" y="78"/>
                      </a:lnTo>
                      <a:lnTo>
                        <a:pt x="107" y="86"/>
                      </a:lnTo>
                      <a:lnTo>
                        <a:pt x="94" y="93"/>
                      </a:lnTo>
                      <a:lnTo>
                        <a:pt x="88" y="96"/>
                      </a:lnTo>
                      <a:lnTo>
                        <a:pt x="81" y="99"/>
                      </a:lnTo>
                      <a:lnTo>
                        <a:pt x="73" y="99"/>
                      </a:lnTo>
                      <a:lnTo>
                        <a:pt x="63" y="100"/>
                      </a:lnTo>
                      <a:lnTo>
                        <a:pt x="63" y="100"/>
                      </a:lnTo>
                      <a:lnTo>
                        <a:pt x="55" y="99"/>
                      </a:lnTo>
                      <a:lnTo>
                        <a:pt x="47" y="97"/>
                      </a:lnTo>
                      <a:lnTo>
                        <a:pt x="39" y="96"/>
                      </a:lnTo>
                      <a:lnTo>
                        <a:pt x="32" y="93"/>
                      </a:lnTo>
                      <a:lnTo>
                        <a:pt x="27" y="90"/>
                      </a:lnTo>
                      <a:lnTo>
                        <a:pt x="21" y="86"/>
                      </a:lnTo>
                      <a:lnTo>
                        <a:pt x="13" y="77"/>
                      </a:lnTo>
                      <a:lnTo>
                        <a:pt x="6" y="67"/>
                      </a:lnTo>
                      <a:lnTo>
                        <a:pt x="2" y="57"/>
                      </a:lnTo>
                      <a:lnTo>
                        <a:pt x="0" y="4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1"/>
                      </a:lnTo>
                      <a:lnTo>
                        <a:pt x="2" y="23"/>
                      </a:lnTo>
                      <a:lnTo>
                        <a:pt x="6" y="16"/>
                      </a:lnTo>
                      <a:lnTo>
                        <a:pt x="12" y="11"/>
                      </a:lnTo>
                      <a:lnTo>
                        <a:pt x="17" y="6"/>
                      </a:lnTo>
                      <a:lnTo>
                        <a:pt x="24" y="2"/>
                      </a:lnTo>
                      <a:lnTo>
                        <a:pt x="31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" name="Freeform 174"/>
                <p:cNvSpPr>
                  <a:spLocks/>
                </p:cNvSpPr>
                <p:nvPr/>
              </p:nvSpPr>
              <p:spPr bwMode="auto">
                <a:xfrm>
                  <a:off x="3149601" y="2336800"/>
                  <a:ext cx="52388" cy="73025"/>
                </a:xfrm>
                <a:custGeom>
                  <a:avLst/>
                  <a:gdLst>
                    <a:gd name="T0" fmla="*/ 29 w 33"/>
                    <a:gd name="T1" fmla="*/ 46 h 46"/>
                    <a:gd name="T2" fmla="*/ 29 w 33"/>
                    <a:gd name="T3" fmla="*/ 46 h 46"/>
                    <a:gd name="T4" fmla="*/ 31 w 33"/>
                    <a:gd name="T5" fmla="*/ 39 h 46"/>
                    <a:gd name="T6" fmla="*/ 33 w 33"/>
                    <a:gd name="T7" fmla="*/ 34 h 46"/>
                    <a:gd name="T8" fmla="*/ 33 w 33"/>
                    <a:gd name="T9" fmla="*/ 27 h 46"/>
                    <a:gd name="T10" fmla="*/ 33 w 33"/>
                    <a:gd name="T11" fmla="*/ 22 h 46"/>
                    <a:gd name="T12" fmla="*/ 30 w 33"/>
                    <a:gd name="T13" fmla="*/ 15 h 46"/>
                    <a:gd name="T14" fmla="*/ 27 w 33"/>
                    <a:gd name="T15" fmla="*/ 9 h 46"/>
                    <a:gd name="T16" fmla="*/ 25 w 33"/>
                    <a:gd name="T17" fmla="*/ 4 h 46"/>
                    <a:gd name="T18" fmla="*/ 19 w 33"/>
                    <a:gd name="T19" fmla="*/ 0 h 46"/>
                    <a:gd name="T20" fmla="*/ 0 w 33"/>
                    <a:gd name="T21" fmla="*/ 3 h 46"/>
                    <a:gd name="T22" fmla="*/ 0 w 33"/>
                    <a:gd name="T23" fmla="*/ 3 h 46"/>
                    <a:gd name="T24" fmla="*/ 12 w 33"/>
                    <a:gd name="T25" fmla="*/ 11 h 46"/>
                    <a:gd name="T26" fmla="*/ 18 w 33"/>
                    <a:gd name="T27" fmla="*/ 15 h 46"/>
                    <a:gd name="T28" fmla="*/ 22 w 33"/>
                    <a:gd name="T29" fmla="*/ 19 h 46"/>
                    <a:gd name="T30" fmla="*/ 25 w 33"/>
                    <a:gd name="T31" fmla="*/ 24 h 46"/>
                    <a:gd name="T32" fmla="*/ 27 w 33"/>
                    <a:gd name="T33" fmla="*/ 31 h 46"/>
                    <a:gd name="T34" fmla="*/ 29 w 33"/>
                    <a:gd name="T35" fmla="*/ 38 h 46"/>
                    <a:gd name="T36" fmla="*/ 29 w 33"/>
                    <a:gd name="T37" fmla="*/ 46 h 46"/>
                    <a:gd name="T38" fmla="*/ 29 w 33"/>
                    <a:gd name="T3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3" h="46">
                      <a:moveTo>
                        <a:pt x="29" y="46"/>
                      </a:moveTo>
                      <a:lnTo>
                        <a:pt x="29" y="46"/>
                      </a:lnTo>
                      <a:lnTo>
                        <a:pt x="31" y="39"/>
                      </a:lnTo>
                      <a:lnTo>
                        <a:pt x="33" y="34"/>
                      </a:lnTo>
                      <a:lnTo>
                        <a:pt x="33" y="27"/>
                      </a:lnTo>
                      <a:lnTo>
                        <a:pt x="33" y="22"/>
                      </a:lnTo>
                      <a:lnTo>
                        <a:pt x="30" y="15"/>
                      </a:lnTo>
                      <a:lnTo>
                        <a:pt x="27" y="9"/>
                      </a:lnTo>
                      <a:lnTo>
                        <a:pt x="25" y="4"/>
                      </a:lnTo>
                      <a:lnTo>
                        <a:pt x="19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2" y="11"/>
                      </a:lnTo>
                      <a:lnTo>
                        <a:pt x="18" y="15"/>
                      </a:lnTo>
                      <a:lnTo>
                        <a:pt x="22" y="19"/>
                      </a:lnTo>
                      <a:lnTo>
                        <a:pt x="25" y="24"/>
                      </a:lnTo>
                      <a:lnTo>
                        <a:pt x="27" y="31"/>
                      </a:lnTo>
                      <a:lnTo>
                        <a:pt x="29" y="38"/>
                      </a:lnTo>
                      <a:lnTo>
                        <a:pt x="29" y="46"/>
                      </a:lnTo>
                      <a:lnTo>
                        <a:pt x="29" y="46"/>
                      </a:lnTo>
                      <a:close/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9" name="Freeform 175"/>
              <p:cNvSpPr>
                <a:spLocks noEditPoints="1"/>
              </p:cNvSpPr>
              <p:nvPr/>
            </p:nvSpPr>
            <p:spPr bwMode="auto">
              <a:xfrm>
                <a:off x="6001589" y="2436553"/>
                <a:ext cx="163116" cy="227410"/>
              </a:xfrm>
              <a:custGeom>
                <a:avLst/>
                <a:gdLst>
                  <a:gd name="T0" fmla="*/ 125 w 137"/>
                  <a:gd name="T1" fmla="*/ 55 h 191"/>
                  <a:gd name="T2" fmla="*/ 126 w 137"/>
                  <a:gd name="T3" fmla="*/ 51 h 191"/>
                  <a:gd name="T4" fmla="*/ 133 w 137"/>
                  <a:gd name="T5" fmla="*/ 34 h 191"/>
                  <a:gd name="T6" fmla="*/ 136 w 137"/>
                  <a:gd name="T7" fmla="*/ 29 h 191"/>
                  <a:gd name="T8" fmla="*/ 137 w 137"/>
                  <a:gd name="T9" fmla="*/ 21 h 191"/>
                  <a:gd name="T10" fmla="*/ 136 w 137"/>
                  <a:gd name="T11" fmla="*/ 13 h 191"/>
                  <a:gd name="T12" fmla="*/ 132 w 137"/>
                  <a:gd name="T13" fmla="*/ 6 h 191"/>
                  <a:gd name="T14" fmla="*/ 128 w 137"/>
                  <a:gd name="T15" fmla="*/ 4 h 191"/>
                  <a:gd name="T16" fmla="*/ 116 w 137"/>
                  <a:gd name="T17" fmla="*/ 0 h 191"/>
                  <a:gd name="T18" fmla="*/ 103 w 137"/>
                  <a:gd name="T19" fmla="*/ 4 h 191"/>
                  <a:gd name="T20" fmla="*/ 113 w 137"/>
                  <a:gd name="T21" fmla="*/ 39 h 191"/>
                  <a:gd name="T22" fmla="*/ 103 w 137"/>
                  <a:gd name="T23" fmla="*/ 59 h 191"/>
                  <a:gd name="T24" fmla="*/ 110 w 137"/>
                  <a:gd name="T25" fmla="*/ 48 h 191"/>
                  <a:gd name="T26" fmla="*/ 110 w 137"/>
                  <a:gd name="T27" fmla="*/ 42 h 191"/>
                  <a:gd name="T28" fmla="*/ 120 w 137"/>
                  <a:gd name="T29" fmla="*/ 48 h 191"/>
                  <a:gd name="T30" fmla="*/ 121 w 137"/>
                  <a:gd name="T31" fmla="*/ 52 h 191"/>
                  <a:gd name="T32" fmla="*/ 121 w 137"/>
                  <a:gd name="T33" fmla="*/ 57 h 191"/>
                  <a:gd name="T34" fmla="*/ 103 w 137"/>
                  <a:gd name="T35" fmla="*/ 89 h 191"/>
                  <a:gd name="T36" fmla="*/ 97 w 137"/>
                  <a:gd name="T37" fmla="*/ 93 h 191"/>
                  <a:gd name="T38" fmla="*/ 99 w 137"/>
                  <a:gd name="T39" fmla="*/ 92 h 191"/>
                  <a:gd name="T40" fmla="*/ 103 w 137"/>
                  <a:gd name="T41" fmla="*/ 89 h 191"/>
                  <a:gd name="T42" fmla="*/ 101 w 137"/>
                  <a:gd name="T43" fmla="*/ 85 h 191"/>
                  <a:gd name="T44" fmla="*/ 99 w 137"/>
                  <a:gd name="T45" fmla="*/ 86 h 191"/>
                  <a:gd name="T46" fmla="*/ 95 w 137"/>
                  <a:gd name="T47" fmla="*/ 88 h 191"/>
                  <a:gd name="T48" fmla="*/ 84 w 137"/>
                  <a:gd name="T49" fmla="*/ 81 h 191"/>
                  <a:gd name="T50" fmla="*/ 84 w 137"/>
                  <a:gd name="T51" fmla="*/ 81 h 191"/>
                  <a:gd name="T52" fmla="*/ 90 w 137"/>
                  <a:gd name="T53" fmla="*/ 78 h 191"/>
                  <a:gd name="T54" fmla="*/ 103 w 137"/>
                  <a:gd name="T55" fmla="*/ 34 h 191"/>
                  <a:gd name="T56" fmla="*/ 88 w 137"/>
                  <a:gd name="T57" fmla="*/ 23 h 191"/>
                  <a:gd name="T58" fmla="*/ 80 w 137"/>
                  <a:gd name="T59" fmla="*/ 25 h 191"/>
                  <a:gd name="T60" fmla="*/ 57 w 137"/>
                  <a:gd name="T61" fmla="*/ 59 h 191"/>
                  <a:gd name="T62" fmla="*/ 57 w 137"/>
                  <a:gd name="T63" fmla="*/ 66 h 191"/>
                  <a:gd name="T64" fmla="*/ 22 w 137"/>
                  <a:gd name="T65" fmla="*/ 153 h 191"/>
                  <a:gd name="T66" fmla="*/ 26 w 137"/>
                  <a:gd name="T67" fmla="*/ 154 h 191"/>
                  <a:gd name="T68" fmla="*/ 29 w 137"/>
                  <a:gd name="T69" fmla="*/ 155 h 191"/>
                  <a:gd name="T70" fmla="*/ 29 w 137"/>
                  <a:gd name="T71" fmla="*/ 162 h 191"/>
                  <a:gd name="T72" fmla="*/ 33 w 137"/>
                  <a:gd name="T73" fmla="*/ 161 h 191"/>
                  <a:gd name="T74" fmla="*/ 38 w 137"/>
                  <a:gd name="T75" fmla="*/ 162 h 191"/>
                  <a:gd name="T76" fmla="*/ 40 w 137"/>
                  <a:gd name="T77" fmla="*/ 163 h 191"/>
                  <a:gd name="T78" fmla="*/ 41 w 137"/>
                  <a:gd name="T79" fmla="*/ 169 h 191"/>
                  <a:gd name="T80" fmla="*/ 38 w 137"/>
                  <a:gd name="T81" fmla="*/ 173 h 191"/>
                  <a:gd name="T82" fmla="*/ 22 w 137"/>
                  <a:gd name="T83" fmla="*/ 182 h 191"/>
                  <a:gd name="T84" fmla="*/ 41 w 137"/>
                  <a:gd name="T85" fmla="*/ 176 h 191"/>
                  <a:gd name="T86" fmla="*/ 103 w 137"/>
                  <a:gd name="T87" fmla="*/ 29 h 191"/>
                  <a:gd name="T88" fmla="*/ 97 w 137"/>
                  <a:gd name="T89" fmla="*/ 9 h 191"/>
                  <a:gd name="T90" fmla="*/ 103 w 137"/>
                  <a:gd name="T91" fmla="*/ 4 h 191"/>
                  <a:gd name="T92" fmla="*/ 22 w 137"/>
                  <a:gd name="T93" fmla="*/ 117 h 191"/>
                  <a:gd name="T94" fmla="*/ 2 w 137"/>
                  <a:gd name="T95" fmla="*/ 191 h 191"/>
                  <a:gd name="T96" fmla="*/ 22 w 137"/>
                  <a:gd name="T97" fmla="*/ 180 h 191"/>
                  <a:gd name="T98" fmla="*/ 5 w 137"/>
                  <a:gd name="T99" fmla="*/ 174 h 191"/>
                  <a:gd name="T100" fmla="*/ 5 w 137"/>
                  <a:gd name="T101" fmla="*/ 150 h 191"/>
                  <a:gd name="T102" fmla="*/ 6 w 137"/>
                  <a:gd name="T103" fmla="*/ 149 h 191"/>
                  <a:gd name="T104" fmla="*/ 10 w 137"/>
                  <a:gd name="T105" fmla="*/ 146 h 191"/>
                  <a:gd name="T106" fmla="*/ 15 w 137"/>
                  <a:gd name="T107" fmla="*/ 146 h 191"/>
                  <a:gd name="T108" fmla="*/ 17 w 137"/>
                  <a:gd name="T109" fmla="*/ 149 h 191"/>
                  <a:gd name="T110" fmla="*/ 18 w 137"/>
                  <a:gd name="T111" fmla="*/ 155 h 191"/>
                  <a:gd name="T112" fmla="*/ 19 w 137"/>
                  <a:gd name="T113" fmla="*/ 154 h 191"/>
                  <a:gd name="T114" fmla="*/ 22 w 137"/>
                  <a:gd name="T115" fmla="*/ 117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7" h="191">
                    <a:moveTo>
                      <a:pt x="103" y="89"/>
                    </a:moveTo>
                    <a:lnTo>
                      <a:pt x="125" y="55"/>
                    </a:lnTo>
                    <a:lnTo>
                      <a:pt x="125" y="55"/>
                    </a:lnTo>
                    <a:lnTo>
                      <a:pt x="126" y="51"/>
                    </a:lnTo>
                    <a:lnTo>
                      <a:pt x="125" y="47"/>
                    </a:lnTo>
                    <a:lnTo>
                      <a:pt x="133" y="34"/>
                    </a:lnTo>
                    <a:lnTo>
                      <a:pt x="133" y="34"/>
                    </a:lnTo>
                    <a:lnTo>
                      <a:pt x="136" y="29"/>
                    </a:lnTo>
                    <a:lnTo>
                      <a:pt x="137" y="25"/>
                    </a:lnTo>
                    <a:lnTo>
                      <a:pt x="137" y="21"/>
                    </a:lnTo>
                    <a:lnTo>
                      <a:pt x="137" y="17"/>
                    </a:lnTo>
                    <a:lnTo>
                      <a:pt x="136" y="13"/>
                    </a:lnTo>
                    <a:lnTo>
                      <a:pt x="135" y="9"/>
                    </a:lnTo>
                    <a:lnTo>
                      <a:pt x="132" y="6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09" y="1"/>
                    </a:lnTo>
                    <a:lnTo>
                      <a:pt x="103" y="4"/>
                    </a:lnTo>
                    <a:lnTo>
                      <a:pt x="103" y="29"/>
                    </a:lnTo>
                    <a:lnTo>
                      <a:pt x="113" y="39"/>
                    </a:lnTo>
                    <a:lnTo>
                      <a:pt x="103" y="34"/>
                    </a:lnTo>
                    <a:lnTo>
                      <a:pt x="103" y="59"/>
                    </a:lnTo>
                    <a:lnTo>
                      <a:pt x="110" y="48"/>
                    </a:lnTo>
                    <a:lnTo>
                      <a:pt x="110" y="48"/>
                    </a:lnTo>
                    <a:lnTo>
                      <a:pt x="110" y="46"/>
                    </a:lnTo>
                    <a:lnTo>
                      <a:pt x="110" y="42"/>
                    </a:lnTo>
                    <a:lnTo>
                      <a:pt x="120" y="48"/>
                    </a:lnTo>
                    <a:lnTo>
                      <a:pt x="120" y="48"/>
                    </a:lnTo>
                    <a:lnTo>
                      <a:pt x="121" y="50"/>
                    </a:lnTo>
                    <a:lnTo>
                      <a:pt x="121" y="52"/>
                    </a:lnTo>
                    <a:lnTo>
                      <a:pt x="121" y="54"/>
                    </a:lnTo>
                    <a:lnTo>
                      <a:pt x="121" y="57"/>
                    </a:lnTo>
                    <a:lnTo>
                      <a:pt x="103" y="82"/>
                    </a:lnTo>
                    <a:lnTo>
                      <a:pt x="103" y="89"/>
                    </a:lnTo>
                    <a:close/>
                    <a:moveTo>
                      <a:pt x="41" y="176"/>
                    </a:moveTo>
                    <a:lnTo>
                      <a:pt x="97" y="93"/>
                    </a:lnTo>
                    <a:lnTo>
                      <a:pt x="97" y="93"/>
                    </a:lnTo>
                    <a:lnTo>
                      <a:pt x="99" y="92"/>
                    </a:lnTo>
                    <a:lnTo>
                      <a:pt x="102" y="89"/>
                    </a:lnTo>
                    <a:lnTo>
                      <a:pt x="103" y="89"/>
                    </a:lnTo>
                    <a:lnTo>
                      <a:pt x="103" y="82"/>
                    </a:lnTo>
                    <a:lnTo>
                      <a:pt x="101" y="85"/>
                    </a:lnTo>
                    <a:lnTo>
                      <a:pt x="101" y="85"/>
                    </a:lnTo>
                    <a:lnTo>
                      <a:pt x="99" y="86"/>
                    </a:lnTo>
                    <a:lnTo>
                      <a:pt x="98" y="88"/>
                    </a:lnTo>
                    <a:lnTo>
                      <a:pt x="95" y="88"/>
                    </a:lnTo>
                    <a:lnTo>
                      <a:pt x="94" y="86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87" y="80"/>
                    </a:lnTo>
                    <a:lnTo>
                      <a:pt x="90" y="78"/>
                    </a:lnTo>
                    <a:lnTo>
                      <a:pt x="103" y="59"/>
                    </a:lnTo>
                    <a:lnTo>
                      <a:pt x="103" y="34"/>
                    </a:lnTo>
                    <a:lnTo>
                      <a:pt x="88" y="23"/>
                    </a:lnTo>
                    <a:lnTo>
                      <a:pt x="88" y="23"/>
                    </a:lnTo>
                    <a:lnTo>
                      <a:pt x="83" y="23"/>
                    </a:lnTo>
                    <a:lnTo>
                      <a:pt x="80" y="25"/>
                    </a:lnTo>
                    <a:lnTo>
                      <a:pt x="57" y="59"/>
                    </a:lnTo>
                    <a:lnTo>
                      <a:pt x="57" y="59"/>
                    </a:lnTo>
                    <a:lnTo>
                      <a:pt x="56" y="63"/>
                    </a:lnTo>
                    <a:lnTo>
                      <a:pt x="57" y="66"/>
                    </a:lnTo>
                    <a:lnTo>
                      <a:pt x="22" y="117"/>
                    </a:lnTo>
                    <a:lnTo>
                      <a:pt x="22" y="153"/>
                    </a:lnTo>
                    <a:lnTo>
                      <a:pt x="22" y="153"/>
                    </a:lnTo>
                    <a:lnTo>
                      <a:pt x="26" y="154"/>
                    </a:lnTo>
                    <a:lnTo>
                      <a:pt x="26" y="154"/>
                    </a:lnTo>
                    <a:lnTo>
                      <a:pt x="29" y="155"/>
                    </a:lnTo>
                    <a:lnTo>
                      <a:pt x="29" y="158"/>
                    </a:lnTo>
                    <a:lnTo>
                      <a:pt x="29" y="162"/>
                    </a:lnTo>
                    <a:lnTo>
                      <a:pt x="29" y="162"/>
                    </a:lnTo>
                    <a:lnTo>
                      <a:pt x="33" y="161"/>
                    </a:lnTo>
                    <a:lnTo>
                      <a:pt x="36" y="161"/>
                    </a:lnTo>
                    <a:lnTo>
                      <a:pt x="38" y="162"/>
                    </a:lnTo>
                    <a:lnTo>
                      <a:pt x="38" y="162"/>
                    </a:lnTo>
                    <a:lnTo>
                      <a:pt x="40" y="163"/>
                    </a:lnTo>
                    <a:lnTo>
                      <a:pt x="41" y="166"/>
                    </a:lnTo>
                    <a:lnTo>
                      <a:pt x="41" y="169"/>
                    </a:lnTo>
                    <a:lnTo>
                      <a:pt x="40" y="172"/>
                    </a:lnTo>
                    <a:lnTo>
                      <a:pt x="38" y="173"/>
                    </a:lnTo>
                    <a:lnTo>
                      <a:pt x="22" y="180"/>
                    </a:lnTo>
                    <a:lnTo>
                      <a:pt x="22" y="182"/>
                    </a:lnTo>
                    <a:lnTo>
                      <a:pt x="41" y="176"/>
                    </a:lnTo>
                    <a:lnTo>
                      <a:pt x="41" y="176"/>
                    </a:lnTo>
                    <a:close/>
                    <a:moveTo>
                      <a:pt x="103" y="4"/>
                    </a:moveTo>
                    <a:lnTo>
                      <a:pt x="103" y="29"/>
                    </a:lnTo>
                    <a:lnTo>
                      <a:pt x="91" y="17"/>
                    </a:lnTo>
                    <a:lnTo>
                      <a:pt x="97" y="9"/>
                    </a:lnTo>
                    <a:lnTo>
                      <a:pt x="97" y="9"/>
                    </a:lnTo>
                    <a:lnTo>
                      <a:pt x="103" y="4"/>
                    </a:lnTo>
                    <a:lnTo>
                      <a:pt x="103" y="4"/>
                    </a:lnTo>
                    <a:close/>
                    <a:moveTo>
                      <a:pt x="22" y="117"/>
                    </a:moveTo>
                    <a:lnTo>
                      <a:pt x="0" y="150"/>
                    </a:lnTo>
                    <a:lnTo>
                      <a:pt x="2" y="191"/>
                    </a:lnTo>
                    <a:lnTo>
                      <a:pt x="22" y="182"/>
                    </a:lnTo>
                    <a:lnTo>
                      <a:pt x="22" y="180"/>
                    </a:lnTo>
                    <a:lnTo>
                      <a:pt x="17" y="182"/>
                    </a:lnTo>
                    <a:lnTo>
                      <a:pt x="5" y="174"/>
                    </a:lnTo>
                    <a:lnTo>
                      <a:pt x="5" y="150"/>
                    </a:lnTo>
                    <a:lnTo>
                      <a:pt x="5" y="150"/>
                    </a:lnTo>
                    <a:lnTo>
                      <a:pt x="6" y="149"/>
                    </a:lnTo>
                    <a:lnTo>
                      <a:pt x="6" y="149"/>
                    </a:lnTo>
                    <a:lnTo>
                      <a:pt x="7" y="146"/>
                    </a:lnTo>
                    <a:lnTo>
                      <a:pt x="10" y="146"/>
                    </a:lnTo>
                    <a:lnTo>
                      <a:pt x="13" y="146"/>
                    </a:lnTo>
                    <a:lnTo>
                      <a:pt x="15" y="146"/>
                    </a:lnTo>
                    <a:lnTo>
                      <a:pt x="15" y="146"/>
                    </a:lnTo>
                    <a:lnTo>
                      <a:pt x="17" y="149"/>
                    </a:lnTo>
                    <a:lnTo>
                      <a:pt x="18" y="150"/>
                    </a:lnTo>
                    <a:lnTo>
                      <a:pt x="18" y="155"/>
                    </a:lnTo>
                    <a:lnTo>
                      <a:pt x="18" y="155"/>
                    </a:lnTo>
                    <a:lnTo>
                      <a:pt x="19" y="154"/>
                    </a:lnTo>
                    <a:lnTo>
                      <a:pt x="22" y="153"/>
                    </a:lnTo>
                    <a:lnTo>
                      <a:pt x="22" y="117"/>
                    </a:lnTo>
                    <a:close/>
                  </a:path>
                </a:pathLst>
              </a:custGeom>
              <a:solidFill>
                <a:srgbClr val="C16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3" tIns="34289" rIns="68573" bIns="34289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76"/>
              <p:cNvSpPr>
                <a:spLocks noEditPoints="1"/>
              </p:cNvSpPr>
              <p:nvPr/>
            </p:nvSpPr>
            <p:spPr bwMode="auto">
              <a:xfrm>
                <a:off x="4678804" y="1248311"/>
                <a:ext cx="209550" cy="227410"/>
              </a:xfrm>
              <a:custGeom>
                <a:avLst/>
                <a:gdLst>
                  <a:gd name="T0" fmla="*/ 138 w 176"/>
                  <a:gd name="T1" fmla="*/ 88 h 191"/>
                  <a:gd name="T2" fmla="*/ 132 w 176"/>
                  <a:gd name="T3" fmla="*/ 138 h 191"/>
                  <a:gd name="T4" fmla="*/ 150 w 176"/>
                  <a:gd name="T5" fmla="*/ 143 h 191"/>
                  <a:gd name="T6" fmla="*/ 147 w 176"/>
                  <a:gd name="T7" fmla="*/ 151 h 191"/>
                  <a:gd name="T8" fmla="*/ 132 w 176"/>
                  <a:gd name="T9" fmla="*/ 36 h 191"/>
                  <a:gd name="T10" fmla="*/ 150 w 176"/>
                  <a:gd name="T11" fmla="*/ 26 h 191"/>
                  <a:gd name="T12" fmla="*/ 135 w 176"/>
                  <a:gd name="T13" fmla="*/ 47 h 191"/>
                  <a:gd name="T14" fmla="*/ 146 w 176"/>
                  <a:gd name="T15" fmla="*/ 88 h 191"/>
                  <a:gd name="T16" fmla="*/ 174 w 176"/>
                  <a:gd name="T17" fmla="*/ 85 h 191"/>
                  <a:gd name="T18" fmla="*/ 150 w 176"/>
                  <a:gd name="T19" fmla="*/ 92 h 191"/>
                  <a:gd name="T20" fmla="*/ 88 w 176"/>
                  <a:gd name="T21" fmla="*/ 39 h 191"/>
                  <a:gd name="T22" fmla="*/ 115 w 176"/>
                  <a:gd name="T23" fmla="*/ 46 h 191"/>
                  <a:gd name="T24" fmla="*/ 132 w 176"/>
                  <a:gd name="T25" fmla="*/ 109 h 191"/>
                  <a:gd name="T26" fmla="*/ 115 w 176"/>
                  <a:gd name="T27" fmla="*/ 128 h 191"/>
                  <a:gd name="T28" fmla="*/ 111 w 176"/>
                  <a:gd name="T29" fmla="*/ 180 h 191"/>
                  <a:gd name="T30" fmla="*/ 90 w 176"/>
                  <a:gd name="T31" fmla="*/ 191 h 191"/>
                  <a:gd name="T32" fmla="*/ 105 w 176"/>
                  <a:gd name="T33" fmla="*/ 126 h 191"/>
                  <a:gd name="T34" fmla="*/ 122 w 176"/>
                  <a:gd name="T35" fmla="*/ 107 h 191"/>
                  <a:gd name="T36" fmla="*/ 124 w 176"/>
                  <a:gd name="T37" fmla="*/ 73 h 191"/>
                  <a:gd name="T38" fmla="*/ 104 w 176"/>
                  <a:gd name="T39" fmla="*/ 51 h 191"/>
                  <a:gd name="T40" fmla="*/ 88 w 176"/>
                  <a:gd name="T41" fmla="*/ 39 h 191"/>
                  <a:gd name="T42" fmla="*/ 127 w 176"/>
                  <a:gd name="T43" fmla="*/ 43 h 191"/>
                  <a:gd name="T44" fmla="*/ 132 w 176"/>
                  <a:gd name="T45" fmla="*/ 36 h 191"/>
                  <a:gd name="T46" fmla="*/ 128 w 176"/>
                  <a:gd name="T47" fmla="*/ 128 h 191"/>
                  <a:gd name="T48" fmla="*/ 132 w 176"/>
                  <a:gd name="T49" fmla="*/ 127 h 191"/>
                  <a:gd name="T50" fmla="*/ 92 w 176"/>
                  <a:gd name="T51" fmla="*/ 1 h 191"/>
                  <a:gd name="T52" fmla="*/ 88 w 176"/>
                  <a:gd name="T53" fmla="*/ 30 h 191"/>
                  <a:gd name="T54" fmla="*/ 80 w 176"/>
                  <a:gd name="T55" fmla="*/ 191 h 191"/>
                  <a:gd name="T56" fmla="*/ 62 w 176"/>
                  <a:gd name="T57" fmla="*/ 176 h 191"/>
                  <a:gd name="T58" fmla="*/ 55 w 176"/>
                  <a:gd name="T59" fmla="*/ 124 h 191"/>
                  <a:gd name="T60" fmla="*/ 44 w 176"/>
                  <a:gd name="T61" fmla="*/ 67 h 191"/>
                  <a:gd name="T62" fmla="*/ 67 w 176"/>
                  <a:gd name="T63" fmla="*/ 43 h 191"/>
                  <a:gd name="T64" fmla="*/ 88 w 176"/>
                  <a:gd name="T65" fmla="*/ 49 h 191"/>
                  <a:gd name="T66" fmla="*/ 61 w 176"/>
                  <a:gd name="T67" fmla="*/ 61 h 191"/>
                  <a:gd name="T68" fmla="*/ 50 w 176"/>
                  <a:gd name="T69" fmla="*/ 88 h 191"/>
                  <a:gd name="T70" fmla="*/ 69 w 176"/>
                  <a:gd name="T71" fmla="*/ 120 h 191"/>
                  <a:gd name="T72" fmla="*/ 88 w 176"/>
                  <a:gd name="T73" fmla="*/ 147 h 191"/>
                  <a:gd name="T74" fmla="*/ 88 w 176"/>
                  <a:gd name="T75" fmla="*/ 30 h 191"/>
                  <a:gd name="T76" fmla="*/ 84 w 176"/>
                  <a:gd name="T77" fmla="*/ 26 h 191"/>
                  <a:gd name="T78" fmla="*/ 88 w 176"/>
                  <a:gd name="T79" fmla="*/ 0 h 191"/>
                  <a:gd name="T80" fmla="*/ 47 w 176"/>
                  <a:gd name="T81" fmla="*/ 135 h 191"/>
                  <a:gd name="T82" fmla="*/ 44 w 176"/>
                  <a:gd name="T83" fmla="*/ 138 h 191"/>
                  <a:gd name="T84" fmla="*/ 47 w 176"/>
                  <a:gd name="T85" fmla="*/ 47 h 191"/>
                  <a:gd name="T86" fmla="*/ 44 w 176"/>
                  <a:gd name="T87" fmla="*/ 108 h 191"/>
                  <a:gd name="T88" fmla="*/ 40 w 176"/>
                  <a:gd name="T89" fmla="*/ 77 h 191"/>
                  <a:gd name="T90" fmla="*/ 44 w 176"/>
                  <a:gd name="T91" fmla="*/ 49 h 191"/>
                  <a:gd name="T92" fmla="*/ 25 w 176"/>
                  <a:gd name="T93" fmla="*/ 31 h 191"/>
                  <a:gd name="T94" fmla="*/ 32 w 176"/>
                  <a:gd name="T95" fmla="*/ 26 h 191"/>
                  <a:gd name="T96" fmla="*/ 32 w 176"/>
                  <a:gd name="T97" fmla="*/ 150 h 191"/>
                  <a:gd name="T98" fmla="*/ 24 w 176"/>
                  <a:gd name="T99" fmla="*/ 147 h 191"/>
                  <a:gd name="T100" fmla="*/ 44 w 176"/>
                  <a:gd name="T101" fmla="*/ 127 h 191"/>
                  <a:gd name="T102" fmla="*/ 25 w 176"/>
                  <a:gd name="T103" fmla="*/ 84 h 191"/>
                  <a:gd name="T104" fmla="*/ 25 w 176"/>
                  <a:gd name="T105" fmla="*/ 92 h 191"/>
                  <a:gd name="T106" fmla="*/ 0 w 176"/>
                  <a:gd name="T107" fmla="*/ 8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6" h="191">
                    <a:moveTo>
                      <a:pt x="132" y="66"/>
                    </a:moveTo>
                    <a:lnTo>
                      <a:pt x="132" y="66"/>
                    </a:lnTo>
                    <a:lnTo>
                      <a:pt x="136" y="77"/>
                    </a:lnTo>
                    <a:lnTo>
                      <a:pt x="138" y="88"/>
                    </a:lnTo>
                    <a:lnTo>
                      <a:pt x="138" y="88"/>
                    </a:lnTo>
                    <a:lnTo>
                      <a:pt x="136" y="99"/>
                    </a:lnTo>
                    <a:lnTo>
                      <a:pt x="132" y="109"/>
                    </a:lnTo>
                    <a:lnTo>
                      <a:pt x="132" y="66"/>
                    </a:lnTo>
                    <a:lnTo>
                      <a:pt x="132" y="66"/>
                    </a:lnTo>
                    <a:close/>
                    <a:moveTo>
                      <a:pt x="132" y="138"/>
                    </a:moveTo>
                    <a:lnTo>
                      <a:pt x="132" y="127"/>
                    </a:lnTo>
                    <a:lnTo>
                      <a:pt x="132" y="127"/>
                    </a:lnTo>
                    <a:lnTo>
                      <a:pt x="135" y="128"/>
                    </a:lnTo>
                    <a:lnTo>
                      <a:pt x="135" y="128"/>
                    </a:lnTo>
                    <a:lnTo>
                      <a:pt x="150" y="143"/>
                    </a:lnTo>
                    <a:lnTo>
                      <a:pt x="150" y="143"/>
                    </a:lnTo>
                    <a:lnTo>
                      <a:pt x="151" y="147"/>
                    </a:lnTo>
                    <a:lnTo>
                      <a:pt x="150" y="150"/>
                    </a:lnTo>
                    <a:lnTo>
                      <a:pt x="150" y="150"/>
                    </a:lnTo>
                    <a:lnTo>
                      <a:pt x="147" y="151"/>
                    </a:lnTo>
                    <a:lnTo>
                      <a:pt x="145" y="150"/>
                    </a:lnTo>
                    <a:lnTo>
                      <a:pt x="132" y="138"/>
                    </a:lnTo>
                    <a:lnTo>
                      <a:pt x="132" y="138"/>
                    </a:lnTo>
                    <a:close/>
                    <a:moveTo>
                      <a:pt x="132" y="49"/>
                    </a:moveTo>
                    <a:lnTo>
                      <a:pt x="132" y="36"/>
                    </a:lnTo>
                    <a:lnTo>
                      <a:pt x="145" y="26"/>
                    </a:lnTo>
                    <a:lnTo>
                      <a:pt x="145" y="26"/>
                    </a:lnTo>
                    <a:lnTo>
                      <a:pt x="147" y="24"/>
                    </a:lnTo>
                    <a:lnTo>
                      <a:pt x="150" y="26"/>
                    </a:lnTo>
                    <a:lnTo>
                      <a:pt x="150" y="26"/>
                    </a:lnTo>
                    <a:lnTo>
                      <a:pt x="151" y="28"/>
                    </a:lnTo>
                    <a:lnTo>
                      <a:pt x="150" y="31"/>
                    </a:lnTo>
                    <a:lnTo>
                      <a:pt x="135" y="47"/>
                    </a:lnTo>
                    <a:lnTo>
                      <a:pt x="135" y="47"/>
                    </a:lnTo>
                    <a:lnTo>
                      <a:pt x="135" y="47"/>
                    </a:lnTo>
                    <a:lnTo>
                      <a:pt x="132" y="49"/>
                    </a:lnTo>
                    <a:lnTo>
                      <a:pt x="132" y="49"/>
                    </a:lnTo>
                    <a:close/>
                    <a:moveTo>
                      <a:pt x="146" y="88"/>
                    </a:moveTo>
                    <a:lnTo>
                      <a:pt x="146" y="88"/>
                    </a:lnTo>
                    <a:lnTo>
                      <a:pt x="146" y="88"/>
                    </a:lnTo>
                    <a:lnTo>
                      <a:pt x="147" y="85"/>
                    </a:lnTo>
                    <a:lnTo>
                      <a:pt x="150" y="84"/>
                    </a:lnTo>
                    <a:lnTo>
                      <a:pt x="172" y="84"/>
                    </a:lnTo>
                    <a:lnTo>
                      <a:pt x="172" y="84"/>
                    </a:lnTo>
                    <a:lnTo>
                      <a:pt x="174" y="85"/>
                    </a:lnTo>
                    <a:lnTo>
                      <a:pt x="176" y="88"/>
                    </a:lnTo>
                    <a:lnTo>
                      <a:pt x="176" y="88"/>
                    </a:lnTo>
                    <a:lnTo>
                      <a:pt x="174" y="91"/>
                    </a:lnTo>
                    <a:lnTo>
                      <a:pt x="172" y="92"/>
                    </a:lnTo>
                    <a:lnTo>
                      <a:pt x="150" y="92"/>
                    </a:lnTo>
                    <a:lnTo>
                      <a:pt x="150" y="92"/>
                    </a:lnTo>
                    <a:lnTo>
                      <a:pt x="147" y="91"/>
                    </a:lnTo>
                    <a:lnTo>
                      <a:pt x="146" y="88"/>
                    </a:lnTo>
                    <a:lnTo>
                      <a:pt x="146" y="88"/>
                    </a:lnTo>
                    <a:close/>
                    <a:moveTo>
                      <a:pt x="88" y="39"/>
                    </a:moveTo>
                    <a:lnTo>
                      <a:pt x="88" y="39"/>
                    </a:lnTo>
                    <a:lnTo>
                      <a:pt x="96" y="39"/>
                    </a:lnTo>
                    <a:lnTo>
                      <a:pt x="103" y="40"/>
                    </a:lnTo>
                    <a:lnTo>
                      <a:pt x="108" y="43"/>
                    </a:lnTo>
                    <a:lnTo>
                      <a:pt x="115" y="46"/>
                    </a:lnTo>
                    <a:lnTo>
                      <a:pt x="120" y="50"/>
                    </a:lnTo>
                    <a:lnTo>
                      <a:pt x="124" y="55"/>
                    </a:lnTo>
                    <a:lnTo>
                      <a:pt x="128" y="61"/>
                    </a:lnTo>
                    <a:lnTo>
                      <a:pt x="132" y="66"/>
                    </a:lnTo>
                    <a:lnTo>
                      <a:pt x="132" y="109"/>
                    </a:lnTo>
                    <a:lnTo>
                      <a:pt x="132" y="109"/>
                    </a:lnTo>
                    <a:lnTo>
                      <a:pt x="128" y="115"/>
                    </a:lnTo>
                    <a:lnTo>
                      <a:pt x="124" y="120"/>
                    </a:lnTo>
                    <a:lnTo>
                      <a:pt x="120" y="124"/>
                    </a:lnTo>
                    <a:lnTo>
                      <a:pt x="115" y="128"/>
                    </a:lnTo>
                    <a:lnTo>
                      <a:pt x="115" y="166"/>
                    </a:lnTo>
                    <a:lnTo>
                      <a:pt x="115" y="166"/>
                    </a:lnTo>
                    <a:lnTo>
                      <a:pt x="115" y="172"/>
                    </a:lnTo>
                    <a:lnTo>
                      <a:pt x="113" y="176"/>
                    </a:lnTo>
                    <a:lnTo>
                      <a:pt x="111" y="180"/>
                    </a:lnTo>
                    <a:lnTo>
                      <a:pt x="108" y="184"/>
                    </a:lnTo>
                    <a:lnTo>
                      <a:pt x="104" y="187"/>
                    </a:lnTo>
                    <a:lnTo>
                      <a:pt x="100" y="189"/>
                    </a:lnTo>
                    <a:lnTo>
                      <a:pt x="96" y="191"/>
                    </a:lnTo>
                    <a:lnTo>
                      <a:pt x="90" y="191"/>
                    </a:lnTo>
                    <a:lnTo>
                      <a:pt x="88" y="191"/>
                    </a:lnTo>
                    <a:lnTo>
                      <a:pt x="88" y="147"/>
                    </a:lnTo>
                    <a:lnTo>
                      <a:pt x="105" y="147"/>
                    </a:lnTo>
                    <a:lnTo>
                      <a:pt x="105" y="126"/>
                    </a:lnTo>
                    <a:lnTo>
                      <a:pt x="105" y="126"/>
                    </a:lnTo>
                    <a:lnTo>
                      <a:pt x="105" y="123"/>
                    </a:lnTo>
                    <a:lnTo>
                      <a:pt x="108" y="122"/>
                    </a:lnTo>
                    <a:lnTo>
                      <a:pt x="108" y="122"/>
                    </a:lnTo>
                    <a:lnTo>
                      <a:pt x="115" y="115"/>
                    </a:lnTo>
                    <a:lnTo>
                      <a:pt x="122" y="107"/>
                    </a:lnTo>
                    <a:lnTo>
                      <a:pt x="126" y="99"/>
                    </a:lnTo>
                    <a:lnTo>
                      <a:pt x="127" y="88"/>
                    </a:lnTo>
                    <a:lnTo>
                      <a:pt x="127" y="88"/>
                    </a:lnTo>
                    <a:lnTo>
                      <a:pt x="126" y="80"/>
                    </a:lnTo>
                    <a:lnTo>
                      <a:pt x="124" y="73"/>
                    </a:lnTo>
                    <a:lnTo>
                      <a:pt x="120" y="66"/>
                    </a:lnTo>
                    <a:lnTo>
                      <a:pt x="116" y="61"/>
                    </a:lnTo>
                    <a:lnTo>
                      <a:pt x="116" y="61"/>
                    </a:lnTo>
                    <a:lnTo>
                      <a:pt x="109" y="55"/>
                    </a:lnTo>
                    <a:lnTo>
                      <a:pt x="104" y="51"/>
                    </a:lnTo>
                    <a:lnTo>
                      <a:pt x="96" y="50"/>
                    </a:lnTo>
                    <a:lnTo>
                      <a:pt x="88" y="49"/>
                    </a:lnTo>
                    <a:lnTo>
                      <a:pt x="88" y="49"/>
                    </a:lnTo>
                    <a:lnTo>
                      <a:pt x="88" y="39"/>
                    </a:lnTo>
                    <a:lnTo>
                      <a:pt x="88" y="39"/>
                    </a:lnTo>
                    <a:lnTo>
                      <a:pt x="88" y="39"/>
                    </a:lnTo>
                    <a:close/>
                    <a:moveTo>
                      <a:pt x="132" y="36"/>
                    </a:moveTo>
                    <a:lnTo>
                      <a:pt x="128" y="40"/>
                    </a:lnTo>
                    <a:lnTo>
                      <a:pt x="128" y="40"/>
                    </a:lnTo>
                    <a:lnTo>
                      <a:pt x="127" y="43"/>
                    </a:lnTo>
                    <a:lnTo>
                      <a:pt x="128" y="47"/>
                    </a:lnTo>
                    <a:lnTo>
                      <a:pt x="128" y="47"/>
                    </a:lnTo>
                    <a:lnTo>
                      <a:pt x="130" y="49"/>
                    </a:lnTo>
                    <a:lnTo>
                      <a:pt x="132" y="49"/>
                    </a:lnTo>
                    <a:lnTo>
                      <a:pt x="132" y="36"/>
                    </a:lnTo>
                    <a:lnTo>
                      <a:pt x="132" y="36"/>
                    </a:lnTo>
                    <a:close/>
                    <a:moveTo>
                      <a:pt x="132" y="127"/>
                    </a:moveTo>
                    <a:lnTo>
                      <a:pt x="132" y="127"/>
                    </a:lnTo>
                    <a:lnTo>
                      <a:pt x="130" y="127"/>
                    </a:lnTo>
                    <a:lnTo>
                      <a:pt x="128" y="128"/>
                    </a:lnTo>
                    <a:lnTo>
                      <a:pt x="128" y="128"/>
                    </a:lnTo>
                    <a:lnTo>
                      <a:pt x="127" y="131"/>
                    </a:lnTo>
                    <a:lnTo>
                      <a:pt x="128" y="135"/>
                    </a:lnTo>
                    <a:lnTo>
                      <a:pt x="132" y="138"/>
                    </a:lnTo>
                    <a:lnTo>
                      <a:pt x="132" y="127"/>
                    </a:lnTo>
                    <a:lnTo>
                      <a:pt x="132" y="127"/>
                    </a:lnTo>
                    <a:close/>
                    <a:moveTo>
                      <a:pt x="88" y="30"/>
                    </a:moveTo>
                    <a:lnTo>
                      <a:pt x="88" y="0"/>
                    </a:lnTo>
                    <a:lnTo>
                      <a:pt x="88" y="0"/>
                    </a:lnTo>
                    <a:lnTo>
                      <a:pt x="92" y="1"/>
                    </a:lnTo>
                    <a:lnTo>
                      <a:pt x="92" y="4"/>
                    </a:lnTo>
                    <a:lnTo>
                      <a:pt x="92" y="26"/>
                    </a:lnTo>
                    <a:lnTo>
                      <a:pt x="92" y="26"/>
                    </a:lnTo>
                    <a:lnTo>
                      <a:pt x="92" y="28"/>
                    </a:lnTo>
                    <a:lnTo>
                      <a:pt x="88" y="30"/>
                    </a:lnTo>
                    <a:lnTo>
                      <a:pt x="88" y="30"/>
                    </a:lnTo>
                    <a:close/>
                    <a:moveTo>
                      <a:pt x="88" y="191"/>
                    </a:moveTo>
                    <a:lnTo>
                      <a:pt x="85" y="191"/>
                    </a:lnTo>
                    <a:lnTo>
                      <a:pt x="85" y="191"/>
                    </a:lnTo>
                    <a:lnTo>
                      <a:pt x="80" y="191"/>
                    </a:lnTo>
                    <a:lnTo>
                      <a:pt x="76" y="189"/>
                    </a:lnTo>
                    <a:lnTo>
                      <a:pt x="71" y="187"/>
                    </a:lnTo>
                    <a:lnTo>
                      <a:pt x="67" y="184"/>
                    </a:lnTo>
                    <a:lnTo>
                      <a:pt x="65" y="180"/>
                    </a:lnTo>
                    <a:lnTo>
                      <a:pt x="62" y="176"/>
                    </a:lnTo>
                    <a:lnTo>
                      <a:pt x="61" y="172"/>
                    </a:lnTo>
                    <a:lnTo>
                      <a:pt x="61" y="166"/>
                    </a:lnTo>
                    <a:lnTo>
                      <a:pt x="61" y="128"/>
                    </a:lnTo>
                    <a:lnTo>
                      <a:pt x="61" y="128"/>
                    </a:lnTo>
                    <a:lnTo>
                      <a:pt x="55" y="124"/>
                    </a:lnTo>
                    <a:lnTo>
                      <a:pt x="51" y="119"/>
                    </a:lnTo>
                    <a:lnTo>
                      <a:pt x="47" y="114"/>
                    </a:lnTo>
                    <a:lnTo>
                      <a:pt x="44" y="108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7" y="61"/>
                    </a:lnTo>
                    <a:lnTo>
                      <a:pt x="51" y="55"/>
                    </a:lnTo>
                    <a:lnTo>
                      <a:pt x="57" y="51"/>
                    </a:lnTo>
                    <a:lnTo>
                      <a:pt x="62" y="47"/>
                    </a:lnTo>
                    <a:lnTo>
                      <a:pt x="67" y="43"/>
                    </a:lnTo>
                    <a:lnTo>
                      <a:pt x="74" y="40"/>
                    </a:lnTo>
                    <a:lnTo>
                      <a:pt x="81" y="39"/>
                    </a:lnTo>
                    <a:lnTo>
                      <a:pt x="88" y="39"/>
                    </a:lnTo>
                    <a:lnTo>
                      <a:pt x="88" y="49"/>
                    </a:lnTo>
                    <a:lnTo>
                      <a:pt x="88" y="49"/>
                    </a:lnTo>
                    <a:lnTo>
                      <a:pt x="81" y="50"/>
                    </a:lnTo>
                    <a:lnTo>
                      <a:pt x="73" y="51"/>
                    </a:lnTo>
                    <a:lnTo>
                      <a:pt x="66" y="55"/>
                    </a:lnTo>
                    <a:lnTo>
                      <a:pt x="61" y="61"/>
                    </a:lnTo>
                    <a:lnTo>
                      <a:pt x="61" y="61"/>
                    </a:lnTo>
                    <a:lnTo>
                      <a:pt x="57" y="66"/>
                    </a:lnTo>
                    <a:lnTo>
                      <a:pt x="53" y="73"/>
                    </a:lnTo>
                    <a:lnTo>
                      <a:pt x="50" y="80"/>
                    </a:lnTo>
                    <a:lnTo>
                      <a:pt x="50" y="88"/>
                    </a:lnTo>
                    <a:lnTo>
                      <a:pt x="50" y="88"/>
                    </a:lnTo>
                    <a:lnTo>
                      <a:pt x="51" y="97"/>
                    </a:lnTo>
                    <a:lnTo>
                      <a:pt x="55" y="107"/>
                    </a:lnTo>
                    <a:lnTo>
                      <a:pt x="61" y="115"/>
                    </a:lnTo>
                    <a:lnTo>
                      <a:pt x="69" y="120"/>
                    </a:lnTo>
                    <a:lnTo>
                      <a:pt x="69" y="120"/>
                    </a:lnTo>
                    <a:lnTo>
                      <a:pt x="69" y="120"/>
                    </a:lnTo>
                    <a:lnTo>
                      <a:pt x="70" y="123"/>
                    </a:lnTo>
                    <a:lnTo>
                      <a:pt x="70" y="126"/>
                    </a:lnTo>
                    <a:lnTo>
                      <a:pt x="70" y="147"/>
                    </a:lnTo>
                    <a:lnTo>
                      <a:pt x="88" y="147"/>
                    </a:lnTo>
                    <a:lnTo>
                      <a:pt x="88" y="191"/>
                    </a:lnTo>
                    <a:lnTo>
                      <a:pt x="88" y="191"/>
                    </a:lnTo>
                    <a:close/>
                    <a:moveTo>
                      <a:pt x="88" y="0"/>
                    </a:moveTo>
                    <a:lnTo>
                      <a:pt x="88" y="30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85" y="28"/>
                    </a:lnTo>
                    <a:lnTo>
                      <a:pt x="84" y="26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5" y="1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  <a:moveTo>
                      <a:pt x="44" y="138"/>
                    </a:moveTo>
                    <a:lnTo>
                      <a:pt x="47" y="135"/>
                    </a:lnTo>
                    <a:lnTo>
                      <a:pt x="47" y="135"/>
                    </a:lnTo>
                    <a:lnTo>
                      <a:pt x="48" y="131"/>
                    </a:lnTo>
                    <a:lnTo>
                      <a:pt x="47" y="128"/>
                    </a:lnTo>
                    <a:lnTo>
                      <a:pt x="47" y="128"/>
                    </a:lnTo>
                    <a:lnTo>
                      <a:pt x="44" y="127"/>
                    </a:lnTo>
                    <a:lnTo>
                      <a:pt x="44" y="138"/>
                    </a:lnTo>
                    <a:lnTo>
                      <a:pt x="44" y="138"/>
                    </a:lnTo>
                    <a:close/>
                    <a:moveTo>
                      <a:pt x="44" y="49"/>
                    </a:moveTo>
                    <a:lnTo>
                      <a:pt x="44" y="49"/>
                    </a:lnTo>
                    <a:lnTo>
                      <a:pt x="47" y="47"/>
                    </a:lnTo>
                    <a:lnTo>
                      <a:pt x="47" y="47"/>
                    </a:lnTo>
                    <a:lnTo>
                      <a:pt x="48" y="43"/>
                    </a:lnTo>
                    <a:lnTo>
                      <a:pt x="47" y="40"/>
                    </a:lnTo>
                    <a:lnTo>
                      <a:pt x="44" y="38"/>
                    </a:lnTo>
                    <a:lnTo>
                      <a:pt x="44" y="49"/>
                    </a:lnTo>
                    <a:close/>
                    <a:moveTo>
                      <a:pt x="44" y="108"/>
                    </a:moveTo>
                    <a:lnTo>
                      <a:pt x="44" y="108"/>
                    </a:lnTo>
                    <a:lnTo>
                      <a:pt x="40" y="99"/>
                    </a:lnTo>
                    <a:lnTo>
                      <a:pt x="39" y="88"/>
                    </a:lnTo>
                    <a:lnTo>
                      <a:pt x="39" y="88"/>
                    </a:lnTo>
                    <a:lnTo>
                      <a:pt x="40" y="77"/>
                    </a:lnTo>
                    <a:lnTo>
                      <a:pt x="44" y="67"/>
                    </a:lnTo>
                    <a:lnTo>
                      <a:pt x="44" y="108"/>
                    </a:lnTo>
                    <a:lnTo>
                      <a:pt x="44" y="108"/>
                    </a:lnTo>
                    <a:close/>
                    <a:moveTo>
                      <a:pt x="44" y="38"/>
                    </a:moveTo>
                    <a:lnTo>
                      <a:pt x="44" y="49"/>
                    </a:lnTo>
                    <a:lnTo>
                      <a:pt x="44" y="49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4" y="28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8" y="24"/>
                    </a:lnTo>
                    <a:lnTo>
                      <a:pt x="32" y="26"/>
                    </a:lnTo>
                    <a:lnTo>
                      <a:pt x="44" y="38"/>
                    </a:lnTo>
                    <a:lnTo>
                      <a:pt x="44" y="38"/>
                    </a:lnTo>
                    <a:close/>
                    <a:moveTo>
                      <a:pt x="44" y="127"/>
                    </a:moveTo>
                    <a:lnTo>
                      <a:pt x="44" y="138"/>
                    </a:lnTo>
                    <a:lnTo>
                      <a:pt x="32" y="150"/>
                    </a:lnTo>
                    <a:lnTo>
                      <a:pt x="32" y="150"/>
                    </a:lnTo>
                    <a:lnTo>
                      <a:pt x="28" y="151"/>
                    </a:lnTo>
                    <a:lnTo>
                      <a:pt x="25" y="150"/>
                    </a:lnTo>
                    <a:lnTo>
                      <a:pt x="25" y="150"/>
                    </a:lnTo>
                    <a:lnTo>
                      <a:pt x="24" y="147"/>
                    </a:lnTo>
                    <a:lnTo>
                      <a:pt x="25" y="143"/>
                    </a:lnTo>
                    <a:lnTo>
                      <a:pt x="40" y="128"/>
                    </a:lnTo>
                    <a:lnTo>
                      <a:pt x="40" y="128"/>
                    </a:lnTo>
                    <a:lnTo>
                      <a:pt x="40" y="128"/>
                    </a:lnTo>
                    <a:lnTo>
                      <a:pt x="44" y="127"/>
                    </a:lnTo>
                    <a:lnTo>
                      <a:pt x="44" y="127"/>
                    </a:lnTo>
                    <a:close/>
                    <a:moveTo>
                      <a:pt x="4" y="84"/>
                    </a:moveTo>
                    <a:lnTo>
                      <a:pt x="4" y="84"/>
                    </a:lnTo>
                    <a:lnTo>
                      <a:pt x="25" y="84"/>
                    </a:lnTo>
                    <a:lnTo>
                      <a:pt x="25" y="84"/>
                    </a:lnTo>
                    <a:lnTo>
                      <a:pt x="29" y="85"/>
                    </a:lnTo>
                    <a:lnTo>
                      <a:pt x="31" y="88"/>
                    </a:lnTo>
                    <a:lnTo>
                      <a:pt x="31" y="88"/>
                    </a:lnTo>
                    <a:lnTo>
                      <a:pt x="29" y="91"/>
                    </a:lnTo>
                    <a:lnTo>
                      <a:pt x="25" y="92"/>
                    </a:lnTo>
                    <a:lnTo>
                      <a:pt x="4" y="92"/>
                    </a:lnTo>
                    <a:lnTo>
                      <a:pt x="4" y="92"/>
                    </a:lnTo>
                    <a:lnTo>
                      <a:pt x="1" y="91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85"/>
                    </a:lnTo>
                    <a:lnTo>
                      <a:pt x="4" y="84"/>
                    </a:lnTo>
                    <a:lnTo>
                      <a:pt x="4" y="84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3" tIns="34289" rIns="68573" bIns="34289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77"/>
              <p:cNvSpPr>
                <a:spLocks noEditPoints="1"/>
              </p:cNvSpPr>
              <p:nvPr/>
            </p:nvSpPr>
            <p:spPr bwMode="auto">
              <a:xfrm>
                <a:off x="5618208" y="938752"/>
                <a:ext cx="314325" cy="454819"/>
              </a:xfrm>
              <a:custGeom>
                <a:avLst/>
                <a:gdLst>
                  <a:gd name="T0" fmla="*/ 132 w 264"/>
                  <a:gd name="T1" fmla="*/ 7 h 382"/>
                  <a:gd name="T2" fmla="*/ 140 w 264"/>
                  <a:gd name="T3" fmla="*/ 126 h 382"/>
                  <a:gd name="T4" fmla="*/ 156 w 264"/>
                  <a:gd name="T5" fmla="*/ 128 h 382"/>
                  <a:gd name="T6" fmla="*/ 186 w 264"/>
                  <a:gd name="T7" fmla="*/ 142 h 382"/>
                  <a:gd name="T8" fmla="*/ 206 w 264"/>
                  <a:gd name="T9" fmla="*/ 166 h 382"/>
                  <a:gd name="T10" fmla="*/ 218 w 264"/>
                  <a:gd name="T11" fmla="*/ 196 h 382"/>
                  <a:gd name="T12" fmla="*/ 220 w 264"/>
                  <a:gd name="T13" fmla="*/ 212 h 382"/>
                  <a:gd name="T14" fmla="*/ 220 w 264"/>
                  <a:gd name="T15" fmla="*/ 222 h 382"/>
                  <a:gd name="T16" fmla="*/ 215 w 264"/>
                  <a:gd name="T17" fmla="*/ 239 h 382"/>
                  <a:gd name="T18" fmla="*/ 210 w 264"/>
                  <a:gd name="T19" fmla="*/ 254 h 382"/>
                  <a:gd name="T20" fmla="*/ 194 w 264"/>
                  <a:gd name="T21" fmla="*/ 275 h 382"/>
                  <a:gd name="T22" fmla="*/ 174 w 264"/>
                  <a:gd name="T23" fmla="*/ 290 h 382"/>
                  <a:gd name="T24" fmla="*/ 159 w 264"/>
                  <a:gd name="T25" fmla="*/ 296 h 382"/>
                  <a:gd name="T26" fmla="*/ 141 w 264"/>
                  <a:gd name="T27" fmla="*/ 300 h 382"/>
                  <a:gd name="T28" fmla="*/ 132 w 264"/>
                  <a:gd name="T29" fmla="*/ 300 h 382"/>
                  <a:gd name="T30" fmla="*/ 132 w 264"/>
                  <a:gd name="T31" fmla="*/ 327 h 382"/>
                  <a:gd name="T32" fmla="*/ 144 w 264"/>
                  <a:gd name="T33" fmla="*/ 333 h 382"/>
                  <a:gd name="T34" fmla="*/ 149 w 264"/>
                  <a:gd name="T35" fmla="*/ 345 h 382"/>
                  <a:gd name="T36" fmla="*/ 148 w 264"/>
                  <a:gd name="T37" fmla="*/ 353 h 382"/>
                  <a:gd name="T38" fmla="*/ 138 w 264"/>
                  <a:gd name="T39" fmla="*/ 363 h 382"/>
                  <a:gd name="T40" fmla="*/ 132 w 264"/>
                  <a:gd name="T41" fmla="*/ 382 h 382"/>
                  <a:gd name="T42" fmla="*/ 228 w 264"/>
                  <a:gd name="T43" fmla="*/ 361 h 382"/>
                  <a:gd name="T44" fmla="*/ 228 w 264"/>
                  <a:gd name="T45" fmla="*/ 357 h 382"/>
                  <a:gd name="T46" fmla="*/ 221 w 264"/>
                  <a:gd name="T47" fmla="*/ 349 h 382"/>
                  <a:gd name="T48" fmla="*/ 201 w 264"/>
                  <a:gd name="T49" fmla="*/ 340 h 382"/>
                  <a:gd name="T50" fmla="*/ 182 w 264"/>
                  <a:gd name="T51" fmla="*/ 336 h 382"/>
                  <a:gd name="T52" fmla="*/ 214 w 264"/>
                  <a:gd name="T53" fmla="*/ 315 h 382"/>
                  <a:gd name="T54" fmla="*/ 241 w 264"/>
                  <a:gd name="T55" fmla="*/ 287 h 382"/>
                  <a:gd name="T56" fmla="*/ 257 w 264"/>
                  <a:gd name="T57" fmla="*/ 253 h 382"/>
                  <a:gd name="T58" fmla="*/ 264 w 264"/>
                  <a:gd name="T59" fmla="*/ 212 h 382"/>
                  <a:gd name="T60" fmla="*/ 263 w 264"/>
                  <a:gd name="T61" fmla="*/ 200 h 382"/>
                  <a:gd name="T62" fmla="*/ 259 w 264"/>
                  <a:gd name="T63" fmla="*/ 177 h 382"/>
                  <a:gd name="T64" fmla="*/ 251 w 264"/>
                  <a:gd name="T65" fmla="*/ 156 h 382"/>
                  <a:gd name="T66" fmla="*/ 240 w 264"/>
                  <a:gd name="T67" fmla="*/ 137 h 382"/>
                  <a:gd name="T68" fmla="*/ 225 w 264"/>
                  <a:gd name="T69" fmla="*/ 119 h 382"/>
                  <a:gd name="T70" fmla="*/ 207 w 264"/>
                  <a:gd name="T71" fmla="*/ 104 h 382"/>
                  <a:gd name="T72" fmla="*/ 187 w 264"/>
                  <a:gd name="T73" fmla="*/ 93 h 382"/>
                  <a:gd name="T74" fmla="*/ 165 w 264"/>
                  <a:gd name="T75" fmla="*/ 85 h 382"/>
                  <a:gd name="T76" fmla="*/ 174 w 264"/>
                  <a:gd name="T77" fmla="*/ 20 h 382"/>
                  <a:gd name="T78" fmla="*/ 111 w 264"/>
                  <a:gd name="T79" fmla="*/ 0 h 382"/>
                  <a:gd name="T80" fmla="*/ 118 w 264"/>
                  <a:gd name="T81" fmla="*/ 195 h 382"/>
                  <a:gd name="T82" fmla="*/ 132 w 264"/>
                  <a:gd name="T83" fmla="*/ 7 h 382"/>
                  <a:gd name="T84" fmla="*/ 132 w 264"/>
                  <a:gd name="T85" fmla="*/ 300 h 382"/>
                  <a:gd name="T86" fmla="*/ 118 w 264"/>
                  <a:gd name="T87" fmla="*/ 299 h 382"/>
                  <a:gd name="T88" fmla="*/ 92 w 264"/>
                  <a:gd name="T89" fmla="*/ 291 h 382"/>
                  <a:gd name="T90" fmla="*/ 119 w 264"/>
                  <a:gd name="T91" fmla="*/ 284 h 382"/>
                  <a:gd name="T92" fmla="*/ 58 w 264"/>
                  <a:gd name="T93" fmla="*/ 260 h 382"/>
                  <a:gd name="T94" fmla="*/ 0 w 264"/>
                  <a:gd name="T95" fmla="*/ 260 h 382"/>
                  <a:gd name="T96" fmla="*/ 22 w 264"/>
                  <a:gd name="T97" fmla="*/ 284 h 382"/>
                  <a:gd name="T98" fmla="*/ 34 w 264"/>
                  <a:gd name="T99" fmla="*/ 300 h 382"/>
                  <a:gd name="T100" fmla="*/ 65 w 264"/>
                  <a:gd name="T101" fmla="*/ 326 h 382"/>
                  <a:gd name="T102" fmla="*/ 83 w 264"/>
                  <a:gd name="T103" fmla="*/ 336 h 382"/>
                  <a:gd name="T104" fmla="*/ 49 w 264"/>
                  <a:gd name="T105" fmla="*/ 345 h 382"/>
                  <a:gd name="T106" fmla="*/ 39 w 264"/>
                  <a:gd name="T107" fmla="*/ 353 h 382"/>
                  <a:gd name="T108" fmla="*/ 35 w 264"/>
                  <a:gd name="T109" fmla="*/ 361 h 382"/>
                  <a:gd name="T110" fmla="*/ 132 w 264"/>
                  <a:gd name="T111" fmla="*/ 382 h 382"/>
                  <a:gd name="T112" fmla="*/ 132 w 264"/>
                  <a:gd name="T113" fmla="*/ 364 h 382"/>
                  <a:gd name="T114" fmla="*/ 119 w 264"/>
                  <a:gd name="T115" fmla="*/ 359 h 382"/>
                  <a:gd name="T116" fmla="*/ 114 w 264"/>
                  <a:gd name="T117" fmla="*/ 345 h 382"/>
                  <a:gd name="T118" fmla="*/ 115 w 264"/>
                  <a:gd name="T119" fmla="*/ 338 h 382"/>
                  <a:gd name="T120" fmla="*/ 125 w 264"/>
                  <a:gd name="T121" fmla="*/ 329 h 382"/>
                  <a:gd name="T122" fmla="*/ 132 w 264"/>
                  <a:gd name="T123" fmla="*/ 30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4" h="382">
                    <a:moveTo>
                      <a:pt x="174" y="20"/>
                    </a:moveTo>
                    <a:lnTo>
                      <a:pt x="132" y="7"/>
                    </a:lnTo>
                    <a:lnTo>
                      <a:pt x="132" y="151"/>
                    </a:lnTo>
                    <a:lnTo>
                      <a:pt x="140" y="126"/>
                    </a:lnTo>
                    <a:lnTo>
                      <a:pt x="140" y="126"/>
                    </a:lnTo>
                    <a:lnTo>
                      <a:pt x="156" y="128"/>
                    </a:lnTo>
                    <a:lnTo>
                      <a:pt x="172" y="134"/>
                    </a:lnTo>
                    <a:lnTo>
                      <a:pt x="186" y="142"/>
                    </a:lnTo>
                    <a:lnTo>
                      <a:pt x="197" y="153"/>
                    </a:lnTo>
                    <a:lnTo>
                      <a:pt x="206" y="166"/>
                    </a:lnTo>
                    <a:lnTo>
                      <a:pt x="214" y="180"/>
                    </a:lnTo>
                    <a:lnTo>
                      <a:pt x="218" y="196"/>
                    </a:lnTo>
                    <a:lnTo>
                      <a:pt x="220" y="204"/>
                    </a:lnTo>
                    <a:lnTo>
                      <a:pt x="220" y="212"/>
                    </a:lnTo>
                    <a:lnTo>
                      <a:pt x="220" y="212"/>
                    </a:lnTo>
                    <a:lnTo>
                      <a:pt x="220" y="222"/>
                    </a:lnTo>
                    <a:lnTo>
                      <a:pt x="218" y="230"/>
                    </a:lnTo>
                    <a:lnTo>
                      <a:pt x="215" y="239"/>
                    </a:lnTo>
                    <a:lnTo>
                      <a:pt x="213" y="246"/>
                    </a:lnTo>
                    <a:lnTo>
                      <a:pt x="210" y="254"/>
                    </a:lnTo>
                    <a:lnTo>
                      <a:pt x="205" y="262"/>
                    </a:lnTo>
                    <a:lnTo>
                      <a:pt x="194" y="275"/>
                    </a:lnTo>
                    <a:lnTo>
                      <a:pt x="182" y="286"/>
                    </a:lnTo>
                    <a:lnTo>
                      <a:pt x="174" y="290"/>
                    </a:lnTo>
                    <a:lnTo>
                      <a:pt x="167" y="294"/>
                    </a:lnTo>
                    <a:lnTo>
                      <a:pt x="159" y="296"/>
                    </a:lnTo>
                    <a:lnTo>
                      <a:pt x="150" y="299"/>
                    </a:lnTo>
                    <a:lnTo>
                      <a:pt x="141" y="300"/>
                    </a:lnTo>
                    <a:lnTo>
                      <a:pt x="132" y="300"/>
                    </a:lnTo>
                    <a:lnTo>
                      <a:pt x="132" y="300"/>
                    </a:lnTo>
                    <a:lnTo>
                      <a:pt x="132" y="327"/>
                    </a:lnTo>
                    <a:lnTo>
                      <a:pt x="132" y="327"/>
                    </a:lnTo>
                    <a:lnTo>
                      <a:pt x="138" y="329"/>
                    </a:lnTo>
                    <a:lnTo>
                      <a:pt x="144" y="333"/>
                    </a:lnTo>
                    <a:lnTo>
                      <a:pt x="148" y="338"/>
                    </a:lnTo>
                    <a:lnTo>
                      <a:pt x="149" y="345"/>
                    </a:lnTo>
                    <a:lnTo>
                      <a:pt x="149" y="345"/>
                    </a:lnTo>
                    <a:lnTo>
                      <a:pt x="148" y="353"/>
                    </a:lnTo>
                    <a:lnTo>
                      <a:pt x="144" y="359"/>
                    </a:lnTo>
                    <a:lnTo>
                      <a:pt x="138" y="363"/>
                    </a:lnTo>
                    <a:lnTo>
                      <a:pt x="132" y="364"/>
                    </a:lnTo>
                    <a:lnTo>
                      <a:pt x="132" y="382"/>
                    </a:lnTo>
                    <a:lnTo>
                      <a:pt x="228" y="382"/>
                    </a:lnTo>
                    <a:lnTo>
                      <a:pt x="228" y="361"/>
                    </a:lnTo>
                    <a:lnTo>
                      <a:pt x="228" y="361"/>
                    </a:lnTo>
                    <a:lnTo>
                      <a:pt x="228" y="357"/>
                    </a:lnTo>
                    <a:lnTo>
                      <a:pt x="225" y="353"/>
                    </a:lnTo>
                    <a:lnTo>
                      <a:pt x="221" y="349"/>
                    </a:lnTo>
                    <a:lnTo>
                      <a:pt x="215" y="345"/>
                    </a:lnTo>
                    <a:lnTo>
                      <a:pt x="201" y="340"/>
                    </a:lnTo>
                    <a:lnTo>
                      <a:pt x="182" y="336"/>
                    </a:lnTo>
                    <a:lnTo>
                      <a:pt x="182" y="336"/>
                    </a:lnTo>
                    <a:lnTo>
                      <a:pt x="199" y="326"/>
                    </a:lnTo>
                    <a:lnTo>
                      <a:pt x="214" y="315"/>
                    </a:lnTo>
                    <a:lnTo>
                      <a:pt x="229" y="302"/>
                    </a:lnTo>
                    <a:lnTo>
                      <a:pt x="241" y="287"/>
                    </a:lnTo>
                    <a:lnTo>
                      <a:pt x="251" y="271"/>
                    </a:lnTo>
                    <a:lnTo>
                      <a:pt x="257" y="253"/>
                    </a:lnTo>
                    <a:lnTo>
                      <a:pt x="263" y="233"/>
                    </a:lnTo>
                    <a:lnTo>
                      <a:pt x="264" y="212"/>
                    </a:lnTo>
                    <a:lnTo>
                      <a:pt x="264" y="212"/>
                    </a:lnTo>
                    <a:lnTo>
                      <a:pt x="263" y="200"/>
                    </a:lnTo>
                    <a:lnTo>
                      <a:pt x="262" y="189"/>
                    </a:lnTo>
                    <a:lnTo>
                      <a:pt x="259" y="177"/>
                    </a:lnTo>
                    <a:lnTo>
                      <a:pt x="256" y="166"/>
                    </a:lnTo>
                    <a:lnTo>
                      <a:pt x="251" y="156"/>
                    </a:lnTo>
                    <a:lnTo>
                      <a:pt x="245" y="146"/>
                    </a:lnTo>
                    <a:lnTo>
                      <a:pt x="240" y="137"/>
                    </a:lnTo>
                    <a:lnTo>
                      <a:pt x="232" y="127"/>
                    </a:lnTo>
                    <a:lnTo>
                      <a:pt x="225" y="119"/>
                    </a:lnTo>
                    <a:lnTo>
                      <a:pt x="215" y="111"/>
                    </a:lnTo>
                    <a:lnTo>
                      <a:pt x="207" y="104"/>
                    </a:lnTo>
                    <a:lnTo>
                      <a:pt x="198" y="99"/>
                    </a:lnTo>
                    <a:lnTo>
                      <a:pt x="187" y="93"/>
                    </a:lnTo>
                    <a:lnTo>
                      <a:pt x="176" y="88"/>
                    </a:lnTo>
                    <a:lnTo>
                      <a:pt x="165" y="85"/>
                    </a:lnTo>
                    <a:lnTo>
                      <a:pt x="153" y="82"/>
                    </a:lnTo>
                    <a:lnTo>
                      <a:pt x="174" y="20"/>
                    </a:lnTo>
                    <a:close/>
                    <a:moveTo>
                      <a:pt x="132" y="7"/>
                    </a:moveTo>
                    <a:lnTo>
                      <a:pt x="111" y="0"/>
                    </a:lnTo>
                    <a:lnTo>
                      <a:pt x="56" y="174"/>
                    </a:lnTo>
                    <a:lnTo>
                      <a:pt x="118" y="195"/>
                    </a:lnTo>
                    <a:lnTo>
                      <a:pt x="132" y="151"/>
                    </a:lnTo>
                    <a:lnTo>
                      <a:pt x="132" y="7"/>
                    </a:lnTo>
                    <a:lnTo>
                      <a:pt x="132" y="7"/>
                    </a:lnTo>
                    <a:close/>
                    <a:moveTo>
                      <a:pt x="132" y="300"/>
                    </a:moveTo>
                    <a:lnTo>
                      <a:pt x="132" y="300"/>
                    </a:lnTo>
                    <a:lnTo>
                      <a:pt x="118" y="299"/>
                    </a:lnTo>
                    <a:lnTo>
                      <a:pt x="104" y="296"/>
                    </a:lnTo>
                    <a:lnTo>
                      <a:pt x="92" y="291"/>
                    </a:lnTo>
                    <a:lnTo>
                      <a:pt x="80" y="284"/>
                    </a:lnTo>
                    <a:lnTo>
                      <a:pt x="119" y="284"/>
                    </a:lnTo>
                    <a:lnTo>
                      <a:pt x="119" y="260"/>
                    </a:lnTo>
                    <a:lnTo>
                      <a:pt x="58" y="260"/>
                    </a:lnTo>
                    <a:lnTo>
                      <a:pt x="10" y="260"/>
                    </a:lnTo>
                    <a:lnTo>
                      <a:pt x="0" y="260"/>
                    </a:lnTo>
                    <a:lnTo>
                      <a:pt x="0" y="284"/>
                    </a:lnTo>
                    <a:lnTo>
                      <a:pt x="22" y="284"/>
                    </a:lnTo>
                    <a:lnTo>
                      <a:pt x="22" y="284"/>
                    </a:lnTo>
                    <a:lnTo>
                      <a:pt x="34" y="300"/>
                    </a:lnTo>
                    <a:lnTo>
                      <a:pt x="48" y="314"/>
                    </a:lnTo>
                    <a:lnTo>
                      <a:pt x="65" y="326"/>
                    </a:lnTo>
                    <a:lnTo>
                      <a:pt x="83" y="336"/>
                    </a:lnTo>
                    <a:lnTo>
                      <a:pt x="83" y="336"/>
                    </a:lnTo>
                    <a:lnTo>
                      <a:pt x="64" y="340"/>
                    </a:lnTo>
                    <a:lnTo>
                      <a:pt x="49" y="345"/>
                    </a:lnTo>
                    <a:lnTo>
                      <a:pt x="44" y="349"/>
                    </a:lnTo>
                    <a:lnTo>
                      <a:pt x="39" y="353"/>
                    </a:lnTo>
                    <a:lnTo>
                      <a:pt x="37" y="357"/>
                    </a:lnTo>
                    <a:lnTo>
                      <a:pt x="35" y="361"/>
                    </a:lnTo>
                    <a:lnTo>
                      <a:pt x="35" y="382"/>
                    </a:lnTo>
                    <a:lnTo>
                      <a:pt x="132" y="382"/>
                    </a:lnTo>
                    <a:lnTo>
                      <a:pt x="132" y="364"/>
                    </a:lnTo>
                    <a:lnTo>
                      <a:pt x="132" y="364"/>
                    </a:lnTo>
                    <a:lnTo>
                      <a:pt x="125" y="363"/>
                    </a:lnTo>
                    <a:lnTo>
                      <a:pt x="119" y="359"/>
                    </a:lnTo>
                    <a:lnTo>
                      <a:pt x="115" y="353"/>
                    </a:lnTo>
                    <a:lnTo>
                      <a:pt x="114" y="345"/>
                    </a:lnTo>
                    <a:lnTo>
                      <a:pt x="114" y="345"/>
                    </a:lnTo>
                    <a:lnTo>
                      <a:pt x="115" y="338"/>
                    </a:lnTo>
                    <a:lnTo>
                      <a:pt x="119" y="333"/>
                    </a:lnTo>
                    <a:lnTo>
                      <a:pt x="125" y="329"/>
                    </a:lnTo>
                    <a:lnTo>
                      <a:pt x="132" y="327"/>
                    </a:lnTo>
                    <a:lnTo>
                      <a:pt x="132" y="300"/>
                    </a:lnTo>
                    <a:close/>
                  </a:path>
                </a:pathLst>
              </a:custGeom>
              <a:solidFill>
                <a:srgbClr val="5ABB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3" tIns="34289" rIns="68573" bIns="34289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2" name="组合 197"/>
              <p:cNvGrpSpPr/>
              <p:nvPr/>
            </p:nvGrpSpPr>
            <p:grpSpPr>
              <a:xfrm>
                <a:off x="5873003" y="875648"/>
                <a:ext cx="272654" cy="165497"/>
                <a:chOff x="3143251" y="1577975"/>
                <a:chExt cx="363538" cy="220663"/>
              </a:xfrm>
            </p:grpSpPr>
            <p:sp>
              <p:nvSpPr>
                <p:cNvPr id="60" name="Freeform 178"/>
                <p:cNvSpPr>
                  <a:spLocks noEditPoints="1"/>
                </p:cNvSpPr>
                <p:nvPr/>
              </p:nvSpPr>
              <p:spPr bwMode="auto">
                <a:xfrm>
                  <a:off x="3143251" y="1577975"/>
                  <a:ext cx="215900" cy="212725"/>
                </a:xfrm>
                <a:custGeom>
                  <a:avLst/>
                  <a:gdLst>
                    <a:gd name="T0" fmla="*/ 68 w 136"/>
                    <a:gd name="T1" fmla="*/ 0 h 134"/>
                    <a:gd name="T2" fmla="*/ 94 w 136"/>
                    <a:gd name="T3" fmla="*/ 4 h 134"/>
                    <a:gd name="T4" fmla="*/ 106 w 136"/>
                    <a:gd name="T5" fmla="*/ 11 h 134"/>
                    <a:gd name="T6" fmla="*/ 125 w 136"/>
                    <a:gd name="T7" fmla="*/ 28 h 134"/>
                    <a:gd name="T8" fmla="*/ 134 w 136"/>
                    <a:gd name="T9" fmla="*/ 53 h 134"/>
                    <a:gd name="T10" fmla="*/ 134 w 136"/>
                    <a:gd name="T11" fmla="*/ 79 h 134"/>
                    <a:gd name="T12" fmla="*/ 131 w 136"/>
                    <a:gd name="T13" fmla="*/ 92 h 134"/>
                    <a:gd name="T14" fmla="*/ 121 w 136"/>
                    <a:gd name="T15" fmla="*/ 110 h 134"/>
                    <a:gd name="T16" fmla="*/ 106 w 136"/>
                    <a:gd name="T17" fmla="*/ 123 h 134"/>
                    <a:gd name="T18" fmla="*/ 88 w 136"/>
                    <a:gd name="T19" fmla="*/ 131 h 134"/>
                    <a:gd name="T20" fmla="*/ 68 w 136"/>
                    <a:gd name="T21" fmla="*/ 134 h 134"/>
                    <a:gd name="T22" fmla="*/ 68 w 136"/>
                    <a:gd name="T23" fmla="*/ 122 h 134"/>
                    <a:gd name="T24" fmla="*/ 84 w 136"/>
                    <a:gd name="T25" fmla="*/ 119 h 134"/>
                    <a:gd name="T26" fmla="*/ 99 w 136"/>
                    <a:gd name="T27" fmla="*/ 112 h 134"/>
                    <a:gd name="T28" fmla="*/ 111 w 136"/>
                    <a:gd name="T29" fmla="*/ 102 h 134"/>
                    <a:gd name="T30" fmla="*/ 119 w 136"/>
                    <a:gd name="T31" fmla="*/ 87 h 134"/>
                    <a:gd name="T32" fmla="*/ 119 w 136"/>
                    <a:gd name="T33" fmla="*/ 87 h 134"/>
                    <a:gd name="T34" fmla="*/ 123 w 136"/>
                    <a:gd name="T35" fmla="*/ 66 h 134"/>
                    <a:gd name="T36" fmla="*/ 119 w 136"/>
                    <a:gd name="T37" fmla="*/ 45 h 134"/>
                    <a:gd name="T38" fmla="*/ 107 w 136"/>
                    <a:gd name="T39" fmla="*/ 28 h 134"/>
                    <a:gd name="T40" fmla="*/ 88 w 136"/>
                    <a:gd name="T41" fmla="*/ 16 h 134"/>
                    <a:gd name="T42" fmla="*/ 79 w 136"/>
                    <a:gd name="T43" fmla="*/ 14 h 134"/>
                    <a:gd name="T44" fmla="*/ 68 w 136"/>
                    <a:gd name="T45" fmla="*/ 0 h 134"/>
                    <a:gd name="T46" fmla="*/ 6 w 136"/>
                    <a:gd name="T47" fmla="*/ 42 h 134"/>
                    <a:gd name="T48" fmla="*/ 16 w 136"/>
                    <a:gd name="T49" fmla="*/ 24 h 134"/>
                    <a:gd name="T50" fmla="*/ 31 w 136"/>
                    <a:gd name="T51" fmla="*/ 11 h 134"/>
                    <a:gd name="T52" fmla="*/ 49 w 136"/>
                    <a:gd name="T53" fmla="*/ 3 h 134"/>
                    <a:gd name="T54" fmla="*/ 68 w 136"/>
                    <a:gd name="T55" fmla="*/ 0 h 134"/>
                    <a:gd name="T56" fmla="*/ 68 w 136"/>
                    <a:gd name="T57" fmla="*/ 12 h 134"/>
                    <a:gd name="T58" fmla="*/ 52 w 136"/>
                    <a:gd name="T59" fmla="*/ 15 h 134"/>
                    <a:gd name="T60" fmla="*/ 38 w 136"/>
                    <a:gd name="T61" fmla="*/ 22 h 134"/>
                    <a:gd name="T62" fmla="*/ 26 w 136"/>
                    <a:gd name="T63" fmla="*/ 33 h 134"/>
                    <a:gd name="T64" fmla="*/ 18 w 136"/>
                    <a:gd name="T65" fmla="*/ 46 h 134"/>
                    <a:gd name="T66" fmla="*/ 14 w 136"/>
                    <a:gd name="T67" fmla="*/ 57 h 134"/>
                    <a:gd name="T68" fmla="*/ 15 w 136"/>
                    <a:gd name="T69" fmla="*/ 79 h 134"/>
                    <a:gd name="T70" fmla="*/ 23 w 136"/>
                    <a:gd name="T71" fmla="*/ 98 h 134"/>
                    <a:gd name="T72" fmla="*/ 38 w 136"/>
                    <a:gd name="T73" fmla="*/ 112 h 134"/>
                    <a:gd name="T74" fmla="*/ 48 w 136"/>
                    <a:gd name="T75" fmla="*/ 118 h 134"/>
                    <a:gd name="T76" fmla="*/ 68 w 136"/>
                    <a:gd name="T77" fmla="*/ 122 h 134"/>
                    <a:gd name="T78" fmla="*/ 68 w 136"/>
                    <a:gd name="T79" fmla="*/ 134 h 134"/>
                    <a:gd name="T80" fmla="*/ 43 w 136"/>
                    <a:gd name="T81" fmla="*/ 130 h 134"/>
                    <a:gd name="T82" fmla="*/ 31 w 136"/>
                    <a:gd name="T83" fmla="*/ 123 h 134"/>
                    <a:gd name="T84" fmla="*/ 12 w 136"/>
                    <a:gd name="T85" fmla="*/ 104 h 134"/>
                    <a:gd name="T86" fmla="*/ 3 w 136"/>
                    <a:gd name="T87" fmla="*/ 81 h 134"/>
                    <a:gd name="T88" fmla="*/ 1 w 136"/>
                    <a:gd name="T89" fmla="*/ 56 h 134"/>
                    <a:gd name="T90" fmla="*/ 6 w 136"/>
                    <a:gd name="T91" fmla="*/ 42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36" h="134">
                      <a:moveTo>
                        <a:pt x="68" y="0"/>
                      </a:moveTo>
                      <a:lnTo>
                        <a:pt x="68" y="0"/>
                      </a:lnTo>
                      <a:lnTo>
                        <a:pt x="81" y="0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106" y="11"/>
                      </a:lnTo>
                      <a:lnTo>
                        <a:pt x="115" y="19"/>
                      </a:lnTo>
                      <a:lnTo>
                        <a:pt x="125" y="28"/>
                      </a:lnTo>
                      <a:lnTo>
                        <a:pt x="130" y="41"/>
                      </a:lnTo>
                      <a:lnTo>
                        <a:pt x="134" y="53"/>
                      </a:lnTo>
                      <a:lnTo>
                        <a:pt x="136" y="65"/>
                      </a:lnTo>
                      <a:lnTo>
                        <a:pt x="134" y="79"/>
                      </a:lnTo>
                      <a:lnTo>
                        <a:pt x="131" y="92"/>
                      </a:lnTo>
                      <a:lnTo>
                        <a:pt x="131" y="92"/>
                      </a:lnTo>
                      <a:lnTo>
                        <a:pt x="126" y="102"/>
                      </a:lnTo>
                      <a:lnTo>
                        <a:pt x="121" y="110"/>
                      </a:lnTo>
                      <a:lnTo>
                        <a:pt x="114" y="116"/>
                      </a:lnTo>
                      <a:lnTo>
                        <a:pt x="106" y="123"/>
                      </a:lnTo>
                      <a:lnTo>
                        <a:pt x="98" y="129"/>
                      </a:lnTo>
                      <a:lnTo>
                        <a:pt x="88" y="131"/>
                      </a:lnTo>
                      <a:lnTo>
                        <a:pt x="79" y="134"/>
                      </a:lnTo>
                      <a:lnTo>
                        <a:pt x="68" y="134"/>
                      </a:lnTo>
                      <a:lnTo>
                        <a:pt x="68" y="122"/>
                      </a:lnTo>
                      <a:lnTo>
                        <a:pt x="68" y="122"/>
                      </a:lnTo>
                      <a:lnTo>
                        <a:pt x="76" y="122"/>
                      </a:lnTo>
                      <a:lnTo>
                        <a:pt x="84" y="119"/>
                      </a:lnTo>
                      <a:lnTo>
                        <a:pt x="92" y="116"/>
                      </a:lnTo>
                      <a:lnTo>
                        <a:pt x="99" y="112"/>
                      </a:lnTo>
                      <a:lnTo>
                        <a:pt x="104" y="108"/>
                      </a:lnTo>
                      <a:lnTo>
                        <a:pt x="111" y="102"/>
                      </a:lnTo>
                      <a:lnTo>
                        <a:pt x="115" y="95"/>
                      </a:lnTo>
                      <a:lnTo>
                        <a:pt x="119" y="87"/>
                      </a:lnTo>
                      <a:lnTo>
                        <a:pt x="119" y="87"/>
                      </a:lnTo>
                      <a:lnTo>
                        <a:pt x="119" y="87"/>
                      </a:lnTo>
                      <a:lnTo>
                        <a:pt x="122" y="77"/>
                      </a:lnTo>
                      <a:lnTo>
                        <a:pt x="123" y="66"/>
                      </a:lnTo>
                      <a:lnTo>
                        <a:pt x="122" y="56"/>
                      </a:lnTo>
                      <a:lnTo>
                        <a:pt x="119" y="45"/>
                      </a:lnTo>
                      <a:lnTo>
                        <a:pt x="114" y="37"/>
                      </a:lnTo>
                      <a:lnTo>
                        <a:pt x="107" y="28"/>
                      </a:lnTo>
                      <a:lnTo>
                        <a:pt x="99" y="22"/>
                      </a:lnTo>
                      <a:lnTo>
                        <a:pt x="88" y="16"/>
                      </a:lnTo>
                      <a:lnTo>
                        <a:pt x="88" y="16"/>
                      </a:lnTo>
                      <a:lnTo>
                        <a:pt x="79" y="14"/>
                      </a:lnTo>
                      <a:lnTo>
                        <a:pt x="68" y="12"/>
                      </a:lnTo>
                      <a:lnTo>
                        <a:pt x="68" y="0"/>
                      </a:lnTo>
                      <a:close/>
                      <a:moveTo>
                        <a:pt x="6" y="42"/>
                      </a:moveTo>
                      <a:lnTo>
                        <a:pt x="6" y="42"/>
                      </a:lnTo>
                      <a:lnTo>
                        <a:pt x="10" y="33"/>
                      </a:lnTo>
                      <a:lnTo>
                        <a:pt x="16" y="24"/>
                      </a:lnTo>
                      <a:lnTo>
                        <a:pt x="23" y="16"/>
                      </a:lnTo>
                      <a:lnTo>
                        <a:pt x="31" y="11"/>
                      </a:lnTo>
                      <a:lnTo>
                        <a:pt x="39" y="5"/>
                      </a:lnTo>
                      <a:lnTo>
                        <a:pt x="49" y="3"/>
                      </a:lnTo>
                      <a:lnTo>
                        <a:pt x="58" y="0"/>
                      </a:lnTo>
                      <a:lnTo>
                        <a:pt x="68" y="0"/>
                      </a:lnTo>
                      <a:lnTo>
                        <a:pt x="68" y="12"/>
                      </a:lnTo>
                      <a:lnTo>
                        <a:pt x="68" y="12"/>
                      </a:lnTo>
                      <a:lnTo>
                        <a:pt x="60" y="12"/>
                      </a:lnTo>
                      <a:lnTo>
                        <a:pt x="52" y="15"/>
                      </a:lnTo>
                      <a:lnTo>
                        <a:pt x="45" y="18"/>
                      </a:lnTo>
                      <a:lnTo>
                        <a:pt x="38" y="22"/>
                      </a:lnTo>
                      <a:lnTo>
                        <a:pt x="31" y="26"/>
                      </a:lnTo>
                      <a:lnTo>
                        <a:pt x="26" y="33"/>
                      </a:lnTo>
                      <a:lnTo>
                        <a:pt x="20" y="39"/>
                      </a:lnTo>
                      <a:lnTo>
                        <a:pt x="18" y="46"/>
                      </a:lnTo>
                      <a:lnTo>
                        <a:pt x="18" y="46"/>
                      </a:lnTo>
                      <a:lnTo>
                        <a:pt x="14" y="57"/>
                      </a:lnTo>
                      <a:lnTo>
                        <a:pt x="14" y="68"/>
                      </a:lnTo>
                      <a:lnTo>
                        <a:pt x="15" y="79"/>
                      </a:lnTo>
                      <a:lnTo>
                        <a:pt x="18" y="88"/>
                      </a:lnTo>
                      <a:lnTo>
                        <a:pt x="23" y="98"/>
                      </a:lnTo>
                      <a:lnTo>
                        <a:pt x="30" y="106"/>
                      </a:lnTo>
                      <a:lnTo>
                        <a:pt x="38" y="112"/>
                      </a:lnTo>
                      <a:lnTo>
                        <a:pt x="48" y="118"/>
                      </a:lnTo>
                      <a:lnTo>
                        <a:pt x="48" y="118"/>
                      </a:lnTo>
                      <a:lnTo>
                        <a:pt x="58" y="121"/>
                      </a:lnTo>
                      <a:lnTo>
                        <a:pt x="68" y="122"/>
                      </a:lnTo>
                      <a:lnTo>
                        <a:pt x="68" y="134"/>
                      </a:lnTo>
                      <a:lnTo>
                        <a:pt x="68" y="134"/>
                      </a:lnTo>
                      <a:lnTo>
                        <a:pt x="56" y="133"/>
                      </a:lnTo>
                      <a:lnTo>
                        <a:pt x="43" y="130"/>
                      </a:lnTo>
                      <a:lnTo>
                        <a:pt x="43" y="130"/>
                      </a:lnTo>
                      <a:lnTo>
                        <a:pt x="31" y="123"/>
                      </a:lnTo>
                      <a:lnTo>
                        <a:pt x="20" y="115"/>
                      </a:lnTo>
                      <a:lnTo>
                        <a:pt x="12" y="104"/>
                      </a:lnTo>
                      <a:lnTo>
                        <a:pt x="6" y="93"/>
                      </a:lnTo>
                      <a:lnTo>
                        <a:pt x="3" y="81"/>
                      </a:lnTo>
                      <a:lnTo>
                        <a:pt x="0" y="68"/>
                      </a:lnTo>
                      <a:lnTo>
                        <a:pt x="1" y="56"/>
                      </a:lnTo>
                      <a:lnTo>
                        <a:pt x="6" y="42"/>
                      </a:lnTo>
                      <a:lnTo>
                        <a:pt x="6" y="42"/>
                      </a:lnTo>
                      <a:close/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" name="Freeform 179"/>
                <p:cNvSpPr>
                  <a:spLocks/>
                </p:cNvSpPr>
                <p:nvPr/>
              </p:nvSpPr>
              <p:spPr bwMode="auto">
                <a:xfrm>
                  <a:off x="3335338" y="1706563"/>
                  <a:ext cx="106363" cy="65088"/>
                </a:xfrm>
                <a:custGeom>
                  <a:avLst/>
                  <a:gdLst>
                    <a:gd name="T0" fmla="*/ 61 w 67"/>
                    <a:gd name="T1" fmla="*/ 41 h 41"/>
                    <a:gd name="T2" fmla="*/ 67 w 67"/>
                    <a:gd name="T3" fmla="*/ 25 h 41"/>
                    <a:gd name="T4" fmla="*/ 6 w 67"/>
                    <a:gd name="T5" fmla="*/ 0 h 41"/>
                    <a:gd name="T6" fmla="*/ 0 w 67"/>
                    <a:gd name="T7" fmla="*/ 17 h 41"/>
                    <a:gd name="T8" fmla="*/ 61 w 67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41">
                      <a:moveTo>
                        <a:pt x="61" y="41"/>
                      </a:moveTo>
                      <a:lnTo>
                        <a:pt x="67" y="25"/>
                      </a:lnTo>
                      <a:lnTo>
                        <a:pt x="6" y="0"/>
                      </a:lnTo>
                      <a:lnTo>
                        <a:pt x="0" y="17"/>
                      </a:lnTo>
                      <a:lnTo>
                        <a:pt x="61" y="41"/>
                      </a:lnTo>
                      <a:close/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" name="Freeform 180"/>
                <p:cNvSpPr>
                  <a:spLocks/>
                </p:cNvSpPr>
                <p:nvPr/>
              </p:nvSpPr>
              <p:spPr bwMode="auto">
                <a:xfrm>
                  <a:off x="3368676" y="1717675"/>
                  <a:ext cx="138113" cy="80963"/>
                </a:xfrm>
                <a:custGeom>
                  <a:avLst/>
                  <a:gdLst>
                    <a:gd name="T0" fmla="*/ 67 w 87"/>
                    <a:gd name="T1" fmla="*/ 51 h 51"/>
                    <a:gd name="T2" fmla="*/ 67 w 87"/>
                    <a:gd name="T3" fmla="*/ 51 h 51"/>
                    <a:gd name="T4" fmla="*/ 73 w 87"/>
                    <a:gd name="T5" fmla="*/ 51 h 51"/>
                    <a:gd name="T6" fmla="*/ 79 w 87"/>
                    <a:gd name="T7" fmla="*/ 51 h 51"/>
                    <a:gd name="T8" fmla="*/ 83 w 87"/>
                    <a:gd name="T9" fmla="*/ 47 h 51"/>
                    <a:gd name="T10" fmla="*/ 86 w 87"/>
                    <a:gd name="T11" fmla="*/ 43 h 51"/>
                    <a:gd name="T12" fmla="*/ 86 w 87"/>
                    <a:gd name="T13" fmla="*/ 43 h 51"/>
                    <a:gd name="T14" fmla="*/ 87 w 87"/>
                    <a:gd name="T15" fmla="*/ 37 h 51"/>
                    <a:gd name="T16" fmla="*/ 86 w 87"/>
                    <a:gd name="T17" fmla="*/ 31 h 51"/>
                    <a:gd name="T18" fmla="*/ 83 w 87"/>
                    <a:gd name="T19" fmla="*/ 27 h 51"/>
                    <a:gd name="T20" fmla="*/ 78 w 87"/>
                    <a:gd name="T21" fmla="*/ 24 h 51"/>
                    <a:gd name="T22" fmla="*/ 21 w 87"/>
                    <a:gd name="T23" fmla="*/ 1 h 51"/>
                    <a:gd name="T24" fmla="*/ 21 w 87"/>
                    <a:gd name="T25" fmla="*/ 1 h 51"/>
                    <a:gd name="T26" fmla="*/ 15 w 87"/>
                    <a:gd name="T27" fmla="*/ 0 h 51"/>
                    <a:gd name="T28" fmla="*/ 10 w 87"/>
                    <a:gd name="T29" fmla="*/ 1 h 51"/>
                    <a:gd name="T30" fmla="*/ 4 w 87"/>
                    <a:gd name="T31" fmla="*/ 4 h 51"/>
                    <a:gd name="T32" fmla="*/ 2 w 87"/>
                    <a:gd name="T33" fmla="*/ 10 h 51"/>
                    <a:gd name="T34" fmla="*/ 2 w 87"/>
                    <a:gd name="T35" fmla="*/ 10 h 51"/>
                    <a:gd name="T36" fmla="*/ 0 w 87"/>
                    <a:gd name="T37" fmla="*/ 15 h 51"/>
                    <a:gd name="T38" fmla="*/ 2 w 87"/>
                    <a:gd name="T39" fmla="*/ 20 h 51"/>
                    <a:gd name="T40" fmla="*/ 4 w 87"/>
                    <a:gd name="T41" fmla="*/ 24 h 51"/>
                    <a:gd name="T42" fmla="*/ 10 w 87"/>
                    <a:gd name="T43" fmla="*/ 28 h 51"/>
                    <a:gd name="T44" fmla="*/ 67 w 87"/>
                    <a:gd name="T45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7" h="51">
                      <a:moveTo>
                        <a:pt x="67" y="51"/>
                      </a:moveTo>
                      <a:lnTo>
                        <a:pt x="67" y="51"/>
                      </a:lnTo>
                      <a:lnTo>
                        <a:pt x="73" y="51"/>
                      </a:lnTo>
                      <a:lnTo>
                        <a:pt x="79" y="51"/>
                      </a:lnTo>
                      <a:lnTo>
                        <a:pt x="83" y="47"/>
                      </a:lnTo>
                      <a:lnTo>
                        <a:pt x="86" y="43"/>
                      </a:lnTo>
                      <a:lnTo>
                        <a:pt x="86" y="43"/>
                      </a:lnTo>
                      <a:lnTo>
                        <a:pt x="87" y="37"/>
                      </a:lnTo>
                      <a:lnTo>
                        <a:pt x="86" y="31"/>
                      </a:lnTo>
                      <a:lnTo>
                        <a:pt x="83" y="27"/>
                      </a:lnTo>
                      <a:lnTo>
                        <a:pt x="78" y="24"/>
                      </a:lnTo>
                      <a:lnTo>
                        <a:pt x="21" y="1"/>
                      </a:lnTo>
                      <a:lnTo>
                        <a:pt x="21" y="1"/>
                      </a:lnTo>
                      <a:lnTo>
                        <a:pt x="15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0" y="15"/>
                      </a:lnTo>
                      <a:lnTo>
                        <a:pt x="2" y="20"/>
                      </a:lnTo>
                      <a:lnTo>
                        <a:pt x="4" y="24"/>
                      </a:lnTo>
                      <a:lnTo>
                        <a:pt x="10" y="28"/>
                      </a:lnTo>
                      <a:lnTo>
                        <a:pt x="67" y="51"/>
                      </a:lnTo>
                      <a:close/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3" name="Freeform 181"/>
              <p:cNvSpPr>
                <a:spLocks noEditPoints="1"/>
              </p:cNvSpPr>
              <p:nvPr/>
            </p:nvSpPr>
            <p:spPr bwMode="auto">
              <a:xfrm>
                <a:off x="5882528" y="1837673"/>
                <a:ext cx="327422" cy="116681"/>
              </a:xfrm>
              <a:custGeom>
                <a:avLst/>
                <a:gdLst>
                  <a:gd name="T0" fmla="*/ 239 w 275"/>
                  <a:gd name="T1" fmla="*/ 40 h 98"/>
                  <a:gd name="T2" fmla="*/ 258 w 275"/>
                  <a:gd name="T3" fmla="*/ 65 h 98"/>
                  <a:gd name="T4" fmla="*/ 239 w 275"/>
                  <a:gd name="T5" fmla="*/ 88 h 98"/>
                  <a:gd name="T6" fmla="*/ 275 w 275"/>
                  <a:gd name="T7" fmla="*/ 78 h 98"/>
                  <a:gd name="T8" fmla="*/ 239 w 275"/>
                  <a:gd name="T9" fmla="*/ 40 h 98"/>
                  <a:gd name="T10" fmla="*/ 118 w 275"/>
                  <a:gd name="T11" fmla="*/ 15 h 98"/>
                  <a:gd name="T12" fmla="*/ 111 w 275"/>
                  <a:gd name="T13" fmla="*/ 11 h 98"/>
                  <a:gd name="T14" fmla="*/ 84 w 275"/>
                  <a:gd name="T15" fmla="*/ 8 h 98"/>
                  <a:gd name="T16" fmla="*/ 107 w 275"/>
                  <a:gd name="T17" fmla="*/ 14 h 98"/>
                  <a:gd name="T18" fmla="*/ 113 w 275"/>
                  <a:gd name="T19" fmla="*/ 17 h 98"/>
                  <a:gd name="T20" fmla="*/ 113 w 275"/>
                  <a:gd name="T21" fmla="*/ 22 h 98"/>
                  <a:gd name="T22" fmla="*/ 110 w 275"/>
                  <a:gd name="T23" fmla="*/ 36 h 98"/>
                  <a:gd name="T24" fmla="*/ 109 w 275"/>
                  <a:gd name="T25" fmla="*/ 33 h 98"/>
                  <a:gd name="T26" fmla="*/ 84 w 275"/>
                  <a:gd name="T27" fmla="*/ 26 h 98"/>
                  <a:gd name="T28" fmla="*/ 99 w 275"/>
                  <a:gd name="T29" fmla="*/ 76 h 98"/>
                  <a:gd name="T30" fmla="*/ 103 w 275"/>
                  <a:gd name="T31" fmla="*/ 76 h 98"/>
                  <a:gd name="T32" fmla="*/ 228 w 275"/>
                  <a:gd name="T33" fmla="*/ 98 h 98"/>
                  <a:gd name="T34" fmla="*/ 239 w 275"/>
                  <a:gd name="T35" fmla="*/ 88 h 98"/>
                  <a:gd name="T36" fmla="*/ 228 w 275"/>
                  <a:gd name="T37" fmla="*/ 94 h 98"/>
                  <a:gd name="T38" fmla="*/ 225 w 275"/>
                  <a:gd name="T39" fmla="*/ 92 h 98"/>
                  <a:gd name="T40" fmla="*/ 220 w 275"/>
                  <a:gd name="T41" fmla="*/ 90 h 98"/>
                  <a:gd name="T42" fmla="*/ 218 w 275"/>
                  <a:gd name="T43" fmla="*/ 83 h 98"/>
                  <a:gd name="T44" fmla="*/ 220 w 275"/>
                  <a:gd name="T45" fmla="*/ 80 h 98"/>
                  <a:gd name="T46" fmla="*/ 224 w 275"/>
                  <a:gd name="T47" fmla="*/ 76 h 98"/>
                  <a:gd name="T48" fmla="*/ 226 w 275"/>
                  <a:gd name="T49" fmla="*/ 76 h 98"/>
                  <a:gd name="T50" fmla="*/ 222 w 275"/>
                  <a:gd name="T51" fmla="*/ 72 h 98"/>
                  <a:gd name="T52" fmla="*/ 221 w 275"/>
                  <a:gd name="T53" fmla="*/ 67 h 98"/>
                  <a:gd name="T54" fmla="*/ 222 w 275"/>
                  <a:gd name="T55" fmla="*/ 64 h 98"/>
                  <a:gd name="T56" fmla="*/ 226 w 275"/>
                  <a:gd name="T57" fmla="*/ 60 h 98"/>
                  <a:gd name="T58" fmla="*/ 230 w 275"/>
                  <a:gd name="T59" fmla="*/ 60 h 98"/>
                  <a:gd name="T60" fmla="*/ 225 w 275"/>
                  <a:gd name="T61" fmla="*/ 56 h 98"/>
                  <a:gd name="T62" fmla="*/ 225 w 275"/>
                  <a:gd name="T63" fmla="*/ 49 h 98"/>
                  <a:gd name="T64" fmla="*/ 226 w 275"/>
                  <a:gd name="T65" fmla="*/ 46 h 98"/>
                  <a:gd name="T66" fmla="*/ 232 w 275"/>
                  <a:gd name="T67" fmla="*/ 42 h 98"/>
                  <a:gd name="T68" fmla="*/ 237 w 275"/>
                  <a:gd name="T69" fmla="*/ 44 h 98"/>
                  <a:gd name="T70" fmla="*/ 239 w 275"/>
                  <a:gd name="T71" fmla="*/ 40 h 98"/>
                  <a:gd name="T72" fmla="*/ 63 w 275"/>
                  <a:gd name="T73" fmla="*/ 0 h 98"/>
                  <a:gd name="T74" fmla="*/ 60 w 275"/>
                  <a:gd name="T75" fmla="*/ 0 h 98"/>
                  <a:gd name="T76" fmla="*/ 54 w 275"/>
                  <a:gd name="T77" fmla="*/ 3 h 98"/>
                  <a:gd name="T78" fmla="*/ 33 w 275"/>
                  <a:gd name="T79" fmla="*/ 2 h 98"/>
                  <a:gd name="T80" fmla="*/ 27 w 275"/>
                  <a:gd name="T81" fmla="*/ 0 h 98"/>
                  <a:gd name="T82" fmla="*/ 18 w 275"/>
                  <a:gd name="T83" fmla="*/ 3 h 98"/>
                  <a:gd name="T84" fmla="*/ 8 w 275"/>
                  <a:gd name="T85" fmla="*/ 8 h 98"/>
                  <a:gd name="T86" fmla="*/ 3 w 275"/>
                  <a:gd name="T87" fmla="*/ 18 h 98"/>
                  <a:gd name="T88" fmla="*/ 2 w 275"/>
                  <a:gd name="T89" fmla="*/ 22 h 98"/>
                  <a:gd name="T90" fmla="*/ 2 w 275"/>
                  <a:gd name="T91" fmla="*/ 33 h 98"/>
                  <a:gd name="T92" fmla="*/ 6 w 275"/>
                  <a:gd name="T93" fmla="*/ 44 h 98"/>
                  <a:gd name="T94" fmla="*/ 12 w 275"/>
                  <a:gd name="T95" fmla="*/ 50 h 98"/>
                  <a:gd name="T96" fmla="*/ 23 w 275"/>
                  <a:gd name="T97" fmla="*/ 54 h 98"/>
                  <a:gd name="T98" fmla="*/ 50 w 275"/>
                  <a:gd name="T99" fmla="*/ 23 h 98"/>
                  <a:gd name="T100" fmla="*/ 42 w 275"/>
                  <a:gd name="T101" fmla="*/ 59 h 98"/>
                  <a:gd name="T102" fmla="*/ 45 w 275"/>
                  <a:gd name="T103" fmla="*/ 64 h 98"/>
                  <a:gd name="T104" fmla="*/ 49 w 275"/>
                  <a:gd name="T105" fmla="*/ 67 h 98"/>
                  <a:gd name="T106" fmla="*/ 84 w 275"/>
                  <a:gd name="T107" fmla="*/ 26 h 98"/>
                  <a:gd name="T108" fmla="*/ 61 w 275"/>
                  <a:gd name="T109" fmla="*/ 22 h 98"/>
                  <a:gd name="T110" fmla="*/ 54 w 275"/>
                  <a:gd name="T111" fmla="*/ 25 h 98"/>
                  <a:gd name="T112" fmla="*/ 57 w 275"/>
                  <a:gd name="T113" fmla="*/ 11 h 98"/>
                  <a:gd name="T114" fmla="*/ 60 w 275"/>
                  <a:gd name="T115" fmla="*/ 7 h 98"/>
                  <a:gd name="T116" fmla="*/ 65 w 275"/>
                  <a:gd name="T117" fmla="*/ 6 h 98"/>
                  <a:gd name="T118" fmla="*/ 84 w 275"/>
                  <a:gd name="T119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5" h="98">
                    <a:moveTo>
                      <a:pt x="240" y="40"/>
                    </a:moveTo>
                    <a:lnTo>
                      <a:pt x="239" y="40"/>
                    </a:lnTo>
                    <a:lnTo>
                      <a:pt x="239" y="44"/>
                    </a:lnTo>
                    <a:lnTo>
                      <a:pt x="258" y="65"/>
                    </a:lnTo>
                    <a:lnTo>
                      <a:pt x="255" y="82"/>
                    </a:lnTo>
                    <a:lnTo>
                      <a:pt x="239" y="88"/>
                    </a:lnTo>
                    <a:lnTo>
                      <a:pt x="239" y="94"/>
                    </a:lnTo>
                    <a:lnTo>
                      <a:pt x="275" y="78"/>
                    </a:lnTo>
                    <a:lnTo>
                      <a:pt x="240" y="40"/>
                    </a:lnTo>
                    <a:close/>
                    <a:moveTo>
                      <a:pt x="239" y="40"/>
                    </a:moveTo>
                    <a:lnTo>
                      <a:pt x="118" y="15"/>
                    </a:lnTo>
                    <a:lnTo>
                      <a:pt x="118" y="15"/>
                    </a:lnTo>
                    <a:lnTo>
                      <a:pt x="115" y="13"/>
                    </a:lnTo>
                    <a:lnTo>
                      <a:pt x="111" y="11"/>
                    </a:lnTo>
                    <a:lnTo>
                      <a:pt x="84" y="4"/>
                    </a:lnTo>
                    <a:lnTo>
                      <a:pt x="84" y="8"/>
                    </a:lnTo>
                    <a:lnTo>
                      <a:pt x="107" y="14"/>
                    </a:lnTo>
                    <a:lnTo>
                      <a:pt x="107" y="14"/>
                    </a:lnTo>
                    <a:lnTo>
                      <a:pt x="110" y="15"/>
                    </a:lnTo>
                    <a:lnTo>
                      <a:pt x="113" y="17"/>
                    </a:lnTo>
                    <a:lnTo>
                      <a:pt x="113" y="19"/>
                    </a:lnTo>
                    <a:lnTo>
                      <a:pt x="113" y="22"/>
                    </a:lnTo>
                    <a:lnTo>
                      <a:pt x="110" y="36"/>
                    </a:lnTo>
                    <a:lnTo>
                      <a:pt x="110" y="36"/>
                    </a:lnTo>
                    <a:lnTo>
                      <a:pt x="110" y="36"/>
                    </a:lnTo>
                    <a:lnTo>
                      <a:pt x="109" y="33"/>
                    </a:lnTo>
                    <a:lnTo>
                      <a:pt x="105" y="30"/>
                    </a:lnTo>
                    <a:lnTo>
                      <a:pt x="84" y="26"/>
                    </a:lnTo>
                    <a:lnTo>
                      <a:pt x="84" y="73"/>
                    </a:lnTo>
                    <a:lnTo>
                      <a:pt x="99" y="76"/>
                    </a:lnTo>
                    <a:lnTo>
                      <a:pt x="99" y="76"/>
                    </a:lnTo>
                    <a:lnTo>
                      <a:pt x="103" y="76"/>
                    </a:lnTo>
                    <a:lnTo>
                      <a:pt x="106" y="73"/>
                    </a:lnTo>
                    <a:lnTo>
                      <a:pt x="228" y="98"/>
                    </a:lnTo>
                    <a:lnTo>
                      <a:pt x="239" y="94"/>
                    </a:lnTo>
                    <a:lnTo>
                      <a:pt x="239" y="88"/>
                    </a:lnTo>
                    <a:lnTo>
                      <a:pt x="228" y="94"/>
                    </a:lnTo>
                    <a:lnTo>
                      <a:pt x="228" y="94"/>
                    </a:lnTo>
                    <a:lnTo>
                      <a:pt x="225" y="92"/>
                    </a:lnTo>
                    <a:lnTo>
                      <a:pt x="225" y="92"/>
                    </a:lnTo>
                    <a:lnTo>
                      <a:pt x="222" y="91"/>
                    </a:lnTo>
                    <a:lnTo>
                      <a:pt x="220" y="90"/>
                    </a:lnTo>
                    <a:lnTo>
                      <a:pt x="218" y="86"/>
                    </a:lnTo>
                    <a:lnTo>
                      <a:pt x="218" y="83"/>
                    </a:lnTo>
                    <a:lnTo>
                      <a:pt x="218" y="83"/>
                    </a:lnTo>
                    <a:lnTo>
                      <a:pt x="220" y="80"/>
                    </a:lnTo>
                    <a:lnTo>
                      <a:pt x="221" y="78"/>
                    </a:lnTo>
                    <a:lnTo>
                      <a:pt x="224" y="76"/>
                    </a:lnTo>
                    <a:lnTo>
                      <a:pt x="226" y="76"/>
                    </a:lnTo>
                    <a:lnTo>
                      <a:pt x="226" y="76"/>
                    </a:lnTo>
                    <a:lnTo>
                      <a:pt x="224" y="75"/>
                    </a:lnTo>
                    <a:lnTo>
                      <a:pt x="222" y="72"/>
                    </a:lnTo>
                    <a:lnTo>
                      <a:pt x="221" y="69"/>
                    </a:lnTo>
                    <a:lnTo>
                      <a:pt x="221" y="67"/>
                    </a:lnTo>
                    <a:lnTo>
                      <a:pt x="221" y="67"/>
                    </a:lnTo>
                    <a:lnTo>
                      <a:pt x="222" y="64"/>
                    </a:lnTo>
                    <a:lnTo>
                      <a:pt x="225" y="61"/>
                    </a:lnTo>
                    <a:lnTo>
                      <a:pt x="226" y="60"/>
                    </a:lnTo>
                    <a:lnTo>
                      <a:pt x="230" y="60"/>
                    </a:lnTo>
                    <a:lnTo>
                      <a:pt x="230" y="60"/>
                    </a:lnTo>
                    <a:lnTo>
                      <a:pt x="228" y="57"/>
                    </a:lnTo>
                    <a:lnTo>
                      <a:pt x="225" y="56"/>
                    </a:lnTo>
                    <a:lnTo>
                      <a:pt x="225" y="53"/>
                    </a:lnTo>
                    <a:lnTo>
                      <a:pt x="225" y="49"/>
                    </a:lnTo>
                    <a:lnTo>
                      <a:pt x="225" y="49"/>
                    </a:lnTo>
                    <a:lnTo>
                      <a:pt x="226" y="46"/>
                    </a:lnTo>
                    <a:lnTo>
                      <a:pt x="229" y="44"/>
                    </a:lnTo>
                    <a:lnTo>
                      <a:pt x="232" y="42"/>
                    </a:lnTo>
                    <a:lnTo>
                      <a:pt x="235" y="42"/>
                    </a:lnTo>
                    <a:lnTo>
                      <a:pt x="237" y="44"/>
                    </a:lnTo>
                    <a:lnTo>
                      <a:pt x="239" y="44"/>
                    </a:lnTo>
                    <a:lnTo>
                      <a:pt x="239" y="40"/>
                    </a:lnTo>
                    <a:close/>
                    <a:moveTo>
                      <a:pt x="84" y="4"/>
                    </a:moveTo>
                    <a:lnTo>
                      <a:pt x="63" y="0"/>
                    </a:lnTo>
                    <a:lnTo>
                      <a:pt x="63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54" y="3"/>
                    </a:lnTo>
                    <a:lnTo>
                      <a:pt x="53" y="6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8" y="3"/>
                    </a:lnTo>
                    <a:lnTo>
                      <a:pt x="12" y="6"/>
                    </a:lnTo>
                    <a:lnTo>
                      <a:pt x="8" y="8"/>
                    </a:lnTo>
                    <a:lnTo>
                      <a:pt x="6" y="13"/>
                    </a:lnTo>
                    <a:lnTo>
                      <a:pt x="3" y="18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0" y="29"/>
                    </a:lnTo>
                    <a:lnTo>
                      <a:pt x="2" y="33"/>
                    </a:lnTo>
                    <a:lnTo>
                      <a:pt x="3" y="38"/>
                    </a:lnTo>
                    <a:lnTo>
                      <a:pt x="6" y="44"/>
                    </a:lnTo>
                    <a:lnTo>
                      <a:pt x="8" y="48"/>
                    </a:lnTo>
                    <a:lnTo>
                      <a:pt x="12" y="50"/>
                    </a:lnTo>
                    <a:lnTo>
                      <a:pt x="18" y="53"/>
                    </a:lnTo>
                    <a:lnTo>
                      <a:pt x="23" y="54"/>
                    </a:lnTo>
                    <a:lnTo>
                      <a:pt x="35" y="57"/>
                    </a:lnTo>
                    <a:lnTo>
                      <a:pt x="50" y="23"/>
                    </a:lnTo>
                    <a:lnTo>
                      <a:pt x="42" y="59"/>
                    </a:lnTo>
                    <a:lnTo>
                      <a:pt x="42" y="59"/>
                    </a:lnTo>
                    <a:lnTo>
                      <a:pt x="44" y="61"/>
                    </a:lnTo>
                    <a:lnTo>
                      <a:pt x="45" y="64"/>
                    </a:lnTo>
                    <a:lnTo>
                      <a:pt x="46" y="65"/>
                    </a:lnTo>
                    <a:lnTo>
                      <a:pt x="49" y="67"/>
                    </a:lnTo>
                    <a:lnTo>
                      <a:pt x="84" y="73"/>
                    </a:lnTo>
                    <a:lnTo>
                      <a:pt x="84" y="26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57" y="22"/>
                    </a:lnTo>
                    <a:lnTo>
                      <a:pt x="54" y="25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58" y="8"/>
                    </a:lnTo>
                    <a:lnTo>
                      <a:pt x="60" y="7"/>
                    </a:lnTo>
                    <a:lnTo>
                      <a:pt x="63" y="6"/>
                    </a:lnTo>
                    <a:lnTo>
                      <a:pt x="65" y="6"/>
                    </a:lnTo>
                    <a:lnTo>
                      <a:pt x="84" y="8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5ABB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3" tIns="34289" rIns="68573" bIns="34289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4" name="组合 205"/>
              <p:cNvGrpSpPr/>
              <p:nvPr/>
            </p:nvGrpSpPr>
            <p:grpSpPr>
              <a:xfrm>
                <a:off x="4652612" y="2131758"/>
                <a:ext cx="185738" cy="234553"/>
                <a:chOff x="1516063" y="3252788"/>
                <a:chExt cx="247651" cy="312737"/>
              </a:xfrm>
            </p:grpSpPr>
            <p:sp>
              <p:nvSpPr>
                <p:cNvPr id="57" name="Freeform 182"/>
                <p:cNvSpPr>
                  <a:spLocks/>
                </p:cNvSpPr>
                <p:nvPr/>
              </p:nvSpPr>
              <p:spPr bwMode="auto">
                <a:xfrm>
                  <a:off x="1527176" y="3263900"/>
                  <a:ext cx="236538" cy="301625"/>
                </a:xfrm>
                <a:custGeom>
                  <a:avLst/>
                  <a:gdLst>
                    <a:gd name="T0" fmla="*/ 0 w 149"/>
                    <a:gd name="T1" fmla="*/ 33 h 190"/>
                    <a:gd name="T2" fmla="*/ 7 w 149"/>
                    <a:gd name="T3" fmla="*/ 28 h 190"/>
                    <a:gd name="T4" fmla="*/ 96 w 149"/>
                    <a:gd name="T5" fmla="*/ 171 h 190"/>
                    <a:gd name="T6" fmla="*/ 96 w 149"/>
                    <a:gd name="T7" fmla="*/ 171 h 190"/>
                    <a:gd name="T8" fmla="*/ 99 w 149"/>
                    <a:gd name="T9" fmla="*/ 176 h 190"/>
                    <a:gd name="T10" fmla="*/ 101 w 149"/>
                    <a:gd name="T11" fmla="*/ 178 h 190"/>
                    <a:gd name="T12" fmla="*/ 105 w 149"/>
                    <a:gd name="T13" fmla="*/ 180 h 190"/>
                    <a:gd name="T14" fmla="*/ 109 w 149"/>
                    <a:gd name="T15" fmla="*/ 181 h 190"/>
                    <a:gd name="T16" fmla="*/ 114 w 149"/>
                    <a:gd name="T17" fmla="*/ 181 h 190"/>
                    <a:gd name="T18" fmla="*/ 119 w 149"/>
                    <a:gd name="T19" fmla="*/ 181 h 190"/>
                    <a:gd name="T20" fmla="*/ 123 w 149"/>
                    <a:gd name="T21" fmla="*/ 180 h 190"/>
                    <a:gd name="T22" fmla="*/ 127 w 149"/>
                    <a:gd name="T23" fmla="*/ 177 h 190"/>
                    <a:gd name="T24" fmla="*/ 127 w 149"/>
                    <a:gd name="T25" fmla="*/ 177 h 190"/>
                    <a:gd name="T26" fmla="*/ 131 w 149"/>
                    <a:gd name="T27" fmla="*/ 174 h 190"/>
                    <a:gd name="T28" fmla="*/ 135 w 149"/>
                    <a:gd name="T29" fmla="*/ 171 h 190"/>
                    <a:gd name="T30" fmla="*/ 137 w 149"/>
                    <a:gd name="T31" fmla="*/ 167 h 190"/>
                    <a:gd name="T32" fmla="*/ 138 w 149"/>
                    <a:gd name="T33" fmla="*/ 163 h 190"/>
                    <a:gd name="T34" fmla="*/ 139 w 149"/>
                    <a:gd name="T35" fmla="*/ 159 h 190"/>
                    <a:gd name="T36" fmla="*/ 139 w 149"/>
                    <a:gd name="T37" fmla="*/ 155 h 190"/>
                    <a:gd name="T38" fmla="*/ 138 w 149"/>
                    <a:gd name="T39" fmla="*/ 150 h 190"/>
                    <a:gd name="T40" fmla="*/ 137 w 149"/>
                    <a:gd name="T41" fmla="*/ 146 h 190"/>
                    <a:gd name="T42" fmla="*/ 49 w 149"/>
                    <a:gd name="T43" fmla="*/ 4 h 190"/>
                    <a:gd name="T44" fmla="*/ 54 w 149"/>
                    <a:gd name="T45" fmla="*/ 0 h 190"/>
                    <a:gd name="T46" fmla="*/ 145 w 149"/>
                    <a:gd name="T47" fmla="*/ 144 h 190"/>
                    <a:gd name="T48" fmla="*/ 145 w 149"/>
                    <a:gd name="T49" fmla="*/ 144 h 190"/>
                    <a:gd name="T50" fmla="*/ 147 w 149"/>
                    <a:gd name="T51" fmla="*/ 150 h 190"/>
                    <a:gd name="T52" fmla="*/ 149 w 149"/>
                    <a:gd name="T53" fmla="*/ 155 h 190"/>
                    <a:gd name="T54" fmla="*/ 149 w 149"/>
                    <a:gd name="T55" fmla="*/ 161 h 190"/>
                    <a:gd name="T56" fmla="*/ 147 w 149"/>
                    <a:gd name="T57" fmla="*/ 166 h 190"/>
                    <a:gd name="T58" fmla="*/ 145 w 149"/>
                    <a:gd name="T59" fmla="*/ 171 h 190"/>
                    <a:gd name="T60" fmla="*/ 142 w 149"/>
                    <a:gd name="T61" fmla="*/ 177 h 190"/>
                    <a:gd name="T62" fmla="*/ 138 w 149"/>
                    <a:gd name="T63" fmla="*/ 181 h 190"/>
                    <a:gd name="T64" fmla="*/ 133 w 149"/>
                    <a:gd name="T65" fmla="*/ 185 h 190"/>
                    <a:gd name="T66" fmla="*/ 133 w 149"/>
                    <a:gd name="T67" fmla="*/ 185 h 190"/>
                    <a:gd name="T68" fmla="*/ 127 w 149"/>
                    <a:gd name="T69" fmla="*/ 188 h 190"/>
                    <a:gd name="T70" fmla="*/ 120 w 149"/>
                    <a:gd name="T71" fmla="*/ 190 h 190"/>
                    <a:gd name="T72" fmla="*/ 115 w 149"/>
                    <a:gd name="T73" fmla="*/ 190 h 190"/>
                    <a:gd name="T74" fmla="*/ 108 w 149"/>
                    <a:gd name="T75" fmla="*/ 190 h 190"/>
                    <a:gd name="T76" fmla="*/ 103 w 149"/>
                    <a:gd name="T77" fmla="*/ 189 h 190"/>
                    <a:gd name="T78" fmla="*/ 97 w 149"/>
                    <a:gd name="T79" fmla="*/ 186 h 190"/>
                    <a:gd name="T80" fmla="*/ 93 w 149"/>
                    <a:gd name="T81" fmla="*/ 182 h 190"/>
                    <a:gd name="T82" fmla="*/ 91 w 149"/>
                    <a:gd name="T83" fmla="*/ 178 h 190"/>
                    <a:gd name="T84" fmla="*/ 0 w 149"/>
                    <a:gd name="T85" fmla="*/ 33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49" h="190">
                      <a:moveTo>
                        <a:pt x="0" y="33"/>
                      </a:moveTo>
                      <a:lnTo>
                        <a:pt x="7" y="28"/>
                      </a:lnTo>
                      <a:lnTo>
                        <a:pt x="96" y="171"/>
                      </a:lnTo>
                      <a:lnTo>
                        <a:pt x="96" y="171"/>
                      </a:lnTo>
                      <a:lnTo>
                        <a:pt x="99" y="176"/>
                      </a:lnTo>
                      <a:lnTo>
                        <a:pt x="101" y="178"/>
                      </a:lnTo>
                      <a:lnTo>
                        <a:pt x="105" y="180"/>
                      </a:lnTo>
                      <a:lnTo>
                        <a:pt x="109" y="181"/>
                      </a:lnTo>
                      <a:lnTo>
                        <a:pt x="114" y="181"/>
                      </a:lnTo>
                      <a:lnTo>
                        <a:pt x="119" y="181"/>
                      </a:lnTo>
                      <a:lnTo>
                        <a:pt x="123" y="180"/>
                      </a:lnTo>
                      <a:lnTo>
                        <a:pt x="127" y="177"/>
                      </a:lnTo>
                      <a:lnTo>
                        <a:pt x="127" y="177"/>
                      </a:lnTo>
                      <a:lnTo>
                        <a:pt x="131" y="174"/>
                      </a:lnTo>
                      <a:lnTo>
                        <a:pt x="135" y="171"/>
                      </a:lnTo>
                      <a:lnTo>
                        <a:pt x="137" y="167"/>
                      </a:lnTo>
                      <a:lnTo>
                        <a:pt x="138" y="163"/>
                      </a:lnTo>
                      <a:lnTo>
                        <a:pt x="139" y="159"/>
                      </a:lnTo>
                      <a:lnTo>
                        <a:pt x="139" y="155"/>
                      </a:lnTo>
                      <a:lnTo>
                        <a:pt x="138" y="150"/>
                      </a:lnTo>
                      <a:lnTo>
                        <a:pt x="137" y="146"/>
                      </a:lnTo>
                      <a:lnTo>
                        <a:pt x="49" y="4"/>
                      </a:lnTo>
                      <a:lnTo>
                        <a:pt x="54" y="0"/>
                      </a:lnTo>
                      <a:lnTo>
                        <a:pt x="145" y="144"/>
                      </a:lnTo>
                      <a:lnTo>
                        <a:pt x="145" y="144"/>
                      </a:lnTo>
                      <a:lnTo>
                        <a:pt x="147" y="150"/>
                      </a:lnTo>
                      <a:lnTo>
                        <a:pt x="149" y="155"/>
                      </a:lnTo>
                      <a:lnTo>
                        <a:pt x="149" y="161"/>
                      </a:lnTo>
                      <a:lnTo>
                        <a:pt x="147" y="166"/>
                      </a:lnTo>
                      <a:lnTo>
                        <a:pt x="145" y="171"/>
                      </a:lnTo>
                      <a:lnTo>
                        <a:pt x="142" y="177"/>
                      </a:lnTo>
                      <a:lnTo>
                        <a:pt x="138" y="181"/>
                      </a:lnTo>
                      <a:lnTo>
                        <a:pt x="133" y="185"/>
                      </a:lnTo>
                      <a:lnTo>
                        <a:pt x="133" y="185"/>
                      </a:lnTo>
                      <a:lnTo>
                        <a:pt x="127" y="188"/>
                      </a:lnTo>
                      <a:lnTo>
                        <a:pt x="120" y="190"/>
                      </a:lnTo>
                      <a:lnTo>
                        <a:pt x="115" y="190"/>
                      </a:lnTo>
                      <a:lnTo>
                        <a:pt x="108" y="190"/>
                      </a:lnTo>
                      <a:lnTo>
                        <a:pt x="103" y="189"/>
                      </a:lnTo>
                      <a:lnTo>
                        <a:pt x="97" y="186"/>
                      </a:lnTo>
                      <a:lnTo>
                        <a:pt x="93" y="182"/>
                      </a:lnTo>
                      <a:lnTo>
                        <a:pt x="91" y="178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183"/>
                <p:cNvSpPr>
                  <a:spLocks/>
                </p:cNvSpPr>
                <p:nvPr/>
              </p:nvSpPr>
              <p:spPr bwMode="auto">
                <a:xfrm>
                  <a:off x="1516063" y="3252788"/>
                  <a:ext cx="114300" cy="79375"/>
                </a:xfrm>
                <a:custGeom>
                  <a:avLst/>
                  <a:gdLst>
                    <a:gd name="T0" fmla="*/ 0 w 72"/>
                    <a:gd name="T1" fmla="*/ 47 h 50"/>
                    <a:gd name="T2" fmla="*/ 0 w 72"/>
                    <a:gd name="T3" fmla="*/ 47 h 50"/>
                    <a:gd name="T4" fmla="*/ 1 w 72"/>
                    <a:gd name="T5" fmla="*/ 49 h 50"/>
                    <a:gd name="T6" fmla="*/ 4 w 72"/>
                    <a:gd name="T7" fmla="*/ 50 h 50"/>
                    <a:gd name="T8" fmla="*/ 5 w 72"/>
                    <a:gd name="T9" fmla="*/ 50 h 50"/>
                    <a:gd name="T10" fmla="*/ 8 w 72"/>
                    <a:gd name="T11" fmla="*/ 49 h 50"/>
                    <a:gd name="T12" fmla="*/ 69 w 72"/>
                    <a:gd name="T13" fmla="*/ 11 h 50"/>
                    <a:gd name="T14" fmla="*/ 69 w 72"/>
                    <a:gd name="T15" fmla="*/ 11 h 50"/>
                    <a:gd name="T16" fmla="*/ 70 w 72"/>
                    <a:gd name="T17" fmla="*/ 9 h 50"/>
                    <a:gd name="T18" fmla="*/ 72 w 72"/>
                    <a:gd name="T19" fmla="*/ 8 h 50"/>
                    <a:gd name="T20" fmla="*/ 72 w 72"/>
                    <a:gd name="T21" fmla="*/ 5 h 50"/>
                    <a:gd name="T22" fmla="*/ 70 w 72"/>
                    <a:gd name="T23" fmla="*/ 2 h 50"/>
                    <a:gd name="T24" fmla="*/ 70 w 72"/>
                    <a:gd name="T25" fmla="*/ 2 h 50"/>
                    <a:gd name="T26" fmla="*/ 69 w 72"/>
                    <a:gd name="T27" fmla="*/ 1 h 50"/>
                    <a:gd name="T28" fmla="*/ 68 w 72"/>
                    <a:gd name="T29" fmla="*/ 0 h 50"/>
                    <a:gd name="T30" fmla="*/ 65 w 72"/>
                    <a:gd name="T31" fmla="*/ 0 h 50"/>
                    <a:gd name="T32" fmla="*/ 64 w 72"/>
                    <a:gd name="T33" fmla="*/ 1 h 50"/>
                    <a:gd name="T34" fmla="*/ 1 w 72"/>
                    <a:gd name="T35" fmla="*/ 39 h 50"/>
                    <a:gd name="T36" fmla="*/ 1 w 72"/>
                    <a:gd name="T37" fmla="*/ 39 h 50"/>
                    <a:gd name="T38" fmla="*/ 0 w 72"/>
                    <a:gd name="T39" fmla="*/ 40 h 50"/>
                    <a:gd name="T40" fmla="*/ 0 w 72"/>
                    <a:gd name="T41" fmla="*/ 43 h 50"/>
                    <a:gd name="T42" fmla="*/ 0 w 72"/>
                    <a:gd name="T43" fmla="*/ 44 h 50"/>
                    <a:gd name="T44" fmla="*/ 0 w 72"/>
                    <a:gd name="T45" fmla="*/ 47 h 50"/>
                    <a:gd name="T46" fmla="*/ 0 w 72"/>
                    <a:gd name="T47" fmla="*/ 47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2" h="50">
                      <a:moveTo>
                        <a:pt x="0" y="47"/>
                      </a:moveTo>
                      <a:lnTo>
                        <a:pt x="0" y="47"/>
                      </a:lnTo>
                      <a:lnTo>
                        <a:pt x="1" y="49"/>
                      </a:lnTo>
                      <a:lnTo>
                        <a:pt x="4" y="50"/>
                      </a:lnTo>
                      <a:lnTo>
                        <a:pt x="5" y="50"/>
                      </a:lnTo>
                      <a:lnTo>
                        <a:pt x="8" y="49"/>
                      </a:lnTo>
                      <a:lnTo>
                        <a:pt x="69" y="11"/>
                      </a:lnTo>
                      <a:lnTo>
                        <a:pt x="69" y="11"/>
                      </a:lnTo>
                      <a:lnTo>
                        <a:pt x="70" y="9"/>
                      </a:lnTo>
                      <a:lnTo>
                        <a:pt x="72" y="8"/>
                      </a:lnTo>
                      <a:lnTo>
                        <a:pt x="72" y="5"/>
                      </a:lnTo>
                      <a:lnTo>
                        <a:pt x="70" y="2"/>
                      </a:lnTo>
                      <a:lnTo>
                        <a:pt x="70" y="2"/>
                      </a:lnTo>
                      <a:lnTo>
                        <a:pt x="69" y="1"/>
                      </a:lnTo>
                      <a:lnTo>
                        <a:pt x="68" y="0"/>
                      </a:lnTo>
                      <a:lnTo>
                        <a:pt x="65" y="0"/>
                      </a:lnTo>
                      <a:lnTo>
                        <a:pt x="64" y="1"/>
                      </a:lnTo>
                      <a:lnTo>
                        <a:pt x="1" y="39"/>
                      </a:lnTo>
                      <a:lnTo>
                        <a:pt x="1" y="39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4"/>
                      </a:lnTo>
                      <a:lnTo>
                        <a:pt x="0" y="47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184"/>
                <p:cNvSpPr>
                  <a:spLocks/>
                </p:cNvSpPr>
                <p:nvPr/>
              </p:nvSpPr>
              <p:spPr bwMode="auto">
                <a:xfrm>
                  <a:off x="1560513" y="3316288"/>
                  <a:ext cx="161925" cy="219075"/>
                </a:xfrm>
                <a:custGeom>
                  <a:avLst/>
                  <a:gdLst>
                    <a:gd name="T0" fmla="*/ 0 w 102"/>
                    <a:gd name="T1" fmla="*/ 6 h 138"/>
                    <a:gd name="T2" fmla="*/ 9 w 102"/>
                    <a:gd name="T3" fmla="*/ 0 h 138"/>
                    <a:gd name="T4" fmla="*/ 88 w 102"/>
                    <a:gd name="T5" fmla="*/ 128 h 138"/>
                    <a:gd name="T6" fmla="*/ 88 w 102"/>
                    <a:gd name="T7" fmla="*/ 128 h 138"/>
                    <a:gd name="T8" fmla="*/ 91 w 102"/>
                    <a:gd name="T9" fmla="*/ 132 h 138"/>
                    <a:gd name="T10" fmla="*/ 94 w 102"/>
                    <a:gd name="T11" fmla="*/ 133 h 138"/>
                    <a:gd name="T12" fmla="*/ 98 w 102"/>
                    <a:gd name="T13" fmla="*/ 134 h 138"/>
                    <a:gd name="T14" fmla="*/ 102 w 102"/>
                    <a:gd name="T15" fmla="*/ 136 h 138"/>
                    <a:gd name="T16" fmla="*/ 102 w 102"/>
                    <a:gd name="T17" fmla="*/ 136 h 138"/>
                    <a:gd name="T18" fmla="*/ 101 w 102"/>
                    <a:gd name="T19" fmla="*/ 136 h 138"/>
                    <a:gd name="T20" fmla="*/ 101 w 102"/>
                    <a:gd name="T21" fmla="*/ 136 h 138"/>
                    <a:gd name="T22" fmla="*/ 95 w 102"/>
                    <a:gd name="T23" fmla="*/ 138 h 138"/>
                    <a:gd name="T24" fmla="*/ 88 w 102"/>
                    <a:gd name="T25" fmla="*/ 138 h 138"/>
                    <a:gd name="T26" fmla="*/ 83 w 102"/>
                    <a:gd name="T27" fmla="*/ 136 h 138"/>
                    <a:gd name="T28" fmla="*/ 79 w 102"/>
                    <a:gd name="T29" fmla="*/ 132 h 138"/>
                    <a:gd name="T30" fmla="*/ 0 w 102"/>
                    <a:gd name="T31" fmla="*/ 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2" h="138">
                      <a:moveTo>
                        <a:pt x="0" y="6"/>
                      </a:moveTo>
                      <a:lnTo>
                        <a:pt x="9" y="0"/>
                      </a:lnTo>
                      <a:lnTo>
                        <a:pt x="88" y="128"/>
                      </a:lnTo>
                      <a:lnTo>
                        <a:pt x="88" y="128"/>
                      </a:lnTo>
                      <a:lnTo>
                        <a:pt x="91" y="132"/>
                      </a:lnTo>
                      <a:lnTo>
                        <a:pt x="94" y="133"/>
                      </a:lnTo>
                      <a:lnTo>
                        <a:pt x="98" y="134"/>
                      </a:lnTo>
                      <a:lnTo>
                        <a:pt x="102" y="136"/>
                      </a:lnTo>
                      <a:lnTo>
                        <a:pt x="102" y="136"/>
                      </a:lnTo>
                      <a:lnTo>
                        <a:pt x="101" y="136"/>
                      </a:lnTo>
                      <a:lnTo>
                        <a:pt x="101" y="136"/>
                      </a:lnTo>
                      <a:lnTo>
                        <a:pt x="95" y="138"/>
                      </a:lnTo>
                      <a:lnTo>
                        <a:pt x="88" y="138"/>
                      </a:lnTo>
                      <a:lnTo>
                        <a:pt x="83" y="136"/>
                      </a:lnTo>
                      <a:lnTo>
                        <a:pt x="79" y="13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5" name="Freeform 185"/>
              <p:cNvSpPr>
                <a:spLocks noEditPoints="1"/>
              </p:cNvSpPr>
              <p:nvPr/>
            </p:nvSpPr>
            <p:spPr bwMode="auto">
              <a:xfrm>
                <a:off x="4935984" y="1225686"/>
                <a:ext cx="150019" cy="115491"/>
              </a:xfrm>
              <a:custGeom>
                <a:avLst/>
                <a:gdLst>
                  <a:gd name="T0" fmla="*/ 124 w 126"/>
                  <a:gd name="T1" fmla="*/ 38 h 97"/>
                  <a:gd name="T2" fmla="*/ 105 w 126"/>
                  <a:gd name="T3" fmla="*/ 15 h 97"/>
                  <a:gd name="T4" fmla="*/ 99 w 126"/>
                  <a:gd name="T5" fmla="*/ 34 h 97"/>
                  <a:gd name="T6" fmla="*/ 111 w 126"/>
                  <a:gd name="T7" fmla="*/ 39 h 97"/>
                  <a:gd name="T8" fmla="*/ 113 w 126"/>
                  <a:gd name="T9" fmla="*/ 55 h 97"/>
                  <a:gd name="T10" fmla="*/ 99 w 126"/>
                  <a:gd name="T11" fmla="*/ 63 h 97"/>
                  <a:gd name="T12" fmla="*/ 113 w 126"/>
                  <a:gd name="T13" fmla="*/ 72 h 97"/>
                  <a:gd name="T14" fmla="*/ 125 w 126"/>
                  <a:gd name="T15" fmla="*/ 58 h 97"/>
                  <a:gd name="T16" fmla="*/ 99 w 126"/>
                  <a:gd name="T17" fmla="*/ 12 h 97"/>
                  <a:gd name="T18" fmla="*/ 40 w 126"/>
                  <a:gd name="T19" fmla="*/ 1 h 97"/>
                  <a:gd name="T20" fmla="*/ 42 w 126"/>
                  <a:gd name="T21" fmla="*/ 5 h 97"/>
                  <a:gd name="T22" fmla="*/ 46 w 126"/>
                  <a:gd name="T23" fmla="*/ 13 h 97"/>
                  <a:gd name="T24" fmla="*/ 40 w 126"/>
                  <a:gd name="T25" fmla="*/ 20 h 97"/>
                  <a:gd name="T26" fmla="*/ 40 w 126"/>
                  <a:gd name="T27" fmla="*/ 84 h 97"/>
                  <a:gd name="T28" fmla="*/ 59 w 126"/>
                  <a:gd name="T29" fmla="*/ 82 h 97"/>
                  <a:gd name="T30" fmla="*/ 79 w 126"/>
                  <a:gd name="T31" fmla="*/ 76 h 97"/>
                  <a:gd name="T32" fmla="*/ 99 w 126"/>
                  <a:gd name="T33" fmla="*/ 63 h 97"/>
                  <a:gd name="T34" fmla="*/ 92 w 126"/>
                  <a:gd name="T35" fmla="*/ 62 h 97"/>
                  <a:gd name="T36" fmla="*/ 86 w 126"/>
                  <a:gd name="T37" fmla="*/ 42 h 97"/>
                  <a:gd name="T38" fmla="*/ 95 w 126"/>
                  <a:gd name="T39" fmla="*/ 35 h 97"/>
                  <a:gd name="T40" fmla="*/ 40 w 126"/>
                  <a:gd name="T41" fmla="*/ 1 h 97"/>
                  <a:gd name="T42" fmla="*/ 33 w 126"/>
                  <a:gd name="T43" fmla="*/ 9 h 97"/>
                  <a:gd name="T44" fmla="*/ 40 w 126"/>
                  <a:gd name="T45" fmla="*/ 1 h 97"/>
                  <a:gd name="T46" fmla="*/ 40 w 126"/>
                  <a:gd name="T47" fmla="*/ 96 h 97"/>
                  <a:gd name="T48" fmla="*/ 38 w 126"/>
                  <a:gd name="T49" fmla="*/ 85 h 97"/>
                  <a:gd name="T50" fmla="*/ 33 w 126"/>
                  <a:gd name="T51" fmla="*/ 97 h 97"/>
                  <a:gd name="T52" fmla="*/ 37 w 126"/>
                  <a:gd name="T53" fmla="*/ 72 h 97"/>
                  <a:gd name="T54" fmla="*/ 33 w 126"/>
                  <a:gd name="T55" fmla="*/ 32 h 97"/>
                  <a:gd name="T56" fmla="*/ 33 w 126"/>
                  <a:gd name="T57" fmla="*/ 15 h 97"/>
                  <a:gd name="T58" fmla="*/ 36 w 126"/>
                  <a:gd name="T59" fmla="*/ 19 h 97"/>
                  <a:gd name="T60" fmla="*/ 33 w 126"/>
                  <a:gd name="T61" fmla="*/ 3 h 97"/>
                  <a:gd name="T62" fmla="*/ 27 w 126"/>
                  <a:gd name="T63" fmla="*/ 20 h 97"/>
                  <a:gd name="T64" fmla="*/ 33 w 126"/>
                  <a:gd name="T65" fmla="*/ 15 h 97"/>
                  <a:gd name="T66" fmla="*/ 33 w 126"/>
                  <a:gd name="T67" fmla="*/ 3 h 97"/>
                  <a:gd name="T68" fmla="*/ 27 w 126"/>
                  <a:gd name="T69" fmla="*/ 97 h 97"/>
                  <a:gd name="T70" fmla="*/ 27 w 126"/>
                  <a:gd name="T71" fmla="*/ 92 h 97"/>
                  <a:gd name="T72" fmla="*/ 33 w 126"/>
                  <a:gd name="T73" fmla="*/ 32 h 97"/>
                  <a:gd name="T74" fmla="*/ 23 w 126"/>
                  <a:gd name="T75" fmla="*/ 69 h 97"/>
                  <a:gd name="T76" fmla="*/ 27 w 126"/>
                  <a:gd name="T77" fmla="*/ 59 h 97"/>
                  <a:gd name="T78" fmla="*/ 26 w 126"/>
                  <a:gd name="T79" fmla="*/ 47 h 97"/>
                  <a:gd name="T80" fmla="*/ 23 w 126"/>
                  <a:gd name="T81" fmla="*/ 39 h 97"/>
                  <a:gd name="T82" fmla="*/ 33 w 126"/>
                  <a:gd name="T83" fmla="*/ 32 h 97"/>
                  <a:gd name="T84" fmla="*/ 17 w 126"/>
                  <a:gd name="T85" fmla="*/ 11 h 97"/>
                  <a:gd name="T86" fmla="*/ 2 w 126"/>
                  <a:gd name="T87" fmla="*/ 40 h 97"/>
                  <a:gd name="T88" fmla="*/ 8 w 126"/>
                  <a:gd name="T89" fmla="*/ 88 h 97"/>
                  <a:gd name="T90" fmla="*/ 23 w 126"/>
                  <a:gd name="T91" fmla="*/ 97 h 97"/>
                  <a:gd name="T92" fmla="*/ 22 w 126"/>
                  <a:gd name="T93" fmla="*/ 91 h 97"/>
                  <a:gd name="T94" fmla="*/ 17 w 126"/>
                  <a:gd name="T95" fmla="*/ 74 h 97"/>
                  <a:gd name="T96" fmla="*/ 23 w 126"/>
                  <a:gd name="T97" fmla="*/ 65 h 97"/>
                  <a:gd name="T98" fmla="*/ 13 w 126"/>
                  <a:gd name="T99" fmla="*/ 65 h 97"/>
                  <a:gd name="T100" fmla="*/ 7 w 126"/>
                  <a:gd name="T101" fmla="*/ 54 h 97"/>
                  <a:gd name="T102" fmla="*/ 14 w 126"/>
                  <a:gd name="T103" fmla="*/ 43 h 97"/>
                  <a:gd name="T104" fmla="*/ 23 w 126"/>
                  <a:gd name="T105" fmla="*/ 39 h 97"/>
                  <a:gd name="T106" fmla="*/ 14 w 126"/>
                  <a:gd name="T107" fmla="*/ 32 h 97"/>
                  <a:gd name="T108" fmla="*/ 14 w 126"/>
                  <a:gd name="T109" fmla="*/ 2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6" h="97">
                    <a:moveTo>
                      <a:pt x="126" y="53"/>
                    </a:moveTo>
                    <a:lnTo>
                      <a:pt x="126" y="53"/>
                    </a:lnTo>
                    <a:lnTo>
                      <a:pt x="126" y="45"/>
                    </a:lnTo>
                    <a:lnTo>
                      <a:pt x="124" y="38"/>
                    </a:lnTo>
                    <a:lnTo>
                      <a:pt x="121" y="31"/>
                    </a:lnTo>
                    <a:lnTo>
                      <a:pt x="117" y="24"/>
                    </a:lnTo>
                    <a:lnTo>
                      <a:pt x="109" y="17"/>
                    </a:lnTo>
                    <a:lnTo>
                      <a:pt x="105" y="15"/>
                    </a:lnTo>
                    <a:lnTo>
                      <a:pt x="105" y="15"/>
                    </a:lnTo>
                    <a:lnTo>
                      <a:pt x="99" y="12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3" y="35"/>
                    </a:lnTo>
                    <a:lnTo>
                      <a:pt x="106" y="36"/>
                    </a:lnTo>
                    <a:lnTo>
                      <a:pt x="106" y="36"/>
                    </a:lnTo>
                    <a:lnTo>
                      <a:pt x="111" y="39"/>
                    </a:lnTo>
                    <a:lnTo>
                      <a:pt x="114" y="45"/>
                    </a:lnTo>
                    <a:lnTo>
                      <a:pt x="114" y="50"/>
                    </a:lnTo>
                    <a:lnTo>
                      <a:pt x="113" y="55"/>
                    </a:lnTo>
                    <a:lnTo>
                      <a:pt x="113" y="55"/>
                    </a:lnTo>
                    <a:lnTo>
                      <a:pt x="110" y="59"/>
                    </a:lnTo>
                    <a:lnTo>
                      <a:pt x="107" y="62"/>
                    </a:lnTo>
                    <a:lnTo>
                      <a:pt x="103" y="63"/>
                    </a:lnTo>
                    <a:lnTo>
                      <a:pt x="99" y="63"/>
                    </a:lnTo>
                    <a:lnTo>
                      <a:pt x="99" y="76"/>
                    </a:lnTo>
                    <a:lnTo>
                      <a:pt x="99" y="76"/>
                    </a:lnTo>
                    <a:lnTo>
                      <a:pt x="109" y="74"/>
                    </a:lnTo>
                    <a:lnTo>
                      <a:pt x="113" y="72"/>
                    </a:lnTo>
                    <a:lnTo>
                      <a:pt x="117" y="70"/>
                    </a:lnTo>
                    <a:lnTo>
                      <a:pt x="121" y="68"/>
                    </a:lnTo>
                    <a:lnTo>
                      <a:pt x="122" y="63"/>
                    </a:lnTo>
                    <a:lnTo>
                      <a:pt x="125" y="58"/>
                    </a:lnTo>
                    <a:lnTo>
                      <a:pt x="126" y="53"/>
                    </a:lnTo>
                    <a:lnTo>
                      <a:pt x="126" y="53"/>
                    </a:lnTo>
                    <a:close/>
                    <a:moveTo>
                      <a:pt x="99" y="12"/>
                    </a:moveTo>
                    <a:lnTo>
                      <a:pt x="99" y="12"/>
                    </a:lnTo>
                    <a:lnTo>
                      <a:pt x="82" y="5"/>
                    </a:lnTo>
                    <a:lnTo>
                      <a:pt x="65" y="1"/>
                    </a:lnTo>
                    <a:lnTo>
                      <a:pt x="52" y="0"/>
                    </a:lnTo>
                    <a:lnTo>
                      <a:pt x="40" y="1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5" y="8"/>
                    </a:lnTo>
                    <a:lnTo>
                      <a:pt x="46" y="11"/>
                    </a:lnTo>
                    <a:lnTo>
                      <a:pt x="46" y="13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4" y="19"/>
                    </a:lnTo>
                    <a:lnTo>
                      <a:pt x="40" y="20"/>
                    </a:lnTo>
                    <a:lnTo>
                      <a:pt x="40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40" y="84"/>
                    </a:lnTo>
                    <a:lnTo>
                      <a:pt x="40" y="96"/>
                    </a:lnTo>
                    <a:lnTo>
                      <a:pt x="40" y="96"/>
                    </a:lnTo>
                    <a:lnTo>
                      <a:pt x="49" y="91"/>
                    </a:lnTo>
                    <a:lnTo>
                      <a:pt x="59" y="82"/>
                    </a:lnTo>
                    <a:lnTo>
                      <a:pt x="69" y="77"/>
                    </a:lnTo>
                    <a:lnTo>
                      <a:pt x="73" y="76"/>
                    </a:lnTo>
                    <a:lnTo>
                      <a:pt x="79" y="76"/>
                    </a:lnTo>
                    <a:lnTo>
                      <a:pt x="79" y="76"/>
                    </a:lnTo>
                    <a:lnTo>
                      <a:pt x="90" y="76"/>
                    </a:lnTo>
                    <a:lnTo>
                      <a:pt x="99" y="76"/>
                    </a:lnTo>
                    <a:lnTo>
                      <a:pt x="99" y="63"/>
                    </a:lnTo>
                    <a:lnTo>
                      <a:pt x="99" y="63"/>
                    </a:lnTo>
                    <a:lnTo>
                      <a:pt x="97" y="63"/>
                    </a:lnTo>
                    <a:lnTo>
                      <a:pt x="92" y="62"/>
                    </a:lnTo>
                    <a:lnTo>
                      <a:pt x="92" y="62"/>
                    </a:lnTo>
                    <a:lnTo>
                      <a:pt x="92" y="62"/>
                    </a:lnTo>
                    <a:lnTo>
                      <a:pt x="88" y="59"/>
                    </a:lnTo>
                    <a:lnTo>
                      <a:pt x="86" y="54"/>
                    </a:lnTo>
                    <a:lnTo>
                      <a:pt x="84" y="49"/>
                    </a:lnTo>
                    <a:lnTo>
                      <a:pt x="86" y="42"/>
                    </a:lnTo>
                    <a:lnTo>
                      <a:pt x="86" y="42"/>
                    </a:lnTo>
                    <a:lnTo>
                      <a:pt x="88" y="39"/>
                    </a:lnTo>
                    <a:lnTo>
                      <a:pt x="91" y="36"/>
                    </a:lnTo>
                    <a:lnTo>
                      <a:pt x="95" y="35"/>
                    </a:lnTo>
                    <a:lnTo>
                      <a:pt x="99" y="34"/>
                    </a:lnTo>
                    <a:lnTo>
                      <a:pt x="99" y="12"/>
                    </a:lnTo>
                    <a:close/>
                    <a:moveTo>
                      <a:pt x="40" y="1"/>
                    </a:moveTo>
                    <a:lnTo>
                      <a:pt x="40" y="1"/>
                    </a:lnTo>
                    <a:lnTo>
                      <a:pt x="33" y="3"/>
                    </a:lnTo>
                    <a:lnTo>
                      <a:pt x="33" y="11"/>
                    </a:lnTo>
                    <a:lnTo>
                      <a:pt x="33" y="11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6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40" y="1"/>
                    </a:lnTo>
                    <a:close/>
                    <a:moveTo>
                      <a:pt x="33" y="97"/>
                    </a:moveTo>
                    <a:lnTo>
                      <a:pt x="33" y="97"/>
                    </a:lnTo>
                    <a:lnTo>
                      <a:pt x="40" y="96"/>
                    </a:lnTo>
                    <a:lnTo>
                      <a:pt x="40" y="84"/>
                    </a:lnTo>
                    <a:lnTo>
                      <a:pt x="40" y="84"/>
                    </a:lnTo>
                    <a:lnTo>
                      <a:pt x="38" y="85"/>
                    </a:lnTo>
                    <a:lnTo>
                      <a:pt x="38" y="85"/>
                    </a:lnTo>
                    <a:lnTo>
                      <a:pt x="36" y="89"/>
                    </a:lnTo>
                    <a:lnTo>
                      <a:pt x="33" y="92"/>
                    </a:lnTo>
                    <a:lnTo>
                      <a:pt x="33" y="97"/>
                    </a:lnTo>
                    <a:lnTo>
                      <a:pt x="33" y="97"/>
                    </a:lnTo>
                    <a:close/>
                    <a:moveTo>
                      <a:pt x="40" y="20"/>
                    </a:moveTo>
                    <a:lnTo>
                      <a:pt x="40" y="76"/>
                    </a:lnTo>
                    <a:lnTo>
                      <a:pt x="40" y="76"/>
                    </a:lnTo>
                    <a:lnTo>
                      <a:pt x="37" y="72"/>
                    </a:lnTo>
                    <a:lnTo>
                      <a:pt x="33" y="69"/>
                    </a:lnTo>
                    <a:lnTo>
                      <a:pt x="33" y="69"/>
                    </a:lnTo>
                    <a:lnTo>
                      <a:pt x="33" y="69"/>
                    </a:lnTo>
                    <a:lnTo>
                      <a:pt x="33" y="32"/>
                    </a:lnTo>
                    <a:lnTo>
                      <a:pt x="33" y="32"/>
                    </a:lnTo>
                    <a:lnTo>
                      <a:pt x="33" y="30"/>
                    </a:lnTo>
                    <a:lnTo>
                      <a:pt x="33" y="26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4" y="17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40" y="20"/>
                    </a:lnTo>
                    <a:lnTo>
                      <a:pt x="40" y="20"/>
                    </a:lnTo>
                    <a:close/>
                    <a:moveTo>
                      <a:pt x="33" y="3"/>
                    </a:moveTo>
                    <a:lnTo>
                      <a:pt x="33" y="3"/>
                    </a:lnTo>
                    <a:lnTo>
                      <a:pt x="23" y="7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30" y="23"/>
                    </a:lnTo>
                    <a:lnTo>
                      <a:pt x="33" y="26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2" y="13"/>
                    </a:lnTo>
                    <a:lnTo>
                      <a:pt x="33" y="11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  <a:moveTo>
                      <a:pt x="23" y="97"/>
                    </a:moveTo>
                    <a:lnTo>
                      <a:pt x="23" y="97"/>
                    </a:lnTo>
                    <a:lnTo>
                      <a:pt x="27" y="97"/>
                    </a:lnTo>
                    <a:lnTo>
                      <a:pt x="33" y="97"/>
                    </a:lnTo>
                    <a:lnTo>
                      <a:pt x="33" y="92"/>
                    </a:lnTo>
                    <a:lnTo>
                      <a:pt x="33" y="92"/>
                    </a:lnTo>
                    <a:lnTo>
                      <a:pt x="27" y="92"/>
                    </a:lnTo>
                    <a:lnTo>
                      <a:pt x="23" y="91"/>
                    </a:lnTo>
                    <a:lnTo>
                      <a:pt x="23" y="97"/>
                    </a:lnTo>
                    <a:lnTo>
                      <a:pt x="23" y="97"/>
                    </a:lnTo>
                    <a:close/>
                    <a:moveTo>
                      <a:pt x="33" y="32"/>
                    </a:moveTo>
                    <a:lnTo>
                      <a:pt x="33" y="69"/>
                    </a:lnTo>
                    <a:lnTo>
                      <a:pt x="33" y="69"/>
                    </a:lnTo>
                    <a:lnTo>
                      <a:pt x="27" y="68"/>
                    </a:lnTo>
                    <a:lnTo>
                      <a:pt x="23" y="69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26" y="62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9" y="55"/>
                    </a:lnTo>
                    <a:lnTo>
                      <a:pt x="29" y="50"/>
                    </a:lnTo>
                    <a:lnTo>
                      <a:pt x="26" y="47"/>
                    </a:lnTo>
                    <a:lnTo>
                      <a:pt x="23" y="45"/>
                    </a:lnTo>
                    <a:lnTo>
                      <a:pt x="23" y="43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7" y="38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3" y="32"/>
                    </a:lnTo>
                    <a:lnTo>
                      <a:pt x="33" y="32"/>
                    </a:lnTo>
                    <a:close/>
                    <a:moveTo>
                      <a:pt x="23" y="7"/>
                    </a:moveTo>
                    <a:lnTo>
                      <a:pt x="23" y="7"/>
                    </a:lnTo>
                    <a:lnTo>
                      <a:pt x="17" y="11"/>
                    </a:lnTo>
                    <a:lnTo>
                      <a:pt x="13" y="16"/>
                    </a:lnTo>
                    <a:lnTo>
                      <a:pt x="8" y="21"/>
                    </a:lnTo>
                    <a:lnTo>
                      <a:pt x="6" y="27"/>
                    </a:lnTo>
                    <a:lnTo>
                      <a:pt x="2" y="40"/>
                    </a:lnTo>
                    <a:lnTo>
                      <a:pt x="0" y="54"/>
                    </a:lnTo>
                    <a:lnTo>
                      <a:pt x="2" y="66"/>
                    </a:lnTo>
                    <a:lnTo>
                      <a:pt x="4" y="78"/>
                    </a:lnTo>
                    <a:lnTo>
                      <a:pt x="8" y="88"/>
                    </a:lnTo>
                    <a:lnTo>
                      <a:pt x="13" y="91"/>
                    </a:lnTo>
                    <a:lnTo>
                      <a:pt x="15" y="93"/>
                    </a:lnTo>
                    <a:lnTo>
                      <a:pt x="15" y="93"/>
                    </a:lnTo>
                    <a:lnTo>
                      <a:pt x="23" y="97"/>
                    </a:lnTo>
                    <a:lnTo>
                      <a:pt x="23" y="91"/>
                    </a:lnTo>
                    <a:lnTo>
                      <a:pt x="22" y="91"/>
                    </a:lnTo>
                    <a:lnTo>
                      <a:pt x="22" y="91"/>
                    </a:lnTo>
                    <a:lnTo>
                      <a:pt x="22" y="91"/>
                    </a:lnTo>
                    <a:lnTo>
                      <a:pt x="18" y="88"/>
                    </a:lnTo>
                    <a:lnTo>
                      <a:pt x="17" y="84"/>
                    </a:lnTo>
                    <a:lnTo>
                      <a:pt x="15" y="80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9" y="72"/>
                    </a:lnTo>
                    <a:lnTo>
                      <a:pt x="23" y="69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18" y="66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0" y="62"/>
                    </a:lnTo>
                    <a:lnTo>
                      <a:pt x="7" y="58"/>
                    </a:lnTo>
                    <a:lnTo>
                      <a:pt x="7" y="54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11" y="46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3" y="43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5" y="35"/>
                    </a:lnTo>
                    <a:lnTo>
                      <a:pt x="14" y="32"/>
                    </a:lnTo>
                    <a:lnTo>
                      <a:pt x="13" y="28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8" y="20"/>
                    </a:lnTo>
                    <a:lnTo>
                      <a:pt x="23" y="19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C16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3" tIns="34289" rIns="68573" bIns="34289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6" name="组合 199"/>
              <p:cNvGrpSpPr/>
              <p:nvPr/>
            </p:nvGrpSpPr>
            <p:grpSpPr>
              <a:xfrm>
                <a:off x="6264722" y="2017455"/>
                <a:ext cx="198835" cy="251222"/>
                <a:chOff x="3665538" y="3100388"/>
                <a:chExt cx="265113" cy="334963"/>
              </a:xfrm>
            </p:grpSpPr>
            <p:sp>
              <p:nvSpPr>
                <p:cNvPr id="54" name="Freeform 186"/>
                <p:cNvSpPr>
                  <a:spLocks/>
                </p:cNvSpPr>
                <p:nvPr/>
              </p:nvSpPr>
              <p:spPr bwMode="auto">
                <a:xfrm>
                  <a:off x="3665538" y="3109913"/>
                  <a:ext cx="252413" cy="325438"/>
                </a:xfrm>
                <a:custGeom>
                  <a:avLst/>
                  <a:gdLst>
                    <a:gd name="T0" fmla="*/ 159 w 159"/>
                    <a:gd name="T1" fmla="*/ 36 h 205"/>
                    <a:gd name="T2" fmla="*/ 151 w 159"/>
                    <a:gd name="T3" fmla="*/ 32 h 205"/>
                    <a:gd name="T4" fmla="*/ 56 w 159"/>
                    <a:gd name="T5" fmla="*/ 185 h 205"/>
                    <a:gd name="T6" fmla="*/ 56 w 159"/>
                    <a:gd name="T7" fmla="*/ 185 h 205"/>
                    <a:gd name="T8" fmla="*/ 53 w 159"/>
                    <a:gd name="T9" fmla="*/ 189 h 205"/>
                    <a:gd name="T10" fmla="*/ 50 w 159"/>
                    <a:gd name="T11" fmla="*/ 191 h 205"/>
                    <a:gd name="T12" fmla="*/ 46 w 159"/>
                    <a:gd name="T13" fmla="*/ 193 h 205"/>
                    <a:gd name="T14" fmla="*/ 41 w 159"/>
                    <a:gd name="T15" fmla="*/ 194 h 205"/>
                    <a:gd name="T16" fmla="*/ 37 w 159"/>
                    <a:gd name="T17" fmla="*/ 195 h 205"/>
                    <a:gd name="T18" fmla="*/ 31 w 159"/>
                    <a:gd name="T19" fmla="*/ 194 h 205"/>
                    <a:gd name="T20" fmla="*/ 27 w 159"/>
                    <a:gd name="T21" fmla="*/ 193 h 205"/>
                    <a:gd name="T22" fmla="*/ 22 w 159"/>
                    <a:gd name="T23" fmla="*/ 191 h 205"/>
                    <a:gd name="T24" fmla="*/ 22 w 159"/>
                    <a:gd name="T25" fmla="*/ 191 h 205"/>
                    <a:gd name="T26" fmla="*/ 18 w 159"/>
                    <a:gd name="T27" fmla="*/ 187 h 205"/>
                    <a:gd name="T28" fmla="*/ 15 w 159"/>
                    <a:gd name="T29" fmla="*/ 185 h 205"/>
                    <a:gd name="T30" fmla="*/ 12 w 159"/>
                    <a:gd name="T31" fmla="*/ 180 h 205"/>
                    <a:gd name="T32" fmla="*/ 10 w 159"/>
                    <a:gd name="T33" fmla="*/ 175 h 205"/>
                    <a:gd name="T34" fmla="*/ 10 w 159"/>
                    <a:gd name="T35" fmla="*/ 171 h 205"/>
                    <a:gd name="T36" fmla="*/ 10 w 159"/>
                    <a:gd name="T37" fmla="*/ 166 h 205"/>
                    <a:gd name="T38" fmla="*/ 11 w 159"/>
                    <a:gd name="T39" fmla="*/ 162 h 205"/>
                    <a:gd name="T40" fmla="*/ 12 w 159"/>
                    <a:gd name="T41" fmla="*/ 157 h 205"/>
                    <a:gd name="T42" fmla="*/ 107 w 159"/>
                    <a:gd name="T43" fmla="*/ 4 h 205"/>
                    <a:gd name="T44" fmla="*/ 100 w 159"/>
                    <a:gd name="T45" fmla="*/ 0 h 205"/>
                    <a:gd name="T46" fmla="*/ 4 w 159"/>
                    <a:gd name="T47" fmla="*/ 155 h 205"/>
                    <a:gd name="T48" fmla="*/ 4 w 159"/>
                    <a:gd name="T49" fmla="*/ 155 h 205"/>
                    <a:gd name="T50" fmla="*/ 2 w 159"/>
                    <a:gd name="T51" fmla="*/ 160 h 205"/>
                    <a:gd name="T52" fmla="*/ 0 w 159"/>
                    <a:gd name="T53" fmla="*/ 167 h 205"/>
                    <a:gd name="T54" fmla="*/ 0 w 159"/>
                    <a:gd name="T55" fmla="*/ 172 h 205"/>
                    <a:gd name="T56" fmla="*/ 2 w 159"/>
                    <a:gd name="T57" fmla="*/ 179 h 205"/>
                    <a:gd name="T58" fmla="*/ 3 w 159"/>
                    <a:gd name="T59" fmla="*/ 185 h 205"/>
                    <a:gd name="T60" fmla="*/ 7 w 159"/>
                    <a:gd name="T61" fmla="*/ 190 h 205"/>
                    <a:gd name="T62" fmla="*/ 11 w 159"/>
                    <a:gd name="T63" fmla="*/ 195 h 205"/>
                    <a:gd name="T64" fmla="*/ 16 w 159"/>
                    <a:gd name="T65" fmla="*/ 199 h 205"/>
                    <a:gd name="T66" fmla="*/ 16 w 159"/>
                    <a:gd name="T67" fmla="*/ 199 h 205"/>
                    <a:gd name="T68" fmla="*/ 23 w 159"/>
                    <a:gd name="T69" fmla="*/ 202 h 205"/>
                    <a:gd name="T70" fmla="*/ 30 w 159"/>
                    <a:gd name="T71" fmla="*/ 203 h 205"/>
                    <a:gd name="T72" fmla="*/ 35 w 159"/>
                    <a:gd name="T73" fmla="*/ 205 h 205"/>
                    <a:gd name="T74" fmla="*/ 42 w 159"/>
                    <a:gd name="T75" fmla="*/ 205 h 205"/>
                    <a:gd name="T76" fmla="*/ 48 w 159"/>
                    <a:gd name="T77" fmla="*/ 202 h 205"/>
                    <a:gd name="T78" fmla="*/ 53 w 159"/>
                    <a:gd name="T79" fmla="*/ 199 h 205"/>
                    <a:gd name="T80" fmla="*/ 58 w 159"/>
                    <a:gd name="T81" fmla="*/ 195 h 205"/>
                    <a:gd name="T82" fmla="*/ 62 w 159"/>
                    <a:gd name="T83" fmla="*/ 191 h 205"/>
                    <a:gd name="T84" fmla="*/ 159 w 159"/>
                    <a:gd name="T85" fmla="*/ 36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59" h="205">
                      <a:moveTo>
                        <a:pt x="159" y="36"/>
                      </a:moveTo>
                      <a:lnTo>
                        <a:pt x="151" y="32"/>
                      </a:lnTo>
                      <a:lnTo>
                        <a:pt x="56" y="185"/>
                      </a:lnTo>
                      <a:lnTo>
                        <a:pt x="56" y="185"/>
                      </a:lnTo>
                      <a:lnTo>
                        <a:pt x="53" y="189"/>
                      </a:lnTo>
                      <a:lnTo>
                        <a:pt x="50" y="191"/>
                      </a:lnTo>
                      <a:lnTo>
                        <a:pt x="46" y="193"/>
                      </a:lnTo>
                      <a:lnTo>
                        <a:pt x="41" y="194"/>
                      </a:lnTo>
                      <a:lnTo>
                        <a:pt x="37" y="195"/>
                      </a:lnTo>
                      <a:lnTo>
                        <a:pt x="31" y="194"/>
                      </a:lnTo>
                      <a:lnTo>
                        <a:pt x="27" y="193"/>
                      </a:lnTo>
                      <a:lnTo>
                        <a:pt x="22" y="191"/>
                      </a:lnTo>
                      <a:lnTo>
                        <a:pt x="22" y="191"/>
                      </a:lnTo>
                      <a:lnTo>
                        <a:pt x="18" y="187"/>
                      </a:lnTo>
                      <a:lnTo>
                        <a:pt x="15" y="185"/>
                      </a:lnTo>
                      <a:lnTo>
                        <a:pt x="12" y="180"/>
                      </a:lnTo>
                      <a:lnTo>
                        <a:pt x="10" y="175"/>
                      </a:lnTo>
                      <a:lnTo>
                        <a:pt x="10" y="171"/>
                      </a:lnTo>
                      <a:lnTo>
                        <a:pt x="10" y="166"/>
                      </a:lnTo>
                      <a:lnTo>
                        <a:pt x="11" y="162"/>
                      </a:lnTo>
                      <a:lnTo>
                        <a:pt x="12" y="157"/>
                      </a:lnTo>
                      <a:lnTo>
                        <a:pt x="107" y="4"/>
                      </a:lnTo>
                      <a:lnTo>
                        <a:pt x="100" y="0"/>
                      </a:lnTo>
                      <a:lnTo>
                        <a:pt x="4" y="155"/>
                      </a:lnTo>
                      <a:lnTo>
                        <a:pt x="4" y="155"/>
                      </a:lnTo>
                      <a:lnTo>
                        <a:pt x="2" y="160"/>
                      </a:lnTo>
                      <a:lnTo>
                        <a:pt x="0" y="167"/>
                      </a:lnTo>
                      <a:lnTo>
                        <a:pt x="0" y="172"/>
                      </a:lnTo>
                      <a:lnTo>
                        <a:pt x="2" y="179"/>
                      </a:lnTo>
                      <a:lnTo>
                        <a:pt x="3" y="185"/>
                      </a:lnTo>
                      <a:lnTo>
                        <a:pt x="7" y="190"/>
                      </a:lnTo>
                      <a:lnTo>
                        <a:pt x="11" y="195"/>
                      </a:lnTo>
                      <a:lnTo>
                        <a:pt x="16" y="199"/>
                      </a:lnTo>
                      <a:lnTo>
                        <a:pt x="16" y="199"/>
                      </a:lnTo>
                      <a:lnTo>
                        <a:pt x="23" y="202"/>
                      </a:lnTo>
                      <a:lnTo>
                        <a:pt x="30" y="203"/>
                      </a:lnTo>
                      <a:lnTo>
                        <a:pt x="35" y="205"/>
                      </a:lnTo>
                      <a:lnTo>
                        <a:pt x="42" y="205"/>
                      </a:lnTo>
                      <a:lnTo>
                        <a:pt x="48" y="202"/>
                      </a:lnTo>
                      <a:lnTo>
                        <a:pt x="53" y="199"/>
                      </a:lnTo>
                      <a:lnTo>
                        <a:pt x="58" y="195"/>
                      </a:lnTo>
                      <a:lnTo>
                        <a:pt x="62" y="191"/>
                      </a:lnTo>
                      <a:lnTo>
                        <a:pt x="159" y="36"/>
                      </a:lnTo>
                      <a:close/>
                    </a:path>
                  </a:pathLst>
                </a:custGeom>
                <a:solidFill>
                  <a:srgbClr val="C160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187"/>
                <p:cNvSpPr>
                  <a:spLocks/>
                </p:cNvSpPr>
                <p:nvPr/>
              </p:nvSpPr>
              <p:spPr bwMode="auto">
                <a:xfrm>
                  <a:off x="3808413" y="3100388"/>
                  <a:ext cx="122238" cy="82550"/>
                </a:xfrm>
                <a:custGeom>
                  <a:avLst/>
                  <a:gdLst>
                    <a:gd name="T0" fmla="*/ 75 w 77"/>
                    <a:gd name="T1" fmla="*/ 50 h 52"/>
                    <a:gd name="T2" fmla="*/ 75 w 77"/>
                    <a:gd name="T3" fmla="*/ 50 h 52"/>
                    <a:gd name="T4" fmla="*/ 74 w 77"/>
                    <a:gd name="T5" fmla="*/ 51 h 52"/>
                    <a:gd name="T6" fmla="*/ 71 w 77"/>
                    <a:gd name="T7" fmla="*/ 52 h 52"/>
                    <a:gd name="T8" fmla="*/ 69 w 77"/>
                    <a:gd name="T9" fmla="*/ 52 h 52"/>
                    <a:gd name="T10" fmla="*/ 67 w 77"/>
                    <a:gd name="T11" fmla="*/ 51 h 52"/>
                    <a:gd name="T12" fmla="*/ 2 w 77"/>
                    <a:gd name="T13" fmla="*/ 12 h 52"/>
                    <a:gd name="T14" fmla="*/ 2 w 77"/>
                    <a:gd name="T15" fmla="*/ 12 h 52"/>
                    <a:gd name="T16" fmla="*/ 0 w 77"/>
                    <a:gd name="T17" fmla="*/ 9 h 52"/>
                    <a:gd name="T18" fmla="*/ 0 w 77"/>
                    <a:gd name="T19" fmla="*/ 8 h 52"/>
                    <a:gd name="T20" fmla="*/ 0 w 77"/>
                    <a:gd name="T21" fmla="*/ 5 h 52"/>
                    <a:gd name="T22" fmla="*/ 0 w 77"/>
                    <a:gd name="T23" fmla="*/ 2 h 52"/>
                    <a:gd name="T24" fmla="*/ 0 w 77"/>
                    <a:gd name="T25" fmla="*/ 2 h 52"/>
                    <a:gd name="T26" fmla="*/ 1 w 77"/>
                    <a:gd name="T27" fmla="*/ 1 h 52"/>
                    <a:gd name="T28" fmla="*/ 4 w 77"/>
                    <a:gd name="T29" fmla="*/ 0 h 52"/>
                    <a:gd name="T30" fmla="*/ 6 w 77"/>
                    <a:gd name="T31" fmla="*/ 0 h 52"/>
                    <a:gd name="T32" fmla="*/ 8 w 77"/>
                    <a:gd name="T33" fmla="*/ 1 h 52"/>
                    <a:gd name="T34" fmla="*/ 74 w 77"/>
                    <a:gd name="T35" fmla="*/ 42 h 52"/>
                    <a:gd name="T36" fmla="*/ 74 w 77"/>
                    <a:gd name="T37" fmla="*/ 42 h 52"/>
                    <a:gd name="T38" fmla="*/ 75 w 77"/>
                    <a:gd name="T39" fmla="*/ 43 h 52"/>
                    <a:gd name="T40" fmla="*/ 77 w 77"/>
                    <a:gd name="T41" fmla="*/ 46 h 52"/>
                    <a:gd name="T42" fmla="*/ 77 w 77"/>
                    <a:gd name="T43" fmla="*/ 47 h 52"/>
                    <a:gd name="T44" fmla="*/ 75 w 77"/>
                    <a:gd name="T45" fmla="*/ 50 h 52"/>
                    <a:gd name="T46" fmla="*/ 75 w 77"/>
                    <a:gd name="T47" fmla="*/ 5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7" h="52">
                      <a:moveTo>
                        <a:pt x="75" y="50"/>
                      </a:moveTo>
                      <a:lnTo>
                        <a:pt x="75" y="50"/>
                      </a:lnTo>
                      <a:lnTo>
                        <a:pt x="74" y="51"/>
                      </a:lnTo>
                      <a:lnTo>
                        <a:pt x="71" y="52"/>
                      </a:lnTo>
                      <a:lnTo>
                        <a:pt x="69" y="52"/>
                      </a:lnTo>
                      <a:lnTo>
                        <a:pt x="67" y="51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1"/>
                      </a:lnTo>
                      <a:lnTo>
                        <a:pt x="74" y="42"/>
                      </a:lnTo>
                      <a:lnTo>
                        <a:pt x="74" y="42"/>
                      </a:lnTo>
                      <a:lnTo>
                        <a:pt x="75" y="43"/>
                      </a:lnTo>
                      <a:lnTo>
                        <a:pt x="77" y="46"/>
                      </a:lnTo>
                      <a:lnTo>
                        <a:pt x="77" y="47"/>
                      </a:lnTo>
                      <a:lnTo>
                        <a:pt x="75" y="50"/>
                      </a:lnTo>
                      <a:lnTo>
                        <a:pt x="75" y="50"/>
                      </a:lnTo>
                      <a:close/>
                    </a:path>
                  </a:pathLst>
                </a:custGeom>
                <a:solidFill>
                  <a:srgbClr val="C160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188"/>
                <p:cNvSpPr>
                  <a:spLocks/>
                </p:cNvSpPr>
                <p:nvPr/>
              </p:nvSpPr>
              <p:spPr bwMode="auto">
                <a:xfrm>
                  <a:off x="3708401" y="3168650"/>
                  <a:ext cx="173038" cy="234950"/>
                </a:xfrm>
                <a:custGeom>
                  <a:avLst/>
                  <a:gdLst>
                    <a:gd name="T0" fmla="*/ 109 w 109"/>
                    <a:gd name="T1" fmla="*/ 5 h 148"/>
                    <a:gd name="T2" fmla="*/ 99 w 109"/>
                    <a:gd name="T3" fmla="*/ 0 h 148"/>
                    <a:gd name="T4" fmla="*/ 15 w 109"/>
                    <a:gd name="T5" fmla="*/ 137 h 148"/>
                    <a:gd name="T6" fmla="*/ 15 w 109"/>
                    <a:gd name="T7" fmla="*/ 137 h 148"/>
                    <a:gd name="T8" fmla="*/ 12 w 109"/>
                    <a:gd name="T9" fmla="*/ 139 h 148"/>
                    <a:gd name="T10" fmla="*/ 8 w 109"/>
                    <a:gd name="T11" fmla="*/ 142 h 148"/>
                    <a:gd name="T12" fmla="*/ 4 w 109"/>
                    <a:gd name="T13" fmla="*/ 143 h 148"/>
                    <a:gd name="T14" fmla="*/ 0 w 109"/>
                    <a:gd name="T15" fmla="*/ 143 h 148"/>
                    <a:gd name="T16" fmla="*/ 0 w 109"/>
                    <a:gd name="T17" fmla="*/ 143 h 148"/>
                    <a:gd name="T18" fmla="*/ 0 w 109"/>
                    <a:gd name="T19" fmla="*/ 145 h 148"/>
                    <a:gd name="T20" fmla="*/ 0 w 109"/>
                    <a:gd name="T21" fmla="*/ 145 h 148"/>
                    <a:gd name="T22" fmla="*/ 7 w 109"/>
                    <a:gd name="T23" fmla="*/ 148 h 148"/>
                    <a:gd name="T24" fmla="*/ 14 w 109"/>
                    <a:gd name="T25" fmla="*/ 148 h 148"/>
                    <a:gd name="T26" fmla="*/ 21 w 109"/>
                    <a:gd name="T27" fmla="*/ 145 h 148"/>
                    <a:gd name="T28" fmla="*/ 25 w 109"/>
                    <a:gd name="T29" fmla="*/ 141 h 148"/>
                    <a:gd name="T30" fmla="*/ 109 w 109"/>
                    <a:gd name="T31" fmla="*/ 5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9" h="148">
                      <a:moveTo>
                        <a:pt x="109" y="5"/>
                      </a:moveTo>
                      <a:lnTo>
                        <a:pt x="99" y="0"/>
                      </a:lnTo>
                      <a:lnTo>
                        <a:pt x="15" y="137"/>
                      </a:lnTo>
                      <a:lnTo>
                        <a:pt x="15" y="137"/>
                      </a:lnTo>
                      <a:lnTo>
                        <a:pt x="12" y="139"/>
                      </a:lnTo>
                      <a:lnTo>
                        <a:pt x="8" y="142"/>
                      </a:lnTo>
                      <a:lnTo>
                        <a:pt x="4" y="143"/>
                      </a:lnTo>
                      <a:lnTo>
                        <a:pt x="0" y="143"/>
                      </a:lnTo>
                      <a:lnTo>
                        <a:pt x="0" y="143"/>
                      </a:lnTo>
                      <a:lnTo>
                        <a:pt x="0" y="145"/>
                      </a:lnTo>
                      <a:lnTo>
                        <a:pt x="0" y="145"/>
                      </a:lnTo>
                      <a:lnTo>
                        <a:pt x="7" y="148"/>
                      </a:lnTo>
                      <a:lnTo>
                        <a:pt x="14" y="148"/>
                      </a:lnTo>
                      <a:lnTo>
                        <a:pt x="21" y="145"/>
                      </a:lnTo>
                      <a:lnTo>
                        <a:pt x="25" y="141"/>
                      </a:lnTo>
                      <a:lnTo>
                        <a:pt x="109" y="5"/>
                      </a:lnTo>
                      <a:close/>
                    </a:path>
                  </a:pathLst>
                </a:custGeom>
                <a:solidFill>
                  <a:srgbClr val="C160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7" name="Freeform 189"/>
              <p:cNvSpPr>
                <a:spLocks noEditPoints="1"/>
              </p:cNvSpPr>
              <p:nvPr/>
            </p:nvSpPr>
            <p:spPr bwMode="auto">
              <a:xfrm>
                <a:off x="5290785" y="3229509"/>
                <a:ext cx="163116" cy="175022"/>
              </a:xfrm>
              <a:custGeom>
                <a:avLst/>
                <a:gdLst>
                  <a:gd name="T0" fmla="*/ 107 w 137"/>
                  <a:gd name="T1" fmla="*/ 68 h 147"/>
                  <a:gd name="T2" fmla="*/ 103 w 137"/>
                  <a:gd name="T3" fmla="*/ 51 h 147"/>
                  <a:gd name="T4" fmla="*/ 103 w 137"/>
                  <a:gd name="T5" fmla="*/ 99 h 147"/>
                  <a:gd name="T6" fmla="*/ 117 w 137"/>
                  <a:gd name="T7" fmla="*/ 111 h 147"/>
                  <a:gd name="T8" fmla="*/ 115 w 137"/>
                  <a:gd name="T9" fmla="*/ 118 h 147"/>
                  <a:gd name="T10" fmla="*/ 103 w 137"/>
                  <a:gd name="T11" fmla="*/ 38 h 147"/>
                  <a:gd name="T12" fmla="*/ 115 w 137"/>
                  <a:gd name="T13" fmla="*/ 19 h 147"/>
                  <a:gd name="T14" fmla="*/ 117 w 137"/>
                  <a:gd name="T15" fmla="*/ 24 h 147"/>
                  <a:gd name="T16" fmla="*/ 103 w 137"/>
                  <a:gd name="T17" fmla="*/ 38 h 147"/>
                  <a:gd name="T18" fmla="*/ 114 w 137"/>
                  <a:gd name="T19" fmla="*/ 68 h 147"/>
                  <a:gd name="T20" fmla="*/ 134 w 137"/>
                  <a:gd name="T21" fmla="*/ 65 h 147"/>
                  <a:gd name="T22" fmla="*/ 136 w 137"/>
                  <a:gd name="T23" fmla="*/ 70 h 147"/>
                  <a:gd name="T24" fmla="*/ 114 w 137"/>
                  <a:gd name="T25" fmla="*/ 70 h 147"/>
                  <a:gd name="T26" fmla="*/ 69 w 137"/>
                  <a:gd name="T27" fmla="*/ 30 h 147"/>
                  <a:gd name="T28" fmla="*/ 103 w 137"/>
                  <a:gd name="T29" fmla="*/ 51 h 147"/>
                  <a:gd name="T30" fmla="*/ 90 w 137"/>
                  <a:gd name="T31" fmla="*/ 100 h 147"/>
                  <a:gd name="T32" fmla="*/ 84 w 137"/>
                  <a:gd name="T33" fmla="*/ 142 h 147"/>
                  <a:gd name="T34" fmla="*/ 69 w 137"/>
                  <a:gd name="T35" fmla="*/ 114 h 147"/>
                  <a:gd name="T36" fmla="*/ 83 w 137"/>
                  <a:gd name="T37" fmla="*/ 96 h 147"/>
                  <a:gd name="T38" fmla="*/ 95 w 137"/>
                  <a:gd name="T39" fmla="*/ 84 h 147"/>
                  <a:gd name="T40" fmla="*/ 99 w 137"/>
                  <a:gd name="T41" fmla="*/ 62 h 147"/>
                  <a:gd name="T42" fmla="*/ 91 w 137"/>
                  <a:gd name="T43" fmla="*/ 47 h 147"/>
                  <a:gd name="T44" fmla="*/ 69 w 137"/>
                  <a:gd name="T45" fmla="*/ 38 h 147"/>
                  <a:gd name="T46" fmla="*/ 100 w 137"/>
                  <a:gd name="T47" fmla="*/ 31 h 147"/>
                  <a:gd name="T48" fmla="*/ 100 w 137"/>
                  <a:gd name="T49" fmla="*/ 36 h 147"/>
                  <a:gd name="T50" fmla="*/ 103 w 137"/>
                  <a:gd name="T51" fmla="*/ 99 h 147"/>
                  <a:gd name="T52" fmla="*/ 99 w 137"/>
                  <a:gd name="T53" fmla="*/ 101 h 147"/>
                  <a:gd name="T54" fmla="*/ 103 w 137"/>
                  <a:gd name="T55" fmla="*/ 99 h 147"/>
                  <a:gd name="T56" fmla="*/ 72 w 137"/>
                  <a:gd name="T57" fmla="*/ 1 h 147"/>
                  <a:gd name="T58" fmla="*/ 72 w 137"/>
                  <a:gd name="T59" fmla="*/ 23 h 147"/>
                  <a:gd name="T60" fmla="*/ 67 w 137"/>
                  <a:gd name="T61" fmla="*/ 147 h 147"/>
                  <a:gd name="T62" fmla="*/ 49 w 137"/>
                  <a:gd name="T63" fmla="*/ 137 h 147"/>
                  <a:gd name="T64" fmla="*/ 41 w 137"/>
                  <a:gd name="T65" fmla="*/ 92 h 147"/>
                  <a:gd name="T66" fmla="*/ 41 w 137"/>
                  <a:gd name="T67" fmla="*/ 43 h 147"/>
                  <a:gd name="T68" fmla="*/ 69 w 137"/>
                  <a:gd name="T69" fmla="*/ 30 h 147"/>
                  <a:gd name="T70" fmla="*/ 57 w 137"/>
                  <a:gd name="T71" fmla="*/ 40 h 147"/>
                  <a:gd name="T72" fmla="*/ 45 w 137"/>
                  <a:gd name="T73" fmla="*/ 51 h 147"/>
                  <a:gd name="T74" fmla="*/ 40 w 137"/>
                  <a:gd name="T75" fmla="*/ 68 h 147"/>
                  <a:gd name="T76" fmla="*/ 54 w 137"/>
                  <a:gd name="T77" fmla="*/ 93 h 147"/>
                  <a:gd name="T78" fmla="*/ 56 w 137"/>
                  <a:gd name="T79" fmla="*/ 97 h 147"/>
                  <a:gd name="T80" fmla="*/ 69 w 137"/>
                  <a:gd name="T81" fmla="*/ 147 h 147"/>
                  <a:gd name="T82" fmla="*/ 69 w 137"/>
                  <a:gd name="T83" fmla="*/ 24 h 147"/>
                  <a:gd name="T84" fmla="*/ 65 w 137"/>
                  <a:gd name="T85" fmla="*/ 4 h 147"/>
                  <a:gd name="T86" fmla="*/ 69 w 137"/>
                  <a:gd name="T87" fmla="*/ 0 h 147"/>
                  <a:gd name="T88" fmla="*/ 38 w 137"/>
                  <a:gd name="T89" fmla="*/ 104 h 147"/>
                  <a:gd name="T90" fmla="*/ 35 w 137"/>
                  <a:gd name="T91" fmla="*/ 99 h 147"/>
                  <a:gd name="T92" fmla="*/ 35 w 137"/>
                  <a:gd name="T93" fmla="*/ 38 h 147"/>
                  <a:gd name="T94" fmla="*/ 38 w 137"/>
                  <a:gd name="T95" fmla="*/ 31 h 147"/>
                  <a:gd name="T96" fmla="*/ 35 w 137"/>
                  <a:gd name="T97" fmla="*/ 84 h 147"/>
                  <a:gd name="T98" fmla="*/ 33 w 137"/>
                  <a:gd name="T99" fmla="*/ 59 h 147"/>
                  <a:gd name="T100" fmla="*/ 35 w 137"/>
                  <a:gd name="T101" fmla="*/ 30 h 147"/>
                  <a:gd name="T102" fmla="*/ 33 w 137"/>
                  <a:gd name="T103" fmla="*/ 36 h 147"/>
                  <a:gd name="T104" fmla="*/ 21 w 137"/>
                  <a:gd name="T105" fmla="*/ 20 h 147"/>
                  <a:gd name="T106" fmla="*/ 35 w 137"/>
                  <a:gd name="T107" fmla="*/ 30 h 147"/>
                  <a:gd name="T108" fmla="*/ 26 w 137"/>
                  <a:gd name="T109" fmla="*/ 116 h 147"/>
                  <a:gd name="T110" fmla="*/ 21 w 137"/>
                  <a:gd name="T111" fmla="*/ 116 h 147"/>
                  <a:gd name="T112" fmla="*/ 33 w 137"/>
                  <a:gd name="T113" fmla="*/ 99 h 147"/>
                  <a:gd name="T114" fmla="*/ 4 w 137"/>
                  <a:gd name="T115" fmla="*/ 65 h 147"/>
                  <a:gd name="T116" fmla="*/ 23 w 137"/>
                  <a:gd name="T117" fmla="*/ 65 h 147"/>
                  <a:gd name="T118" fmla="*/ 21 w 137"/>
                  <a:gd name="T119" fmla="*/ 72 h 147"/>
                  <a:gd name="T120" fmla="*/ 0 w 137"/>
                  <a:gd name="T121" fmla="*/ 68 h 147"/>
                  <a:gd name="T122" fmla="*/ 4 w 137"/>
                  <a:gd name="T123" fmla="*/ 65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7" h="147">
                    <a:moveTo>
                      <a:pt x="103" y="51"/>
                    </a:moveTo>
                    <a:lnTo>
                      <a:pt x="103" y="51"/>
                    </a:lnTo>
                    <a:lnTo>
                      <a:pt x="106" y="59"/>
                    </a:lnTo>
                    <a:lnTo>
                      <a:pt x="107" y="68"/>
                    </a:lnTo>
                    <a:lnTo>
                      <a:pt x="107" y="68"/>
                    </a:lnTo>
                    <a:lnTo>
                      <a:pt x="106" y="77"/>
                    </a:lnTo>
                    <a:lnTo>
                      <a:pt x="103" y="84"/>
                    </a:lnTo>
                    <a:lnTo>
                      <a:pt x="103" y="51"/>
                    </a:lnTo>
                    <a:lnTo>
                      <a:pt x="103" y="51"/>
                    </a:lnTo>
                    <a:close/>
                    <a:moveTo>
                      <a:pt x="103" y="107"/>
                    </a:moveTo>
                    <a:lnTo>
                      <a:pt x="103" y="99"/>
                    </a:lnTo>
                    <a:lnTo>
                      <a:pt x="103" y="99"/>
                    </a:lnTo>
                    <a:lnTo>
                      <a:pt x="106" y="99"/>
                    </a:lnTo>
                    <a:lnTo>
                      <a:pt x="106" y="99"/>
                    </a:lnTo>
                    <a:lnTo>
                      <a:pt x="117" y="111"/>
                    </a:lnTo>
                    <a:lnTo>
                      <a:pt x="117" y="111"/>
                    </a:lnTo>
                    <a:lnTo>
                      <a:pt x="118" y="114"/>
                    </a:lnTo>
                    <a:lnTo>
                      <a:pt x="117" y="116"/>
                    </a:lnTo>
                    <a:lnTo>
                      <a:pt x="117" y="116"/>
                    </a:lnTo>
                    <a:lnTo>
                      <a:pt x="115" y="118"/>
                    </a:lnTo>
                    <a:lnTo>
                      <a:pt x="113" y="116"/>
                    </a:lnTo>
                    <a:lnTo>
                      <a:pt x="103" y="107"/>
                    </a:lnTo>
                    <a:lnTo>
                      <a:pt x="103" y="107"/>
                    </a:lnTo>
                    <a:close/>
                    <a:moveTo>
                      <a:pt x="103" y="38"/>
                    </a:moveTo>
                    <a:lnTo>
                      <a:pt x="103" y="28"/>
                    </a:lnTo>
                    <a:lnTo>
                      <a:pt x="113" y="20"/>
                    </a:lnTo>
                    <a:lnTo>
                      <a:pt x="113" y="20"/>
                    </a:lnTo>
                    <a:lnTo>
                      <a:pt x="115" y="19"/>
                    </a:lnTo>
                    <a:lnTo>
                      <a:pt x="117" y="20"/>
                    </a:lnTo>
                    <a:lnTo>
                      <a:pt x="117" y="20"/>
                    </a:lnTo>
                    <a:lnTo>
                      <a:pt x="118" y="23"/>
                    </a:lnTo>
                    <a:lnTo>
                      <a:pt x="117" y="24"/>
                    </a:lnTo>
                    <a:lnTo>
                      <a:pt x="106" y="36"/>
                    </a:lnTo>
                    <a:lnTo>
                      <a:pt x="106" y="36"/>
                    </a:lnTo>
                    <a:lnTo>
                      <a:pt x="106" y="36"/>
                    </a:lnTo>
                    <a:lnTo>
                      <a:pt x="103" y="38"/>
                    </a:lnTo>
                    <a:lnTo>
                      <a:pt x="103" y="38"/>
                    </a:lnTo>
                    <a:close/>
                    <a:moveTo>
                      <a:pt x="114" y="68"/>
                    </a:moveTo>
                    <a:lnTo>
                      <a:pt x="114" y="68"/>
                    </a:lnTo>
                    <a:lnTo>
                      <a:pt x="114" y="68"/>
                    </a:lnTo>
                    <a:lnTo>
                      <a:pt x="114" y="65"/>
                    </a:lnTo>
                    <a:lnTo>
                      <a:pt x="117" y="65"/>
                    </a:lnTo>
                    <a:lnTo>
                      <a:pt x="134" y="65"/>
                    </a:lnTo>
                    <a:lnTo>
                      <a:pt x="134" y="65"/>
                    </a:lnTo>
                    <a:lnTo>
                      <a:pt x="136" y="65"/>
                    </a:lnTo>
                    <a:lnTo>
                      <a:pt x="137" y="68"/>
                    </a:lnTo>
                    <a:lnTo>
                      <a:pt x="137" y="68"/>
                    </a:lnTo>
                    <a:lnTo>
                      <a:pt x="136" y="70"/>
                    </a:lnTo>
                    <a:lnTo>
                      <a:pt x="134" y="72"/>
                    </a:lnTo>
                    <a:lnTo>
                      <a:pt x="117" y="72"/>
                    </a:lnTo>
                    <a:lnTo>
                      <a:pt x="117" y="72"/>
                    </a:lnTo>
                    <a:lnTo>
                      <a:pt x="114" y="70"/>
                    </a:lnTo>
                    <a:lnTo>
                      <a:pt x="114" y="68"/>
                    </a:lnTo>
                    <a:lnTo>
                      <a:pt x="114" y="68"/>
                    </a:lnTo>
                    <a:close/>
                    <a:moveTo>
                      <a:pt x="69" y="30"/>
                    </a:moveTo>
                    <a:lnTo>
                      <a:pt x="69" y="30"/>
                    </a:lnTo>
                    <a:lnTo>
                      <a:pt x="80" y="32"/>
                    </a:lnTo>
                    <a:lnTo>
                      <a:pt x="90" y="36"/>
                    </a:lnTo>
                    <a:lnTo>
                      <a:pt x="98" y="43"/>
                    </a:lnTo>
                    <a:lnTo>
                      <a:pt x="103" y="51"/>
                    </a:lnTo>
                    <a:lnTo>
                      <a:pt x="103" y="84"/>
                    </a:lnTo>
                    <a:lnTo>
                      <a:pt x="103" y="84"/>
                    </a:lnTo>
                    <a:lnTo>
                      <a:pt x="98" y="93"/>
                    </a:lnTo>
                    <a:lnTo>
                      <a:pt x="90" y="100"/>
                    </a:lnTo>
                    <a:lnTo>
                      <a:pt x="90" y="130"/>
                    </a:lnTo>
                    <a:lnTo>
                      <a:pt x="90" y="130"/>
                    </a:lnTo>
                    <a:lnTo>
                      <a:pt x="88" y="137"/>
                    </a:lnTo>
                    <a:lnTo>
                      <a:pt x="84" y="142"/>
                    </a:lnTo>
                    <a:lnTo>
                      <a:pt x="79" y="146"/>
                    </a:lnTo>
                    <a:lnTo>
                      <a:pt x="71" y="147"/>
                    </a:lnTo>
                    <a:lnTo>
                      <a:pt x="69" y="147"/>
                    </a:lnTo>
                    <a:lnTo>
                      <a:pt x="69" y="114"/>
                    </a:lnTo>
                    <a:lnTo>
                      <a:pt x="82" y="114"/>
                    </a:lnTo>
                    <a:lnTo>
                      <a:pt x="82" y="97"/>
                    </a:lnTo>
                    <a:lnTo>
                      <a:pt x="82" y="97"/>
                    </a:lnTo>
                    <a:lnTo>
                      <a:pt x="83" y="96"/>
                    </a:lnTo>
                    <a:lnTo>
                      <a:pt x="84" y="95"/>
                    </a:lnTo>
                    <a:lnTo>
                      <a:pt x="84" y="95"/>
                    </a:lnTo>
                    <a:lnTo>
                      <a:pt x="91" y="89"/>
                    </a:lnTo>
                    <a:lnTo>
                      <a:pt x="95" y="84"/>
                    </a:lnTo>
                    <a:lnTo>
                      <a:pt x="98" y="76"/>
                    </a:lnTo>
                    <a:lnTo>
                      <a:pt x="99" y="68"/>
                    </a:lnTo>
                    <a:lnTo>
                      <a:pt x="99" y="68"/>
                    </a:lnTo>
                    <a:lnTo>
                      <a:pt x="99" y="62"/>
                    </a:lnTo>
                    <a:lnTo>
                      <a:pt x="96" y="57"/>
                    </a:lnTo>
                    <a:lnTo>
                      <a:pt x="94" y="51"/>
                    </a:lnTo>
                    <a:lnTo>
                      <a:pt x="91" y="47"/>
                    </a:lnTo>
                    <a:lnTo>
                      <a:pt x="91" y="47"/>
                    </a:lnTo>
                    <a:lnTo>
                      <a:pt x="86" y="43"/>
                    </a:lnTo>
                    <a:lnTo>
                      <a:pt x="82" y="40"/>
                    </a:lnTo>
                    <a:lnTo>
                      <a:pt x="75" y="39"/>
                    </a:lnTo>
                    <a:lnTo>
                      <a:pt x="69" y="38"/>
                    </a:lnTo>
                    <a:lnTo>
                      <a:pt x="69" y="30"/>
                    </a:lnTo>
                    <a:lnTo>
                      <a:pt x="69" y="30"/>
                    </a:lnTo>
                    <a:close/>
                    <a:moveTo>
                      <a:pt x="103" y="28"/>
                    </a:moveTo>
                    <a:lnTo>
                      <a:pt x="100" y="31"/>
                    </a:lnTo>
                    <a:lnTo>
                      <a:pt x="100" y="31"/>
                    </a:lnTo>
                    <a:lnTo>
                      <a:pt x="99" y="34"/>
                    </a:lnTo>
                    <a:lnTo>
                      <a:pt x="100" y="36"/>
                    </a:lnTo>
                    <a:lnTo>
                      <a:pt x="100" y="36"/>
                    </a:lnTo>
                    <a:lnTo>
                      <a:pt x="103" y="38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  <a:moveTo>
                      <a:pt x="103" y="99"/>
                    </a:moveTo>
                    <a:lnTo>
                      <a:pt x="103" y="99"/>
                    </a:lnTo>
                    <a:lnTo>
                      <a:pt x="100" y="99"/>
                    </a:lnTo>
                    <a:lnTo>
                      <a:pt x="100" y="99"/>
                    </a:lnTo>
                    <a:lnTo>
                      <a:pt x="99" y="101"/>
                    </a:lnTo>
                    <a:lnTo>
                      <a:pt x="100" y="104"/>
                    </a:lnTo>
                    <a:lnTo>
                      <a:pt x="103" y="107"/>
                    </a:lnTo>
                    <a:lnTo>
                      <a:pt x="103" y="99"/>
                    </a:lnTo>
                    <a:lnTo>
                      <a:pt x="103" y="99"/>
                    </a:lnTo>
                    <a:close/>
                    <a:moveTo>
                      <a:pt x="69" y="24"/>
                    </a:moveTo>
                    <a:lnTo>
                      <a:pt x="69" y="0"/>
                    </a:lnTo>
                    <a:lnTo>
                      <a:pt x="69" y="0"/>
                    </a:lnTo>
                    <a:lnTo>
                      <a:pt x="72" y="1"/>
                    </a:lnTo>
                    <a:lnTo>
                      <a:pt x="72" y="4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23"/>
                    </a:lnTo>
                    <a:lnTo>
                      <a:pt x="69" y="24"/>
                    </a:lnTo>
                    <a:lnTo>
                      <a:pt x="69" y="24"/>
                    </a:lnTo>
                    <a:close/>
                    <a:moveTo>
                      <a:pt x="69" y="147"/>
                    </a:moveTo>
                    <a:lnTo>
                      <a:pt x="67" y="147"/>
                    </a:lnTo>
                    <a:lnTo>
                      <a:pt x="67" y="147"/>
                    </a:lnTo>
                    <a:lnTo>
                      <a:pt x="60" y="146"/>
                    </a:lnTo>
                    <a:lnTo>
                      <a:pt x="53" y="142"/>
                    </a:lnTo>
                    <a:lnTo>
                      <a:pt x="49" y="137"/>
                    </a:lnTo>
                    <a:lnTo>
                      <a:pt x="48" y="130"/>
                    </a:lnTo>
                    <a:lnTo>
                      <a:pt x="48" y="99"/>
                    </a:lnTo>
                    <a:lnTo>
                      <a:pt x="48" y="99"/>
                    </a:lnTo>
                    <a:lnTo>
                      <a:pt x="41" y="92"/>
                    </a:lnTo>
                    <a:lnTo>
                      <a:pt x="35" y="84"/>
                    </a:lnTo>
                    <a:lnTo>
                      <a:pt x="35" y="51"/>
                    </a:lnTo>
                    <a:lnTo>
                      <a:pt x="35" y="51"/>
                    </a:lnTo>
                    <a:lnTo>
                      <a:pt x="41" y="43"/>
                    </a:lnTo>
                    <a:lnTo>
                      <a:pt x="49" y="36"/>
                    </a:lnTo>
                    <a:lnTo>
                      <a:pt x="59" y="32"/>
                    </a:lnTo>
                    <a:lnTo>
                      <a:pt x="64" y="31"/>
                    </a:lnTo>
                    <a:lnTo>
                      <a:pt x="69" y="30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64" y="39"/>
                    </a:lnTo>
                    <a:lnTo>
                      <a:pt x="57" y="40"/>
                    </a:lnTo>
                    <a:lnTo>
                      <a:pt x="53" y="43"/>
                    </a:lnTo>
                    <a:lnTo>
                      <a:pt x="48" y="47"/>
                    </a:lnTo>
                    <a:lnTo>
                      <a:pt x="48" y="47"/>
                    </a:lnTo>
                    <a:lnTo>
                      <a:pt x="45" y="51"/>
                    </a:lnTo>
                    <a:lnTo>
                      <a:pt x="42" y="57"/>
                    </a:lnTo>
                    <a:lnTo>
                      <a:pt x="40" y="62"/>
                    </a:lnTo>
                    <a:lnTo>
                      <a:pt x="40" y="68"/>
                    </a:lnTo>
                    <a:lnTo>
                      <a:pt x="40" y="68"/>
                    </a:lnTo>
                    <a:lnTo>
                      <a:pt x="41" y="76"/>
                    </a:lnTo>
                    <a:lnTo>
                      <a:pt x="44" y="82"/>
                    </a:lnTo>
                    <a:lnTo>
                      <a:pt x="48" y="89"/>
                    </a:lnTo>
                    <a:lnTo>
                      <a:pt x="54" y="93"/>
                    </a:lnTo>
                    <a:lnTo>
                      <a:pt x="54" y="93"/>
                    </a:lnTo>
                    <a:lnTo>
                      <a:pt x="54" y="93"/>
                    </a:lnTo>
                    <a:lnTo>
                      <a:pt x="56" y="95"/>
                    </a:lnTo>
                    <a:lnTo>
                      <a:pt x="56" y="97"/>
                    </a:lnTo>
                    <a:lnTo>
                      <a:pt x="56" y="114"/>
                    </a:lnTo>
                    <a:lnTo>
                      <a:pt x="69" y="114"/>
                    </a:lnTo>
                    <a:lnTo>
                      <a:pt x="69" y="147"/>
                    </a:lnTo>
                    <a:lnTo>
                      <a:pt x="69" y="147"/>
                    </a:lnTo>
                    <a:close/>
                    <a:moveTo>
                      <a:pt x="69" y="0"/>
                    </a:moveTo>
                    <a:lnTo>
                      <a:pt x="69" y="24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69" y="24"/>
                    </a:lnTo>
                    <a:lnTo>
                      <a:pt x="67" y="23"/>
                    </a:lnTo>
                    <a:lnTo>
                      <a:pt x="65" y="20"/>
                    </a:lnTo>
                    <a:lnTo>
                      <a:pt x="65" y="4"/>
                    </a:lnTo>
                    <a:lnTo>
                      <a:pt x="65" y="4"/>
                    </a:lnTo>
                    <a:lnTo>
                      <a:pt x="67" y="1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35" y="107"/>
                    </a:moveTo>
                    <a:lnTo>
                      <a:pt x="38" y="104"/>
                    </a:lnTo>
                    <a:lnTo>
                      <a:pt x="38" y="104"/>
                    </a:lnTo>
                    <a:lnTo>
                      <a:pt x="38" y="101"/>
                    </a:lnTo>
                    <a:lnTo>
                      <a:pt x="38" y="99"/>
                    </a:lnTo>
                    <a:lnTo>
                      <a:pt x="38" y="99"/>
                    </a:lnTo>
                    <a:lnTo>
                      <a:pt x="35" y="99"/>
                    </a:lnTo>
                    <a:lnTo>
                      <a:pt x="35" y="107"/>
                    </a:lnTo>
                    <a:lnTo>
                      <a:pt x="35" y="107"/>
                    </a:lnTo>
                    <a:close/>
                    <a:moveTo>
                      <a:pt x="35" y="38"/>
                    </a:moveTo>
                    <a:lnTo>
                      <a:pt x="35" y="38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8" y="31"/>
                    </a:lnTo>
                    <a:lnTo>
                      <a:pt x="35" y="30"/>
                    </a:lnTo>
                    <a:lnTo>
                      <a:pt x="35" y="38"/>
                    </a:lnTo>
                    <a:close/>
                    <a:moveTo>
                      <a:pt x="35" y="84"/>
                    </a:moveTo>
                    <a:lnTo>
                      <a:pt x="35" y="84"/>
                    </a:lnTo>
                    <a:lnTo>
                      <a:pt x="33" y="76"/>
                    </a:lnTo>
                    <a:lnTo>
                      <a:pt x="31" y="68"/>
                    </a:lnTo>
                    <a:lnTo>
                      <a:pt x="31" y="68"/>
                    </a:lnTo>
                    <a:lnTo>
                      <a:pt x="33" y="59"/>
                    </a:lnTo>
                    <a:lnTo>
                      <a:pt x="35" y="51"/>
                    </a:lnTo>
                    <a:lnTo>
                      <a:pt x="35" y="84"/>
                    </a:lnTo>
                    <a:lnTo>
                      <a:pt x="35" y="84"/>
                    </a:lnTo>
                    <a:close/>
                    <a:moveTo>
                      <a:pt x="35" y="30"/>
                    </a:moveTo>
                    <a:lnTo>
                      <a:pt x="35" y="38"/>
                    </a:lnTo>
                    <a:lnTo>
                      <a:pt x="35" y="38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19" y="23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23" y="19"/>
                    </a:lnTo>
                    <a:lnTo>
                      <a:pt x="26" y="20"/>
                    </a:lnTo>
                    <a:lnTo>
                      <a:pt x="35" y="30"/>
                    </a:lnTo>
                    <a:lnTo>
                      <a:pt x="35" y="30"/>
                    </a:lnTo>
                    <a:close/>
                    <a:moveTo>
                      <a:pt x="35" y="99"/>
                    </a:moveTo>
                    <a:lnTo>
                      <a:pt x="35" y="107"/>
                    </a:lnTo>
                    <a:lnTo>
                      <a:pt x="26" y="116"/>
                    </a:lnTo>
                    <a:lnTo>
                      <a:pt x="26" y="116"/>
                    </a:lnTo>
                    <a:lnTo>
                      <a:pt x="23" y="118"/>
                    </a:lnTo>
                    <a:lnTo>
                      <a:pt x="21" y="116"/>
                    </a:lnTo>
                    <a:lnTo>
                      <a:pt x="21" y="116"/>
                    </a:lnTo>
                    <a:lnTo>
                      <a:pt x="19" y="114"/>
                    </a:lnTo>
                    <a:lnTo>
                      <a:pt x="21" y="111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35" y="99"/>
                    </a:lnTo>
                    <a:lnTo>
                      <a:pt x="35" y="99"/>
                    </a:lnTo>
                    <a:close/>
                    <a:moveTo>
                      <a:pt x="4" y="65"/>
                    </a:moveTo>
                    <a:lnTo>
                      <a:pt x="4" y="65"/>
                    </a:lnTo>
                    <a:lnTo>
                      <a:pt x="21" y="65"/>
                    </a:lnTo>
                    <a:lnTo>
                      <a:pt x="21" y="65"/>
                    </a:lnTo>
                    <a:lnTo>
                      <a:pt x="23" y="65"/>
                    </a:lnTo>
                    <a:lnTo>
                      <a:pt x="25" y="68"/>
                    </a:lnTo>
                    <a:lnTo>
                      <a:pt x="25" y="68"/>
                    </a:lnTo>
                    <a:lnTo>
                      <a:pt x="23" y="70"/>
                    </a:lnTo>
                    <a:lnTo>
                      <a:pt x="21" y="72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2" y="70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4" y="65"/>
                    </a:lnTo>
                    <a:close/>
                  </a:path>
                </a:pathLst>
              </a:custGeom>
              <a:solidFill>
                <a:srgbClr val="C16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3" tIns="34289" rIns="68573" bIns="34289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8" name="组合 214"/>
              <p:cNvGrpSpPr/>
              <p:nvPr/>
            </p:nvGrpSpPr>
            <p:grpSpPr>
              <a:xfrm>
                <a:off x="5525344" y="1885294"/>
                <a:ext cx="120253" cy="191691"/>
                <a:chOff x="2679701" y="2924175"/>
                <a:chExt cx="160337" cy="255588"/>
              </a:xfrm>
            </p:grpSpPr>
            <p:sp>
              <p:nvSpPr>
                <p:cNvPr id="50" name="Freeform 190"/>
                <p:cNvSpPr>
                  <a:spLocks/>
                </p:cNvSpPr>
                <p:nvPr/>
              </p:nvSpPr>
              <p:spPr bwMode="auto">
                <a:xfrm>
                  <a:off x="2770188" y="3103563"/>
                  <a:ext cx="57150" cy="57150"/>
                </a:xfrm>
                <a:custGeom>
                  <a:avLst/>
                  <a:gdLst>
                    <a:gd name="T0" fmla="*/ 0 w 36"/>
                    <a:gd name="T1" fmla="*/ 22 h 36"/>
                    <a:gd name="T2" fmla="*/ 0 w 36"/>
                    <a:gd name="T3" fmla="*/ 22 h 36"/>
                    <a:gd name="T4" fmla="*/ 2 w 36"/>
                    <a:gd name="T5" fmla="*/ 27 h 36"/>
                    <a:gd name="T6" fmla="*/ 8 w 36"/>
                    <a:gd name="T7" fmla="*/ 33 h 36"/>
                    <a:gd name="T8" fmla="*/ 13 w 36"/>
                    <a:gd name="T9" fmla="*/ 36 h 36"/>
                    <a:gd name="T10" fmla="*/ 21 w 36"/>
                    <a:gd name="T11" fmla="*/ 36 h 36"/>
                    <a:gd name="T12" fmla="*/ 21 w 36"/>
                    <a:gd name="T13" fmla="*/ 36 h 36"/>
                    <a:gd name="T14" fmla="*/ 28 w 36"/>
                    <a:gd name="T15" fmla="*/ 33 h 36"/>
                    <a:gd name="T16" fmla="*/ 32 w 36"/>
                    <a:gd name="T17" fmla="*/ 29 h 36"/>
                    <a:gd name="T18" fmla="*/ 35 w 36"/>
                    <a:gd name="T19" fmla="*/ 22 h 36"/>
                    <a:gd name="T20" fmla="*/ 36 w 36"/>
                    <a:gd name="T21" fmla="*/ 15 h 36"/>
                    <a:gd name="T22" fmla="*/ 36 w 36"/>
                    <a:gd name="T23" fmla="*/ 15 h 36"/>
                    <a:gd name="T24" fmla="*/ 33 w 36"/>
                    <a:gd name="T25" fmla="*/ 8 h 36"/>
                    <a:gd name="T26" fmla="*/ 28 w 36"/>
                    <a:gd name="T27" fmla="*/ 3 h 36"/>
                    <a:gd name="T28" fmla="*/ 21 w 36"/>
                    <a:gd name="T29" fmla="*/ 0 h 36"/>
                    <a:gd name="T30" fmla="*/ 14 w 36"/>
                    <a:gd name="T31" fmla="*/ 0 h 36"/>
                    <a:gd name="T32" fmla="*/ 14 w 36"/>
                    <a:gd name="T33" fmla="*/ 0 h 36"/>
                    <a:gd name="T34" fmla="*/ 8 w 36"/>
                    <a:gd name="T35" fmla="*/ 3 h 36"/>
                    <a:gd name="T36" fmla="*/ 4 w 36"/>
                    <a:gd name="T37" fmla="*/ 8 h 36"/>
                    <a:gd name="T38" fmla="*/ 1 w 36"/>
                    <a:gd name="T39" fmla="*/ 14 h 36"/>
                    <a:gd name="T40" fmla="*/ 0 w 36"/>
                    <a:gd name="T41" fmla="*/ 22 h 36"/>
                    <a:gd name="T42" fmla="*/ 0 w 36"/>
                    <a:gd name="T43" fmla="*/ 2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36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2" y="27"/>
                      </a:lnTo>
                      <a:lnTo>
                        <a:pt x="8" y="33"/>
                      </a:lnTo>
                      <a:lnTo>
                        <a:pt x="13" y="36"/>
                      </a:lnTo>
                      <a:lnTo>
                        <a:pt x="21" y="36"/>
                      </a:lnTo>
                      <a:lnTo>
                        <a:pt x="21" y="36"/>
                      </a:lnTo>
                      <a:lnTo>
                        <a:pt x="28" y="33"/>
                      </a:lnTo>
                      <a:lnTo>
                        <a:pt x="32" y="29"/>
                      </a:lnTo>
                      <a:lnTo>
                        <a:pt x="35" y="22"/>
                      </a:lnTo>
                      <a:lnTo>
                        <a:pt x="36" y="15"/>
                      </a:lnTo>
                      <a:lnTo>
                        <a:pt x="36" y="15"/>
                      </a:lnTo>
                      <a:lnTo>
                        <a:pt x="33" y="8"/>
                      </a:lnTo>
                      <a:lnTo>
                        <a:pt x="28" y="3"/>
                      </a:ln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8" y="3"/>
                      </a:lnTo>
                      <a:lnTo>
                        <a:pt x="4" y="8"/>
                      </a:lnTo>
                      <a:lnTo>
                        <a:pt x="1" y="14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C160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91"/>
                <p:cNvSpPr>
                  <a:spLocks/>
                </p:cNvSpPr>
                <p:nvPr/>
              </p:nvSpPr>
              <p:spPr bwMode="auto">
                <a:xfrm>
                  <a:off x="2786063" y="2924175"/>
                  <a:ext cx="53975" cy="192088"/>
                </a:xfrm>
                <a:custGeom>
                  <a:avLst/>
                  <a:gdLst>
                    <a:gd name="T0" fmla="*/ 0 w 34"/>
                    <a:gd name="T1" fmla="*/ 121 h 121"/>
                    <a:gd name="T2" fmla="*/ 0 w 34"/>
                    <a:gd name="T3" fmla="*/ 121 h 121"/>
                    <a:gd name="T4" fmla="*/ 21 w 34"/>
                    <a:gd name="T5" fmla="*/ 17 h 121"/>
                    <a:gd name="T6" fmla="*/ 21 w 34"/>
                    <a:gd name="T7" fmla="*/ 17 h 121"/>
                    <a:gd name="T8" fmla="*/ 27 w 34"/>
                    <a:gd name="T9" fmla="*/ 9 h 121"/>
                    <a:gd name="T10" fmla="*/ 31 w 34"/>
                    <a:gd name="T11" fmla="*/ 2 h 121"/>
                    <a:gd name="T12" fmla="*/ 34 w 34"/>
                    <a:gd name="T13" fmla="*/ 0 h 121"/>
                    <a:gd name="T14" fmla="*/ 34 w 34"/>
                    <a:gd name="T15" fmla="*/ 0 h 121"/>
                    <a:gd name="T16" fmla="*/ 31 w 34"/>
                    <a:gd name="T17" fmla="*/ 19 h 121"/>
                    <a:gd name="T18" fmla="*/ 25 w 34"/>
                    <a:gd name="T19" fmla="*/ 61 h 121"/>
                    <a:gd name="T20" fmla="*/ 14 w 34"/>
                    <a:gd name="T21" fmla="*/ 121 h 121"/>
                    <a:gd name="T22" fmla="*/ 0 w 34"/>
                    <a:gd name="T23" fmla="*/ 12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" h="121">
                      <a:moveTo>
                        <a:pt x="0" y="121"/>
                      </a:moveTo>
                      <a:lnTo>
                        <a:pt x="0" y="121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7" y="9"/>
                      </a:lnTo>
                      <a:lnTo>
                        <a:pt x="31" y="2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1" y="19"/>
                      </a:lnTo>
                      <a:lnTo>
                        <a:pt x="25" y="61"/>
                      </a:lnTo>
                      <a:lnTo>
                        <a:pt x="14" y="121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solidFill>
                  <a:srgbClr val="C160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192"/>
                <p:cNvSpPr>
                  <a:spLocks/>
                </p:cNvSpPr>
                <p:nvPr/>
              </p:nvSpPr>
              <p:spPr bwMode="auto">
                <a:xfrm>
                  <a:off x="2679701" y="2954338"/>
                  <a:ext cx="123825" cy="166688"/>
                </a:xfrm>
                <a:custGeom>
                  <a:avLst/>
                  <a:gdLst>
                    <a:gd name="T0" fmla="*/ 77 w 78"/>
                    <a:gd name="T1" fmla="*/ 98 h 105"/>
                    <a:gd name="T2" fmla="*/ 19 w 78"/>
                    <a:gd name="T3" fmla="*/ 13 h 105"/>
                    <a:gd name="T4" fmla="*/ 0 w 78"/>
                    <a:gd name="T5" fmla="*/ 0 h 105"/>
                    <a:gd name="T6" fmla="*/ 8 w 78"/>
                    <a:gd name="T7" fmla="*/ 20 h 105"/>
                    <a:gd name="T8" fmla="*/ 66 w 78"/>
                    <a:gd name="T9" fmla="*/ 105 h 105"/>
                    <a:gd name="T10" fmla="*/ 78 w 78"/>
                    <a:gd name="T11" fmla="*/ 98 h 105"/>
                    <a:gd name="T12" fmla="*/ 77 w 78"/>
                    <a:gd name="T13" fmla="*/ 98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105">
                      <a:moveTo>
                        <a:pt x="77" y="98"/>
                      </a:moveTo>
                      <a:lnTo>
                        <a:pt x="19" y="13"/>
                      </a:lnTo>
                      <a:lnTo>
                        <a:pt x="0" y="0"/>
                      </a:lnTo>
                      <a:lnTo>
                        <a:pt x="8" y="20"/>
                      </a:lnTo>
                      <a:lnTo>
                        <a:pt x="66" y="105"/>
                      </a:lnTo>
                      <a:lnTo>
                        <a:pt x="78" y="98"/>
                      </a:lnTo>
                      <a:lnTo>
                        <a:pt x="77" y="98"/>
                      </a:lnTo>
                      <a:close/>
                    </a:path>
                  </a:pathLst>
                </a:custGeom>
                <a:solidFill>
                  <a:srgbClr val="C160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 193"/>
                <p:cNvSpPr>
                  <a:spLocks/>
                </p:cNvSpPr>
                <p:nvPr/>
              </p:nvSpPr>
              <p:spPr bwMode="auto">
                <a:xfrm>
                  <a:off x="2798763" y="3149600"/>
                  <a:ext cx="14288" cy="30163"/>
                </a:xfrm>
                <a:custGeom>
                  <a:avLst/>
                  <a:gdLst>
                    <a:gd name="T0" fmla="*/ 7 w 9"/>
                    <a:gd name="T1" fmla="*/ 2 h 19"/>
                    <a:gd name="T2" fmla="*/ 7 w 9"/>
                    <a:gd name="T3" fmla="*/ 2 h 19"/>
                    <a:gd name="T4" fmla="*/ 6 w 9"/>
                    <a:gd name="T5" fmla="*/ 0 h 19"/>
                    <a:gd name="T6" fmla="*/ 3 w 9"/>
                    <a:gd name="T7" fmla="*/ 0 h 19"/>
                    <a:gd name="T8" fmla="*/ 3 w 9"/>
                    <a:gd name="T9" fmla="*/ 0 h 19"/>
                    <a:gd name="T10" fmla="*/ 0 w 9"/>
                    <a:gd name="T11" fmla="*/ 1 h 19"/>
                    <a:gd name="T12" fmla="*/ 0 w 9"/>
                    <a:gd name="T13" fmla="*/ 4 h 19"/>
                    <a:gd name="T14" fmla="*/ 3 w 9"/>
                    <a:gd name="T15" fmla="*/ 16 h 19"/>
                    <a:gd name="T16" fmla="*/ 3 w 9"/>
                    <a:gd name="T17" fmla="*/ 16 h 19"/>
                    <a:gd name="T18" fmla="*/ 3 w 9"/>
                    <a:gd name="T19" fmla="*/ 19 h 19"/>
                    <a:gd name="T20" fmla="*/ 6 w 9"/>
                    <a:gd name="T21" fmla="*/ 19 h 19"/>
                    <a:gd name="T22" fmla="*/ 6 w 9"/>
                    <a:gd name="T23" fmla="*/ 19 h 19"/>
                    <a:gd name="T24" fmla="*/ 9 w 9"/>
                    <a:gd name="T25" fmla="*/ 17 h 19"/>
                    <a:gd name="T26" fmla="*/ 9 w 9"/>
                    <a:gd name="T27" fmla="*/ 15 h 19"/>
                    <a:gd name="T28" fmla="*/ 7 w 9"/>
                    <a:gd name="T29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" h="19">
                      <a:moveTo>
                        <a:pt x="7" y="2"/>
                      </a:moveTo>
                      <a:lnTo>
                        <a:pt x="7" y="2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3" y="16"/>
                      </a:lnTo>
                      <a:lnTo>
                        <a:pt x="3" y="16"/>
                      </a:lnTo>
                      <a:lnTo>
                        <a:pt x="3" y="19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9" y="17"/>
                      </a:lnTo>
                      <a:lnTo>
                        <a:pt x="9" y="15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C160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698"/>
                  <a:endParaRPr lang="zh-CN" altLang="en-US" sz="15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9" name="Freeform 194"/>
              <p:cNvSpPr>
                <a:spLocks noEditPoints="1"/>
              </p:cNvSpPr>
              <p:nvPr/>
            </p:nvSpPr>
            <p:spPr bwMode="auto">
              <a:xfrm>
                <a:off x="5512242" y="903027"/>
                <a:ext cx="163116" cy="177404"/>
              </a:xfrm>
              <a:custGeom>
                <a:avLst/>
                <a:gdLst>
                  <a:gd name="T0" fmla="*/ 105 w 137"/>
                  <a:gd name="T1" fmla="*/ 69 h 149"/>
                  <a:gd name="T2" fmla="*/ 103 w 137"/>
                  <a:gd name="T3" fmla="*/ 51 h 149"/>
                  <a:gd name="T4" fmla="*/ 103 w 137"/>
                  <a:gd name="T5" fmla="*/ 99 h 149"/>
                  <a:gd name="T6" fmla="*/ 116 w 137"/>
                  <a:gd name="T7" fmla="*/ 112 h 149"/>
                  <a:gd name="T8" fmla="*/ 114 w 137"/>
                  <a:gd name="T9" fmla="*/ 118 h 149"/>
                  <a:gd name="T10" fmla="*/ 103 w 137"/>
                  <a:gd name="T11" fmla="*/ 38 h 149"/>
                  <a:gd name="T12" fmla="*/ 114 w 137"/>
                  <a:gd name="T13" fmla="*/ 19 h 149"/>
                  <a:gd name="T14" fmla="*/ 116 w 137"/>
                  <a:gd name="T15" fmla="*/ 26 h 149"/>
                  <a:gd name="T16" fmla="*/ 103 w 137"/>
                  <a:gd name="T17" fmla="*/ 38 h 149"/>
                  <a:gd name="T18" fmla="*/ 112 w 137"/>
                  <a:gd name="T19" fmla="*/ 69 h 149"/>
                  <a:gd name="T20" fmla="*/ 133 w 137"/>
                  <a:gd name="T21" fmla="*/ 65 h 149"/>
                  <a:gd name="T22" fmla="*/ 135 w 137"/>
                  <a:gd name="T23" fmla="*/ 72 h 149"/>
                  <a:gd name="T24" fmla="*/ 114 w 137"/>
                  <a:gd name="T25" fmla="*/ 72 h 149"/>
                  <a:gd name="T26" fmla="*/ 69 w 137"/>
                  <a:gd name="T27" fmla="*/ 31 h 149"/>
                  <a:gd name="T28" fmla="*/ 103 w 137"/>
                  <a:gd name="T29" fmla="*/ 51 h 149"/>
                  <a:gd name="T30" fmla="*/ 89 w 137"/>
                  <a:gd name="T31" fmla="*/ 100 h 149"/>
                  <a:gd name="T32" fmla="*/ 84 w 137"/>
                  <a:gd name="T33" fmla="*/ 144 h 149"/>
                  <a:gd name="T34" fmla="*/ 69 w 137"/>
                  <a:gd name="T35" fmla="*/ 115 h 149"/>
                  <a:gd name="T36" fmla="*/ 81 w 137"/>
                  <a:gd name="T37" fmla="*/ 96 h 149"/>
                  <a:gd name="T38" fmla="*/ 95 w 137"/>
                  <a:gd name="T39" fmla="*/ 84 h 149"/>
                  <a:gd name="T40" fmla="*/ 97 w 137"/>
                  <a:gd name="T41" fmla="*/ 62 h 149"/>
                  <a:gd name="T42" fmla="*/ 89 w 137"/>
                  <a:gd name="T43" fmla="*/ 47 h 149"/>
                  <a:gd name="T44" fmla="*/ 69 w 137"/>
                  <a:gd name="T45" fmla="*/ 39 h 149"/>
                  <a:gd name="T46" fmla="*/ 100 w 137"/>
                  <a:gd name="T47" fmla="*/ 33 h 149"/>
                  <a:gd name="T48" fmla="*/ 100 w 137"/>
                  <a:gd name="T49" fmla="*/ 38 h 149"/>
                  <a:gd name="T50" fmla="*/ 103 w 137"/>
                  <a:gd name="T51" fmla="*/ 99 h 149"/>
                  <a:gd name="T52" fmla="*/ 99 w 137"/>
                  <a:gd name="T53" fmla="*/ 103 h 149"/>
                  <a:gd name="T54" fmla="*/ 103 w 137"/>
                  <a:gd name="T55" fmla="*/ 99 h 149"/>
                  <a:gd name="T56" fmla="*/ 70 w 137"/>
                  <a:gd name="T57" fmla="*/ 1 h 149"/>
                  <a:gd name="T58" fmla="*/ 70 w 137"/>
                  <a:gd name="T59" fmla="*/ 23 h 149"/>
                  <a:gd name="T60" fmla="*/ 66 w 137"/>
                  <a:gd name="T61" fmla="*/ 149 h 149"/>
                  <a:gd name="T62" fmla="*/ 49 w 137"/>
                  <a:gd name="T63" fmla="*/ 137 h 149"/>
                  <a:gd name="T64" fmla="*/ 39 w 137"/>
                  <a:gd name="T65" fmla="*/ 93 h 149"/>
                  <a:gd name="T66" fmla="*/ 40 w 137"/>
                  <a:gd name="T67" fmla="*/ 43 h 149"/>
                  <a:gd name="T68" fmla="*/ 69 w 137"/>
                  <a:gd name="T69" fmla="*/ 31 h 149"/>
                  <a:gd name="T70" fmla="*/ 57 w 137"/>
                  <a:gd name="T71" fmla="*/ 41 h 149"/>
                  <a:gd name="T72" fmla="*/ 43 w 137"/>
                  <a:gd name="T73" fmla="*/ 51 h 149"/>
                  <a:gd name="T74" fmla="*/ 38 w 137"/>
                  <a:gd name="T75" fmla="*/ 69 h 149"/>
                  <a:gd name="T76" fmla="*/ 53 w 137"/>
                  <a:gd name="T77" fmla="*/ 95 h 149"/>
                  <a:gd name="T78" fmla="*/ 55 w 137"/>
                  <a:gd name="T79" fmla="*/ 98 h 149"/>
                  <a:gd name="T80" fmla="*/ 69 w 137"/>
                  <a:gd name="T81" fmla="*/ 149 h 149"/>
                  <a:gd name="T82" fmla="*/ 68 w 137"/>
                  <a:gd name="T83" fmla="*/ 24 h 149"/>
                  <a:gd name="T84" fmla="*/ 65 w 137"/>
                  <a:gd name="T85" fmla="*/ 4 h 149"/>
                  <a:gd name="T86" fmla="*/ 69 w 137"/>
                  <a:gd name="T87" fmla="*/ 0 h 149"/>
                  <a:gd name="T88" fmla="*/ 36 w 137"/>
                  <a:gd name="T89" fmla="*/ 106 h 149"/>
                  <a:gd name="T90" fmla="*/ 34 w 137"/>
                  <a:gd name="T91" fmla="*/ 99 h 149"/>
                  <a:gd name="T92" fmla="*/ 34 w 137"/>
                  <a:gd name="T93" fmla="*/ 38 h 149"/>
                  <a:gd name="T94" fmla="*/ 36 w 137"/>
                  <a:gd name="T95" fmla="*/ 33 h 149"/>
                  <a:gd name="T96" fmla="*/ 34 w 137"/>
                  <a:gd name="T97" fmla="*/ 85 h 149"/>
                  <a:gd name="T98" fmla="*/ 31 w 137"/>
                  <a:gd name="T99" fmla="*/ 61 h 149"/>
                  <a:gd name="T100" fmla="*/ 34 w 137"/>
                  <a:gd name="T101" fmla="*/ 30 h 149"/>
                  <a:gd name="T102" fmla="*/ 31 w 137"/>
                  <a:gd name="T103" fmla="*/ 38 h 149"/>
                  <a:gd name="T104" fmla="*/ 20 w 137"/>
                  <a:gd name="T105" fmla="*/ 20 h 149"/>
                  <a:gd name="T106" fmla="*/ 34 w 137"/>
                  <a:gd name="T107" fmla="*/ 30 h 149"/>
                  <a:gd name="T108" fmla="*/ 24 w 137"/>
                  <a:gd name="T109" fmla="*/ 116 h 149"/>
                  <a:gd name="T110" fmla="*/ 20 w 137"/>
                  <a:gd name="T111" fmla="*/ 116 h 149"/>
                  <a:gd name="T112" fmla="*/ 31 w 137"/>
                  <a:gd name="T113" fmla="*/ 100 h 149"/>
                  <a:gd name="T114" fmla="*/ 4 w 137"/>
                  <a:gd name="T115" fmla="*/ 65 h 149"/>
                  <a:gd name="T116" fmla="*/ 23 w 137"/>
                  <a:gd name="T117" fmla="*/ 66 h 149"/>
                  <a:gd name="T118" fmla="*/ 20 w 137"/>
                  <a:gd name="T119" fmla="*/ 72 h 149"/>
                  <a:gd name="T120" fmla="*/ 0 w 137"/>
                  <a:gd name="T121" fmla="*/ 69 h 149"/>
                  <a:gd name="T122" fmla="*/ 4 w 137"/>
                  <a:gd name="T123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7" h="149">
                    <a:moveTo>
                      <a:pt x="103" y="51"/>
                    </a:moveTo>
                    <a:lnTo>
                      <a:pt x="103" y="51"/>
                    </a:lnTo>
                    <a:lnTo>
                      <a:pt x="105" y="60"/>
                    </a:lnTo>
                    <a:lnTo>
                      <a:pt x="105" y="69"/>
                    </a:lnTo>
                    <a:lnTo>
                      <a:pt x="105" y="69"/>
                    </a:lnTo>
                    <a:lnTo>
                      <a:pt x="105" y="77"/>
                    </a:lnTo>
                    <a:lnTo>
                      <a:pt x="103" y="85"/>
                    </a:lnTo>
                    <a:lnTo>
                      <a:pt x="103" y="51"/>
                    </a:lnTo>
                    <a:lnTo>
                      <a:pt x="103" y="51"/>
                    </a:lnTo>
                    <a:close/>
                    <a:moveTo>
                      <a:pt x="103" y="108"/>
                    </a:moveTo>
                    <a:lnTo>
                      <a:pt x="103" y="99"/>
                    </a:lnTo>
                    <a:lnTo>
                      <a:pt x="103" y="99"/>
                    </a:lnTo>
                    <a:lnTo>
                      <a:pt x="104" y="100"/>
                    </a:lnTo>
                    <a:lnTo>
                      <a:pt x="104" y="100"/>
                    </a:lnTo>
                    <a:lnTo>
                      <a:pt x="116" y="112"/>
                    </a:lnTo>
                    <a:lnTo>
                      <a:pt x="116" y="112"/>
                    </a:lnTo>
                    <a:lnTo>
                      <a:pt x="118" y="115"/>
                    </a:lnTo>
                    <a:lnTo>
                      <a:pt x="116" y="116"/>
                    </a:lnTo>
                    <a:lnTo>
                      <a:pt x="116" y="116"/>
                    </a:lnTo>
                    <a:lnTo>
                      <a:pt x="114" y="118"/>
                    </a:lnTo>
                    <a:lnTo>
                      <a:pt x="111" y="116"/>
                    </a:lnTo>
                    <a:lnTo>
                      <a:pt x="103" y="108"/>
                    </a:lnTo>
                    <a:lnTo>
                      <a:pt x="103" y="108"/>
                    </a:lnTo>
                    <a:close/>
                    <a:moveTo>
                      <a:pt x="103" y="38"/>
                    </a:moveTo>
                    <a:lnTo>
                      <a:pt x="103" y="30"/>
                    </a:lnTo>
                    <a:lnTo>
                      <a:pt x="111" y="20"/>
                    </a:lnTo>
                    <a:lnTo>
                      <a:pt x="111" y="20"/>
                    </a:lnTo>
                    <a:lnTo>
                      <a:pt x="114" y="19"/>
                    </a:lnTo>
                    <a:lnTo>
                      <a:pt x="116" y="20"/>
                    </a:lnTo>
                    <a:lnTo>
                      <a:pt x="116" y="20"/>
                    </a:lnTo>
                    <a:lnTo>
                      <a:pt x="118" y="23"/>
                    </a:lnTo>
                    <a:lnTo>
                      <a:pt x="116" y="26"/>
                    </a:lnTo>
                    <a:lnTo>
                      <a:pt x="104" y="38"/>
                    </a:lnTo>
                    <a:lnTo>
                      <a:pt x="104" y="38"/>
                    </a:lnTo>
                    <a:lnTo>
                      <a:pt x="104" y="38"/>
                    </a:lnTo>
                    <a:lnTo>
                      <a:pt x="103" y="38"/>
                    </a:lnTo>
                    <a:lnTo>
                      <a:pt x="103" y="38"/>
                    </a:lnTo>
                    <a:close/>
                    <a:moveTo>
                      <a:pt x="112" y="69"/>
                    </a:moveTo>
                    <a:lnTo>
                      <a:pt x="112" y="69"/>
                    </a:lnTo>
                    <a:lnTo>
                      <a:pt x="112" y="69"/>
                    </a:lnTo>
                    <a:lnTo>
                      <a:pt x="114" y="66"/>
                    </a:lnTo>
                    <a:lnTo>
                      <a:pt x="116" y="65"/>
                    </a:lnTo>
                    <a:lnTo>
                      <a:pt x="133" y="65"/>
                    </a:lnTo>
                    <a:lnTo>
                      <a:pt x="133" y="65"/>
                    </a:lnTo>
                    <a:lnTo>
                      <a:pt x="135" y="66"/>
                    </a:lnTo>
                    <a:lnTo>
                      <a:pt x="137" y="69"/>
                    </a:lnTo>
                    <a:lnTo>
                      <a:pt x="137" y="69"/>
                    </a:lnTo>
                    <a:lnTo>
                      <a:pt x="135" y="72"/>
                    </a:lnTo>
                    <a:lnTo>
                      <a:pt x="133" y="72"/>
                    </a:lnTo>
                    <a:lnTo>
                      <a:pt x="116" y="72"/>
                    </a:lnTo>
                    <a:lnTo>
                      <a:pt x="116" y="72"/>
                    </a:lnTo>
                    <a:lnTo>
                      <a:pt x="114" y="72"/>
                    </a:lnTo>
                    <a:lnTo>
                      <a:pt x="112" y="69"/>
                    </a:lnTo>
                    <a:lnTo>
                      <a:pt x="112" y="69"/>
                    </a:lnTo>
                    <a:close/>
                    <a:moveTo>
                      <a:pt x="69" y="31"/>
                    </a:moveTo>
                    <a:lnTo>
                      <a:pt x="69" y="31"/>
                    </a:lnTo>
                    <a:lnTo>
                      <a:pt x="78" y="33"/>
                    </a:lnTo>
                    <a:lnTo>
                      <a:pt x="88" y="37"/>
                    </a:lnTo>
                    <a:lnTo>
                      <a:pt x="96" y="43"/>
                    </a:lnTo>
                    <a:lnTo>
                      <a:pt x="103" y="51"/>
                    </a:lnTo>
                    <a:lnTo>
                      <a:pt x="103" y="85"/>
                    </a:lnTo>
                    <a:lnTo>
                      <a:pt x="103" y="85"/>
                    </a:lnTo>
                    <a:lnTo>
                      <a:pt x="96" y="93"/>
                    </a:lnTo>
                    <a:lnTo>
                      <a:pt x="89" y="100"/>
                    </a:lnTo>
                    <a:lnTo>
                      <a:pt x="89" y="130"/>
                    </a:lnTo>
                    <a:lnTo>
                      <a:pt x="89" y="130"/>
                    </a:lnTo>
                    <a:lnTo>
                      <a:pt x="88" y="137"/>
                    </a:lnTo>
                    <a:lnTo>
                      <a:pt x="84" y="144"/>
                    </a:lnTo>
                    <a:lnTo>
                      <a:pt x="77" y="148"/>
                    </a:lnTo>
                    <a:lnTo>
                      <a:pt x="70" y="149"/>
                    </a:lnTo>
                    <a:lnTo>
                      <a:pt x="69" y="149"/>
                    </a:lnTo>
                    <a:lnTo>
                      <a:pt x="69" y="115"/>
                    </a:lnTo>
                    <a:lnTo>
                      <a:pt x="81" y="115"/>
                    </a:lnTo>
                    <a:lnTo>
                      <a:pt x="81" y="98"/>
                    </a:lnTo>
                    <a:lnTo>
                      <a:pt x="81" y="98"/>
                    </a:lnTo>
                    <a:lnTo>
                      <a:pt x="81" y="96"/>
                    </a:lnTo>
                    <a:lnTo>
                      <a:pt x="82" y="95"/>
                    </a:lnTo>
                    <a:lnTo>
                      <a:pt x="82" y="95"/>
                    </a:lnTo>
                    <a:lnTo>
                      <a:pt x="89" y="89"/>
                    </a:lnTo>
                    <a:lnTo>
                      <a:pt x="95" y="84"/>
                    </a:lnTo>
                    <a:lnTo>
                      <a:pt x="97" y="77"/>
                    </a:lnTo>
                    <a:lnTo>
                      <a:pt x="99" y="69"/>
                    </a:lnTo>
                    <a:lnTo>
                      <a:pt x="99" y="69"/>
                    </a:lnTo>
                    <a:lnTo>
                      <a:pt x="97" y="62"/>
                    </a:lnTo>
                    <a:lnTo>
                      <a:pt x="96" y="57"/>
                    </a:lnTo>
                    <a:lnTo>
                      <a:pt x="93" y="51"/>
                    </a:lnTo>
                    <a:lnTo>
                      <a:pt x="89" y="47"/>
                    </a:lnTo>
                    <a:lnTo>
                      <a:pt x="89" y="47"/>
                    </a:lnTo>
                    <a:lnTo>
                      <a:pt x="85" y="43"/>
                    </a:lnTo>
                    <a:lnTo>
                      <a:pt x="80" y="41"/>
                    </a:lnTo>
                    <a:lnTo>
                      <a:pt x="74" y="39"/>
                    </a:lnTo>
                    <a:lnTo>
                      <a:pt x="69" y="39"/>
                    </a:lnTo>
                    <a:lnTo>
                      <a:pt x="69" y="31"/>
                    </a:lnTo>
                    <a:lnTo>
                      <a:pt x="69" y="31"/>
                    </a:lnTo>
                    <a:close/>
                    <a:moveTo>
                      <a:pt x="103" y="30"/>
                    </a:moveTo>
                    <a:lnTo>
                      <a:pt x="100" y="33"/>
                    </a:lnTo>
                    <a:lnTo>
                      <a:pt x="100" y="33"/>
                    </a:lnTo>
                    <a:lnTo>
                      <a:pt x="99" y="35"/>
                    </a:lnTo>
                    <a:lnTo>
                      <a:pt x="100" y="38"/>
                    </a:lnTo>
                    <a:lnTo>
                      <a:pt x="100" y="38"/>
                    </a:lnTo>
                    <a:lnTo>
                      <a:pt x="103" y="38"/>
                    </a:lnTo>
                    <a:lnTo>
                      <a:pt x="103" y="30"/>
                    </a:lnTo>
                    <a:lnTo>
                      <a:pt x="103" y="30"/>
                    </a:lnTo>
                    <a:close/>
                    <a:moveTo>
                      <a:pt x="103" y="99"/>
                    </a:moveTo>
                    <a:lnTo>
                      <a:pt x="103" y="99"/>
                    </a:lnTo>
                    <a:lnTo>
                      <a:pt x="100" y="100"/>
                    </a:lnTo>
                    <a:lnTo>
                      <a:pt x="100" y="100"/>
                    </a:lnTo>
                    <a:lnTo>
                      <a:pt x="99" y="103"/>
                    </a:lnTo>
                    <a:lnTo>
                      <a:pt x="100" y="106"/>
                    </a:lnTo>
                    <a:lnTo>
                      <a:pt x="103" y="108"/>
                    </a:lnTo>
                    <a:lnTo>
                      <a:pt x="103" y="99"/>
                    </a:lnTo>
                    <a:lnTo>
                      <a:pt x="103" y="99"/>
                    </a:lnTo>
                    <a:close/>
                    <a:moveTo>
                      <a:pt x="69" y="24"/>
                    </a:moveTo>
                    <a:lnTo>
                      <a:pt x="69" y="0"/>
                    </a:lnTo>
                    <a:lnTo>
                      <a:pt x="69" y="0"/>
                    </a:lnTo>
                    <a:lnTo>
                      <a:pt x="70" y="1"/>
                    </a:lnTo>
                    <a:lnTo>
                      <a:pt x="72" y="4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0" y="23"/>
                    </a:lnTo>
                    <a:lnTo>
                      <a:pt x="69" y="24"/>
                    </a:lnTo>
                    <a:lnTo>
                      <a:pt x="69" y="24"/>
                    </a:lnTo>
                    <a:close/>
                    <a:moveTo>
                      <a:pt x="69" y="149"/>
                    </a:moveTo>
                    <a:lnTo>
                      <a:pt x="66" y="149"/>
                    </a:lnTo>
                    <a:lnTo>
                      <a:pt x="66" y="149"/>
                    </a:lnTo>
                    <a:lnTo>
                      <a:pt x="58" y="148"/>
                    </a:lnTo>
                    <a:lnTo>
                      <a:pt x="53" y="144"/>
                    </a:lnTo>
                    <a:lnTo>
                      <a:pt x="49" y="137"/>
                    </a:lnTo>
                    <a:lnTo>
                      <a:pt x="47" y="130"/>
                    </a:lnTo>
                    <a:lnTo>
                      <a:pt x="47" y="100"/>
                    </a:lnTo>
                    <a:lnTo>
                      <a:pt x="47" y="100"/>
                    </a:lnTo>
                    <a:lnTo>
                      <a:pt x="39" y="93"/>
                    </a:lnTo>
                    <a:lnTo>
                      <a:pt x="34" y="85"/>
                    </a:lnTo>
                    <a:lnTo>
                      <a:pt x="34" y="53"/>
                    </a:lnTo>
                    <a:lnTo>
                      <a:pt x="34" y="53"/>
                    </a:lnTo>
                    <a:lnTo>
                      <a:pt x="40" y="43"/>
                    </a:lnTo>
                    <a:lnTo>
                      <a:pt x="47" y="37"/>
                    </a:lnTo>
                    <a:lnTo>
                      <a:pt x="58" y="33"/>
                    </a:lnTo>
                    <a:lnTo>
                      <a:pt x="62" y="31"/>
                    </a:lnTo>
                    <a:lnTo>
                      <a:pt x="69" y="31"/>
                    </a:lnTo>
                    <a:lnTo>
                      <a:pt x="69" y="39"/>
                    </a:lnTo>
                    <a:lnTo>
                      <a:pt x="69" y="39"/>
                    </a:lnTo>
                    <a:lnTo>
                      <a:pt x="62" y="39"/>
                    </a:lnTo>
                    <a:lnTo>
                      <a:pt x="57" y="41"/>
                    </a:lnTo>
                    <a:lnTo>
                      <a:pt x="51" y="43"/>
                    </a:lnTo>
                    <a:lnTo>
                      <a:pt x="47" y="47"/>
                    </a:lnTo>
                    <a:lnTo>
                      <a:pt x="47" y="47"/>
                    </a:lnTo>
                    <a:lnTo>
                      <a:pt x="43" y="51"/>
                    </a:lnTo>
                    <a:lnTo>
                      <a:pt x="40" y="57"/>
                    </a:lnTo>
                    <a:lnTo>
                      <a:pt x="39" y="62"/>
                    </a:lnTo>
                    <a:lnTo>
                      <a:pt x="38" y="69"/>
                    </a:lnTo>
                    <a:lnTo>
                      <a:pt x="38" y="69"/>
                    </a:lnTo>
                    <a:lnTo>
                      <a:pt x="39" y="77"/>
                    </a:lnTo>
                    <a:lnTo>
                      <a:pt x="42" y="84"/>
                    </a:lnTo>
                    <a:lnTo>
                      <a:pt x="47" y="89"/>
                    </a:lnTo>
                    <a:lnTo>
                      <a:pt x="53" y="95"/>
                    </a:lnTo>
                    <a:lnTo>
                      <a:pt x="53" y="95"/>
                    </a:lnTo>
                    <a:lnTo>
                      <a:pt x="53" y="95"/>
                    </a:lnTo>
                    <a:lnTo>
                      <a:pt x="54" y="96"/>
                    </a:lnTo>
                    <a:lnTo>
                      <a:pt x="55" y="98"/>
                    </a:lnTo>
                    <a:lnTo>
                      <a:pt x="55" y="115"/>
                    </a:lnTo>
                    <a:lnTo>
                      <a:pt x="69" y="115"/>
                    </a:lnTo>
                    <a:lnTo>
                      <a:pt x="69" y="149"/>
                    </a:lnTo>
                    <a:lnTo>
                      <a:pt x="69" y="149"/>
                    </a:lnTo>
                    <a:close/>
                    <a:moveTo>
                      <a:pt x="69" y="0"/>
                    </a:moveTo>
                    <a:lnTo>
                      <a:pt x="69" y="24"/>
                    </a:lnTo>
                    <a:lnTo>
                      <a:pt x="68" y="24"/>
                    </a:lnTo>
                    <a:lnTo>
                      <a:pt x="68" y="24"/>
                    </a:lnTo>
                    <a:lnTo>
                      <a:pt x="68" y="24"/>
                    </a:lnTo>
                    <a:lnTo>
                      <a:pt x="66" y="23"/>
                    </a:lnTo>
                    <a:lnTo>
                      <a:pt x="65" y="20"/>
                    </a:lnTo>
                    <a:lnTo>
                      <a:pt x="65" y="4"/>
                    </a:lnTo>
                    <a:lnTo>
                      <a:pt x="65" y="4"/>
                    </a:lnTo>
                    <a:lnTo>
                      <a:pt x="66" y="1"/>
                    </a:lnTo>
                    <a:lnTo>
                      <a:pt x="68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34" y="107"/>
                    </a:moveTo>
                    <a:lnTo>
                      <a:pt x="36" y="106"/>
                    </a:lnTo>
                    <a:lnTo>
                      <a:pt x="36" y="106"/>
                    </a:lnTo>
                    <a:lnTo>
                      <a:pt x="38" y="103"/>
                    </a:lnTo>
                    <a:lnTo>
                      <a:pt x="36" y="100"/>
                    </a:lnTo>
                    <a:lnTo>
                      <a:pt x="36" y="100"/>
                    </a:lnTo>
                    <a:lnTo>
                      <a:pt x="34" y="99"/>
                    </a:lnTo>
                    <a:lnTo>
                      <a:pt x="34" y="107"/>
                    </a:lnTo>
                    <a:lnTo>
                      <a:pt x="34" y="107"/>
                    </a:lnTo>
                    <a:close/>
                    <a:moveTo>
                      <a:pt x="34" y="38"/>
                    </a:moveTo>
                    <a:lnTo>
                      <a:pt x="34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8" y="35"/>
                    </a:lnTo>
                    <a:lnTo>
                      <a:pt x="36" y="33"/>
                    </a:lnTo>
                    <a:lnTo>
                      <a:pt x="34" y="30"/>
                    </a:lnTo>
                    <a:lnTo>
                      <a:pt x="34" y="38"/>
                    </a:lnTo>
                    <a:close/>
                    <a:moveTo>
                      <a:pt x="34" y="85"/>
                    </a:moveTo>
                    <a:lnTo>
                      <a:pt x="34" y="85"/>
                    </a:lnTo>
                    <a:lnTo>
                      <a:pt x="31" y="77"/>
                    </a:lnTo>
                    <a:lnTo>
                      <a:pt x="31" y="69"/>
                    </a:lnTo>
                    <a:lnTo>
                      <a:pt x="31" y="69"/>
                    </a:lnTo>
                    <a:lnTo>
                      <a:pt x="31" y="61"/>
                    </a:lnTo>
                    <a:lnTo>
                      <a:pt x="34" y="53"/>
                    </a:lnTo>
                    <a:lnTo>
                      <a:pt x="34" y="85"/>
                    </a:lnTo>
                    <a:lnTo>
                      <a:pt x="34" y="85"/>
                    </a:lnTo>
                    <a:close/>
                    <a:moveTo>
                      <a:pt x="34" y="30"/>
                    </a:moveTo>
                    <a:lnTo>
                      <a:pt x="34" y="38"/>
                    </a:lnTo>
                    <a:lnTo>
                      <a:pt x="34" y="38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19" y="23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3" y="19"/>
                    </a:lnTo>
                    <a:lnTo>
                      <a:pt x="24" y="20"/>
                    </a:lnTo>
                    <a:lnTo>
                      <a:pt x="34" y="30"/>
                    </a:lnTo>
                    <a:lnTo>
                      <a:pt x="34" y="30"/>
                    </a:lnTo>
                    <a:close/>
                    <a:moveTo>
                      <a:pt x="34" y="99"/>
                    </a:moveTo>
                    <a:lnTo>
                      <a:pt x="34" y="107"/>
                    </a:lnTo>
                    <a:lnTo>
                      <a:pt x="24" y="116"/>
                    </a:lnTo>
                    <a:lnTo>
                      <a:pt x="24" y="116"/>
                    </a:lnTo>
                    <a:lnTo>
                      <a:pt x="23" y="118"/>
                    </a:lnTo>
                    <a:lnTo>
                      <a:pt x="20" y="116"/>
                    </a:lnTo>
                    <a:lnTo>
                      <a:pt x="20" y="116"/>
                    </a:lnTo>
                    <a:lnTo>
                      <a:pt x="19" y="115"/>
                    </a:lnTo>
                    <a:lnTo>
                      <a:pt x="20" y="112"/>
                    </a:lnTo>
                    <a:lnTo>
                      <a:pt x="31" y="100"/>
                    </a:lnTo>
                    <a:lnTo>
                      <a:pt x="31" y="100"/>
                    </a:lnTo>
                    <a:lnTo>
                      <a:pt x="31" y="100"/>
                    </a:lnTo>
                    <a:lnTo>
                      <a:pt x="34" y="99"/>
                    </a:lnTo>
                    <a:lnTo>
                      <a:pt x="34" y="99"/>
                    </a:lnTo>
                    <a:close/>
                    <a:moveTo>
                      <a:pt x="4" y="65"/>
                    </a:moveTo>
                    <a:lnTo>
                      <a:pt x="4" y="65"/>
                    </a:lnTo>
                    <a:lnTo>
                      <a:pt x="20" y="65"/>
                    </a:lnTo>
                    <a:lnTo>
                      <a:pt x="20" y="65"/>
                    </a:lnTo>
                    <a:lnTo>
                      <a:pt x="23" y="66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23" y="72"/>
                    </a:lnTo>
                    <a:lnTo>
                      <a:pt x="20" y="72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1" y="72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1" y="66"/>
                    </a:lnTo>
                    <a:lnTo>
                      <a:pt x="4" y="65"/>
                    </a:lnTo>
                    <a:lnTo>
                      <a:pt x="4" y="65"/>
                    </a:lnTo>
                    <a:close/>
                  </a:path>
                </a:pathLst>
              </a:custGeom>
              <a:solidFill>
                <a:srgbClr val="C16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3" tIns="34289" rIns="68573" bIns="34289" numCol="1" anchor="t" anchorCtr="0" compatLnSpc="1">
                <a:prstTxWarp prst="textNoShape">
                  <a:avLst/>
                </a:prstTxWarp>
              </a:bodyPr>
              <a:lstStyle/>
              <a:p>
                <a:pPr defTabSz="685698"/>
                <a:endParaRPr lang="zh-CN" altLang="en-US" sz="15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26" name="组 1"/>
          <p:cNvGrpSpPr/>
          <p:nvPr userDrawn="1"/>
        </p:nvGrpSpPr>
        <p:grpSpPr>
          <a:xfrm>
            <a:off x="1477540" y="2231611"/>
            <a:ext cx="4329587" cy="1038312"/>
            <a:chOff x="3957557" y="1328692"/>
            <a:chExt cx="4329586" cy="1038312"/>
          </a:xfrm>
        </p:grpSpPr>
        <p:sp>
          <p:nvSpPr>
            <p:cNvPr id="227" name="矩形 226"/>
            <p:cNvSpPr/>
            <p:nvPr/>
          </p:nvSpPr>
          <p:spPr>
            <a:xfrm>
              <a:off x="3957557" y="1328692"/>
              <a:ext cx="4329586" cy="1038312"/>
            </a:xfrm>
            <a:prstGeom prst="rect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  <p:sp>
          <p:nvSpPr>
            <p:cNvPr id="228" name="文本框 3"/>
            <p:cNvSpPr txBox="1"/>
            <p:nvPr/>
          </p:nvSpPr>
          <p:spPr>
            <a:xfrm>
              <a:off x="4038755" y="1402148"/>
              <a:ext cx="4041471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Century Gothic"/>
                </a:rPr>
                <a:t>PART</a:t>
              </a:r>
              <a:endParaRPr kumimoji="1" lang="zh-CN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entury Gothic"/>
              </a:endParaRPr>
            </a:p>
          </p:txBody>
        </p:sp>
      </p:grpSp>
      <p:grpSp>
        <p:nvGrpSpPr>
          <p:cNvPr id="229" name="组 6"/>
          <p:cNvGrpSpPr/>
          <p:nvPr userDrawn="1"/>
        </p:nvGrpSpPr>
        <p:grpSpPr>
          <a:xfrm rot="1718587">
            <a:off x="832975" y="1532436"/>
            <a:ext cx="1024513" cy="1398348"/>
            <a:chOff x="3087349" y="2414413"/>
            <a:chExt cx="1024513" cy="1398348"/>
          </a:xfrm>
        </p:grpSpPr>
        <p:sp>
          <p:nvSpPr>
            <p:cNvPr id="230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  <p:sp>
          <p:nvSpPr>
            <p:cNvPr id="231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rgbClr val="DC21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  <p:sp>
          <p:nvSpPr>
            <p:cNvPr id="232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rgbClr val="71CA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  <p:sp>
          <p:nvSpPr>
            <p:cNvPr id="233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rgbClr val="71CA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11051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97EE-977F-4FA6-8BCE-3A19BDC69D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CCE2-B1F7-494E-8FE2-D1B422E169E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2155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97EE-977F-4FA6-8BCE-3A19BDC69D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CCE2-B1F7-494E-8FE2-D1B422E169E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181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97EE-977F-4FA6-8BCE-3A19BDC69D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CCE2-B1F7-494E-8FE2-D1B422E169E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735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97EE-977F-4FA6-8BCE-3A19BDC69D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CCE2-B1F7-494E-8FE2-D1B422E169E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404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97EE-977F-4FA6-8BCE-3A19BDC69D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CCE2-B1F7-494E-8FE2-D1B422E169E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93512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97EE-977F-4FA6-8BCE-3A19BDC69D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CCE2-B1F7-494E-8FE2-D1B422E169E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055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97EE-977F-4FA6-8BCE-3A19BDC69D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CCE2-B1F7-494E-8FE2-D1B422E169E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808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97EE-977F-4FA6-8BCE-3A19BDC69D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CCE2-B1F7-494E-8FE2-D1B422E169E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122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97EE-977F-4FA6-8BCE-3A19BDC69D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CCE2-B1F7-494E-8FE2-D1B422E169E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5124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97EE-977F-4FA6-8BCE-3A19BDC69D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CCE2-B1F7-494E-8FE2-D1B422E169E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69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3777" y="289102"/>
            <a:ext cx="7698060" cy="1143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kumimoji="1" lang="zh-TW" altLang="en-US" sz="4800" b="1" kern="1200" dirty="0">
                <a:solidFill>
                  <a:srgbClr val="0070C0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6B9D-F5BF-49B0-AD66-64678D2C6FF0}" type="datetimeFigureOut">
              <a:rPr lang="zh-TW" altLang="en-US" smtClean="0"/>
              <a:pPr/>
              <a:t>2019/9/3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FD8C-6D27-4DA5-9D68-4383121A358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2" name="组 6"/>
          <p:cNvGrpSpPr/>
          <p:nvPr userDrawn="1"/>
        </p:nvGrpSpPr>
        <p:grpSpPr>
          <a:xfrm rot="1718587">
            <a:off x="316422" y="93183"/>
            <a:ext cx="1024513" cy="1398348"/>
            <a:chOff x="3087349" y="2414413"/>
            <a:chExt cx="1024513" cy="1398348"/>
          </a:xfrm>
        </p:grpSpPr>
        <p:sp>
          <p:nvSpPr>
            <p:cNvPr id="13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  <p:sp>
          <p:nvSpPr>
            <p:cNvPr id="14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rgbClr val="DC21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  <p:sp>
          <p:nvSpPr>
            <p:cNvPr id="15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rgbClr val="71CA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  <p:sp>
          <p:nvSpPr>
            <p:cNvPr id="16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rgbClr val="71CA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</p:grpSp>
      <p:pic>
        <p:nvPicPr>
          <p:cNvPr id="17" name="Picture 3" descr="D:\107資料組\課程諮詢教師\手冊ppt\7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626" b="69261"/>
          <a:stretch/>
        </p:blipFill>
        <p:spPr bwMode="auto">
          <a:xfrm>
            <a:off x="8284086" y="188640"/>
            <a:ext cx="75838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0070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97EE-977F-4FA6-8BCE-3A19BDC69D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CCE2-B1F7-494E-8FE2-D1B422E169E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52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3777" y="289102"/>
            <a:ext cx="7698060" cy="1143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kumimoji="1" lang="zh-TW" altLang="en-US" sz="4800" b="1" kern="1200" dirty="0">
                <a:solidFill>
                  <a:srgbClr val="0070C0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6B9D-F5BF-49B0-AD66-64678D2C6FF0}" type="datetimeFigureOut">
              <a:rPr lang="zh-TW" altLang="en-US" smtClean="0"/>
              <a:pPr/>
              <a:t>2019/9/3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FD8C-6D27-4DA5-9D68-4383121A358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2" name="组 6"/>
          <p:cNvGrpSpPr/>
          <p:nvPr userDrawn="1"/>
        </p:nvGrpSpPr>
        <p:grpSpPr>
          <a:xfrm rot="1718587">
            <a:off x="316422" y="93183"/>
            <a:ext cx="1024513" cy="1398348"/>
            <a:chOff x="3087349" y="2414413"/>
            <a:chExt cx="1024513" cy="1398348"/>
          </a:xfrm>
        </p:grpSpPr>
        <p:sp>
          <p:nvSpPr>
            <p:cNvPr id="13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  <p:sp>
          <p:nvSpPr>
            <p:cNvPr id="14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rgbClr val="DC21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  <p:sp>
          <p:nvSpPr>
            <p:cNvPr id="15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rgbClr val="71CA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  <p:sp>
          <p:nvSpPr>
            <p:cNvPr id="16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rgbClr val="71CA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</p:grpSp>
      <p:grpSp>
        <p:nvGrpSpPr>
          <p:cNvPr id="17" name="群組 16"/>
          <p:cNvGrpSpPr/>
          <p:nvPr userDrawn="1"/>
        </p:nvGrpSpPr>
        <p:grpSpPr>
          <a:xfrm>
            <a:off x="7977336" y="188640"/>
            <a:ext cx="1175534" cy="710103"/>
            <a:chOff x="848544" y="4365104"/>
            <a:chExt cx="3231275" cy="1951912"/>
          </a:xfrm>
        </p:grpSpPr>
        <p:pic>
          <p:nvPicPr>
            <p:cNvPr id="18" name="Picture 3" descr="D:\107資料組\課程諮詢教師\手冊ppt\7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7626" b="69261"/>
            <a:stretch/>
          </p:blipFill>
          <p:spPr bwMode="auto">
            <a:xfrm>
              <a:off x="848544" y="4365104"/>
              <a:ext cx="2055741" cy="1951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D:\107資料組\課程諮詢教師\手冊ppt\6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269" t="2050" r="34372" b="71047"/>
            <a:stretch/>
          </p:blipFill>
          <p:spPr bwMode="auto">
            <a:xfrm>
              <a:off x="2024987" y="4608681"/>
              <a:ext cx="2054832" cy="1708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96857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3777" y="289102"/>
            <a:ext cx="7698060" cy="1143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kumimoji="1" lang="zh-TW" altLang="en-US" sz="4800" b="1" kern="1200" dirty="0">
                <a:solidFill>
                  <a:srgbClr val="0070C0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6B9D-F5BF-49B0-AD66-64678D2C6FF0}" type="datetimeFigureOut">
              <a:rPr lang="zh-TW" altLang="en-US" smtClean="0"/>
              <a:pPr/>
              <a:t>2019/9/3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FD8C-6D27-4DA5-9D68-4383121A358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2" name="组 6"/>
          <p:cNvGrpSpPr/>
          <p:nvPr userDrawn="1"/>
        </p:nvGrpSpPr>
        <p:grpSpPr>
          <a:xfrm rot="1718587">
            <a:off x="316422" y="93183"/>
            <a:ext cx="1024513" cy="1398348"/>
            <a:chOff x="3087349" y="2414413"/>
            <a:chExt cx="1024513" cy="1398348"/>
          </a:xfrm>
        </p:grpSpPr>
        <p:sp>
          <p:nvSpPr>
            <p:cNvPr id="13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  <p:sp>
          <p:nvSpPr>
            <p:cNvPr id="14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rgbClr val="DC21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  <p:sp>
          <p:nvSpPr>
            <p:cNvPr id="15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rgbClr val="71CA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  <p:sp>
          <p:nvSpPr>
            <p:cNvPr id="16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rgbClr val="71CA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</p:grpSp>
      <p:grpSp>
        <p:nvGrpSpPr>
          <p:cNvPr id="7" name="群組 6"/>
          <p:cNvGrpSpPr/>
          <p:nvPr userDrawn="1"/>
        </p:nvGrpSpPr>
        <p:grpSpPr>
          <a:xfrm>
            <a:off x="7977336" y="188640"/>
            <a:ext cx="1587668" cy="710103"/>
            <a:chOff x="7977336" y="188640"/>
            <a:chExt cx="1587668" cy="710103"/>
          </a:xfrm>
        </p:grpSpPr>
        <p:pic>
          <p:nvPicPr>
            <p:cNvPr id="17" name="Picture 2" descr="D:\107資料組\課程諮詢教師\手冊ppt\3.pn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7320" b="71200"/>
            <a:stretch/>
          </p:blipFill>
          <p:spPr bwMode="auto">
            <a:xfrm>
              <a:off x="8841432" y="224855"/>
              <a:ext cx="723572" cy="637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群組 17"/>
            <p:cNvGrpSpPr/>
            <p:nvPr userDrawn="1"/>
          </p:nvGrpSpPr>
          <p:grpSpPr>
            <a:xfrm>
              <a:off x="7977336" y="188640"/>
              <a:ext cx="1152128" cy="710103"/>
              <a:chOff x="848544" y="4365104"/>
              <a:chExt cx="3166937" cy="1951912"/>
            </a:xfrm>
          </p:grpSpPr>
          <p:pic>
            <p:nvPicPr>
              <p:cNvPr id="19" name="Picture 3" descr="D:\107資料組\課程諮詢教師\手冊ppt\7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67626" b="69261"/>
              <a:stretch/>
            </p:blipFill>
            <p:spPr bwMode="auto">
              <a:xfrm>
                <a:off x="848544" y="4365104"/>
                <a:ext cx="2055741" cy="1951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D:\107資料組\課程諮詢教師\手冊ppt\6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3269" t="2050" r="34372" b="71047"/>
              <a:stretch/>
            </p:blipFill>
            <p:spPr bwMode="auto">
              <a:xfrm>
                <a:off x="2024988" y="4608681"/>
                <a:ext cx="1990493" cy="16548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37219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3777" y="289102"/>
            <a:ext cx="7698060" cy="1143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kumimoji="1" lang="zh-TW" altLang="en-US" sz="4800" b="1" kern="1200" dirty="0">
                <a:solidFill>
                  <a:srgbClr val="0070C0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6B9D-F5BF-49B0-AD66-64678D2C6FF0}" type="datetimeFigureOut">
              <a:rPr lang="zh-TW" altLang="en-US" smtClean="0"/>
              <a:pPr/>
              <a:t>2019/9/3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FD8C-6D27-4DA5-9D68-4383121A358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2" name="组 6"/>
          <p:cNvGrpSpPr/>
          <p:nvPr userDrawn="1"/>
        </p:nvGrpSpPr>
        <p:grpSpPr>
          <a:xfrm rot="1718587">
            <a:off x="316422" y="93183"/>
            <a:ext cx="1024513" cy="1398348"/>
            <a:chOff x="3087349" y="2414413"/>
            <a:chExt cx="1024513" cy="1398348"/>
          </a:xfrm>
        </p:grpSpPr>
        <p:sp>
          <p:nvSpPr>
            <p:cNvPr id="13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  <p:sp>
          <p:nvSpPr>
            <p:cNvPr id="14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rgbClr val="DC21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  <p:sp>
          <p:nvSpPr>
            <p:cNvPr id="15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rgbClr val="71CA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  <p:sp>
          <p:nvSpPr>
            <p:cNvPr id="16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rgbClr val="71CA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</p:grpSp>
      <p:grpSp>
        <p:nvGrpSpPr>
          <p:cNvPr id="7" name="群組 6"/>
          <p:cNvGrpSpPr/>
          <p:nvPr userDrawn="1"/>
        </p:nvGrpSpPr>
        <p:grpSpPr>
          <a:xfrm>
            <a:off x="7977336" y="188640"/>
            <a:ext cx="1587668" cy="1241191"/>
            <a:chOff x="7977336" y="188640"/>
            <a:chExt cx="1587668" cy="1241191"/>
          </a:xfrm>
        </p:grpSpPr>
        <p:grpSp>
          <p:nvGrpSpPr>
            <p:cNvPr id="17" name="群組 16"/>
            <p:cNvGrpSpPr/>
            <p:nvPr userDrawn="1"/>
          </p:nvGrpSpPr>
          <p:grpSpPr>
            <a:xfrm>
              <a:off x="7977336" y="188640"/>
              <a:ext cx="1587668" cy="710103"/>
              <a:chOff x="7977336" y="188640"/>
              <a:chExt cx="1587668" cy="710103"/>
            </a:xfrm>
          </p:grpSpPr>
          <p:pic>
            <p:nvPicPr>
              <p:cNvPr id="18" name="Picture 2" descr="D:\107資料組\課程諮詢教師\手冊ppt\3.png"/>
              <p:cNvPicPr>
                <a:picLocks noChangeAspect="1" noChangeArrowheads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67320" b="71200"/>
              <a:stretch/>
            </p:blipFill>
            <p:spPr bwMode="auto">
              <a:xfrm>
                <a:off x="8841432" y="224855"/>
                <a:ext cx="723572" cy="6376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9" name="群組 18"/>
              <p:cNvGrpSpPr/>
              <p:nvPr userDrawn="1"/>
            </p:nvGrpSpPr>
            <p:grpSpPr>
              <a:xfrm>
                <a:off x="7977336" y="188640"/>
                <a:ext cx="1152128" cy="710103"/>
                <a:chOff x="848544" y="4365104"/>
                <a:chExt cx="3166937" cy="1951912"/>
              </a:xfrm>
            </p:grpSpPr>
            <p:pic>
              <p:nvPicPr>
                <p:cNvPr id="20" name="Picture 3" descr="D:\107資料組\課程諮詢教師\手冊ppt\7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r="67626" b="69261"/>
                <a:stretch/>
              </p:blipFill>
              <p:spPr bwMode="auto">
                <a:xfrm>
                  <a:off x="848544" y="4365104"/>
                  <a:ext cx="2055741" cy="19519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" name="Picture 2" descr="D:\107資料組\課程諮詢教師\手冊ppt\6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33269" t="2050" r="34372" b="71047"/>
                <a:stretch/>
              </p:blipFill>
              <p:spPr bwMode="auto">
                <a:xfrm>
                  <a:off x="2024988" y="4602408"/>
                  <a:ext cx="1990493" cy="165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22" name="Picture 5" descr="D:\107資料組\課程諮詢教師\手冊ppt\8.png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7" t="28646" r="71093" b="36406"/>
            <a:stretch/>
          </p:blipFill>
          <p:spPr bwMode="auto">
            <a:xfrm>
              <a:off x="8011335" y="677614"/>
              <a:ext cx="614073" cy="75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7219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3777" y="289102"/>
            <a:ext cx="7698060" cy="1143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kumimoji="1" lang="zh-TW" altLang="en-US" sz="4800" b="1" kern="1200" dirty="0">
                <a:solidFill>
                  <a:srgbClr val="0070C0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6B9D-F5BF-49B0-AD66-64678D2C6FF0}" type="datetimeFigureOut">
              <a:rPr lang="zh-TW" altLang="en-US" smtClean="0"/>
              <a:pPr/>
              <a:t>2019/9/3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FD8C-6D27-4DA5-9D68-4383121A358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2" name="组 6"/>
          <p:cNvGrpSpPr/>
          <p:nvPr userDrawn="1"/>
        </p:nvGrpSpPr>
        <p:grpSpPr>
          <a:xfrm rot="1718587">
            <a:off x="316422" y="93183"/>
            <a:ext cx="1024513" cy="1398348"/>
            <a:chOff x="3087349" y="2414413"/>
            <a:chExt cx="1024513" cy="1398348"/>
          </a:xfrm>
        </p:grpSpPr>
        <p:sp>
          <p:nvSpPr>
            <p:cNvPr id="13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  <p:sp>
          <p:nvSpPr>
            <p:cNvPr id="14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rgbClr val="DC21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  <p:sp>
          <p:nvSpPr>
            <p:cNvPr id="15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rgbClr val="71CA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  <p:sp>
          <p:nvSpPr>
            <p:cNvPr id="16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rgbClr val="71CA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</p:grpSp>
      <p:grpSp>
        <p:nvGrpSpPr>
          <p:cNvPr id="7" name="群組 6"/>
          <p:cNvGrpSpPr/>
          <p:nvPr userDrawn="1"/>
        </p:nvGrpSpPr>
        <p:grpSpPr>
          <a:xfrm>
            <a:off x="7977336" y="188640"/>
            <a:ext cx="1596086" cy="1251395"/>
            <a:chOff x="7977336" y="188640"/>
            <a:chExt cx="1596086" cy="1251395"/>
          </a:xfrm>
        </p:grpSpPr>
        <p:grpSp>
          <p:nvGrpSpPr>
            <p:cNvPr id="17" name="群組 16"/>
            <p:cNvGrpSpPr/>
            <p:nvPr userDrawn="1"/>
          </p:nvGrpSpPr>
          <p:grpSpPr>
            <a:xfrm>
              <a:off x="7977336" y="188640"/>
              <a:ext cx="1596086" cy="1241191"/>
              <a:chOff x="7977336" y="188640"/>
              <a:chExt cx="1596086" cy="1241191"/>
            </a:xfrm>
          </p:grpSpPr>
          <p:grpSp>
            <p:nvGrpSpPr>
              <p:cNvPr id="18" name="群組 17"/>
              <p:cNvGrpSpPr/>
              <p:nvPr userDrawn="1"/>
            </p:nvGrpSpPr>
            <p:grpSpPr>
              <a:xfrm>
                <a:off x="7977336" y="188640"/>
                <a:ext cx="1596086" cy="710103"/>
                <a:chOff x="7977336" y="188640"/>
                <a:chExt cx="1596086" cy="710103"/>
              </a:xfrm>
            </p:grpSpPr>
            <p:pic>
              <p:nvPicPr>
                <p:cNvPr id="20" name="Picture 2" descr="D:\107資料組\課程諮詢教師\手冊ppt\3.png"/>
                <p:cNvPicPr>
                  <a:picLocks noChangeAspect="1" noChangeArrowheads="1"/>
                </p:cNvPicPr>
                <p:nvPr userDrawn="1"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67320" b="71200"/>
                <a:stretch/>
              </p:blipFill>
              <p:spPr bwMode="auto">
                <a:xfrm>
                  <a:off x="8849850" y="224855"/>
                  <a:ext cx="723572" cy="63767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21" name="群組 20"/>
                <p:cNvGrpSpPr/>
                <p:nvPr userDrawn="1"/>
              </p:nvGrpSpPr>
              <p:grpSpPr>
                <a:xfrm>
                  <a:off x="7977336" y="188640"/>
                  <a:ext cx="1158913" cy="710103"/>
                  <a:chOff x="848544" y="4365104"/>
                  <a:chExt cx="3185588" cy="1951912"/>
                </a:xfrm>
              </p:grpSpPr>
              <p:pic>
                <p:nvPicPr>
                  <p:cNvPr id="22" name="Picture 3" descr="D:\107資料組\課程諮詢教師\手冊ppt\7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r="67626" b="69261"/>
                  <a:stretch/>
                </p:blipFill>
                <p:spPr bwMode="auto">
                  <a:xfrm>
                    <a:off x="848544" y="4365104"/>
                    <a:ext cx="2055741" cy="195191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3" name="Picture 2" descr="D:\107資料組\課程諮詢教師\手冊ppt\6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33269" t="2050" r="34372" b="71047"/>
                  <a:stretch/>
                </p:blipFill>
                <p:spPr bwMode="auto">
                  <a:xfrm>
                    <a:off x="2052971" y="4610396"/>
                    <a:ext cx="1981161" cy="164708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pic>
            <p:nvPicPr>
              <p:cNvPr id="19" name="Picture 5" descr="D:\107資料組\課程諮詢教師\手冊ppt\8.png"/>
              <p:cNvPicPr>
                <a:picLocks noChangeAspect="1" noChangeArrowheads="1"/>
              </p:cNvPicPr>
              <p:nvPr userDrawn="1"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77" t="28646" r="71093" b="36406"/>
              <a:stretch/>
            </p:blipFill>
            <p:spPr bwMode="auto">
              <a:xfrm>
                <a:off x="8011335" y="677614"/>
                <a:ext cx="614073" cy="752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" name="Picture 6" descr="D:\107資料組\課程諮詢教師\手冊ppt\4.png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053" t="25743" r="32500" b="37128"/>
            <a:stretch/>
          </p:blipFill>
          <p:spPr bwMode="auto">
            <a:xfrm>
              <a:off x="8374138" y="624361"/>
              <a:ext cx="778732" cy="815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7219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6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3777" y="289102"/>
            <a:ext cx="7698060" cy="1143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kumimoji="1" lang="zh-TW" altLang="en-US" sz="4800" b="1" kern="1200" dirty="0">
                <a:solidFill>
                  <a:srgbClr val="0070C0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6B9D-F5BF-49B0-AD66-64678D2C6FF0}" type="datetimeFigureOut">
              <a:rPr lang="zh-TW" altLang="en-US" smtClean="0"/>
              <a:pPr/>
              <a:t>2019/9/3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FD8C-6D27-4DA5-9D68-4383121A358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2" name="组 6"/>
          <p:cNvGrpSpPr/>
          <p:nvPr userDrawn="1"/>
        </p:nvGrpSpPr>
        <p:grpSpPr>
          <a:xfrm rot="1718587">
            <a:off x="316422" y="93183"/>
            <a:ext cx="1024513" cy="1398348"/>
            <a:chOff x="3087349" y="2414413"/>
            <a:chExt cx="1024513" cy="1398348"/>
          </a:xfrm>
        </p:grpSpPr>
        <p:sp>
          <p:nvSpPr>
            <p:cNvPr id="13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  <p:sp>
          <p:nvSpPr>
            <p:cNvPr id="14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rgbClr val="DC21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  <p:sp>
          <p:nvSpPr>
            <p:cNvPr id="15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rgbClr val="71CA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  <p:sp>
          <p:nvSpPr>
            <p:cNvPr id="16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rgbClr val="71CA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</p:grpSp>
      <p:grpSp>
        <p:nvGrpSpPr>
          <p:cNvPr id="8" name="群組 7"/>
          <p:cNvGrpSpPr/>
          <p:nvPr userDrawn="1"/>
        </p:nvGrpSpPr>
        <p:grpSpPr>
          <a:xfrm>
            <a:off x="7977336" y="188640"/>
            <a:ext cx="1596086" cy="1257066"/>
            <a:chOff x="7977336" y="188640"/>
            <a:chExt cx="1596086" cy="1257066"/>
          </a:xfrm>
        </p:grpSpPr>
        <p:grpSp>
          <p:nvGrpSpPr>
            <p:cNvPr id="7" name="群組 6"/>
            <p:cNvGrpSpPr/>
            <p:nvPr userDrawn="1"/>
          </p:nvGrpSpPr>
          <p:grpSpPr>
            <a:xfrm>
              <a:off x="7977336" y="188640"/>
              <a:ext cx="1596086" cy="1251395"/>
              <a:chOff x="7977336" y="188640"/>
              <a:chExt cx="1596086" cy="1251395"/>
            </a:xfrm>
          </p:grpSpPr>
          <p:grpSp>
            <p:nvGrpSpPr>
              <p:cNvPr id="17" name="群組 16"/>
              <p:cNvGrpSpPr/>
              <p:nvPr userDrawn="1"/>
            </p:nvGrpSpPr>
            <p:grpSpPr>
              <a:xfrm>
                <a:off x="7977336" y="188640"/>
                <a:ext cx="1596086" cy="1241191"/>
                <a:chOff x="7977336" y="188640"/>
                <a:chExt cx="1596086" cy="1241191"/>
              </a:xfrm>
            </p:grpSpPr>
            <p:grpSp>
              <p:nvGrpSpPr>
                <p:cNvPr id="18" name="群組 17"/>
                <p:cNvGrpSpPr/>
                <p:nvPr userDrawn="1"/>
              </p:nvGrpSpPr>
              <p:grpSpPr>
                <a:xfrm>
                  <a:off x="7977336" y="188640"/>
                  <a:ext cx="1596086" cy="710103"/>
                  <a:chOff x="7977336" y="188640"/>
                  <a:chExt cx="1596086" cy="710103"/>
                </a:xfrm>
              </p:grpSpPr>
              <p:pic>
                <p:nvPicPr>
                  <p:cNvPr id="20" name="Picture 2" descr="D:\107資料組\課程諮詢教師\手冊ppt\3.png"/>
                  <p:cNvPicPr>
                    <a:picLocks noChangeAspect="1" noChangeArrowheads="1"/>
                  </p:cNvPicPr>
                  <p:nvPr userDrawn="1"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67320" b="71200"/>
                  <a:stretch/>
                </p:blipFill>
                <p:spPr bwMode="auto">
                  <a:xfrm>
                    <a:off x="8849850" y="224855"/>
                    <a:ext cx="723572" cy="6376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21" name="群組 20"/>
                  <p:cNvGrpSpPr/>
                  <p:nvPr userDrawn="1"/>
                </p:nvGrpSpPr>
                <p:grpSpPr>
                  <a:xfrm>
                    <a:off x="7977336" y="188640"/>
                    <a:ext cx="1158913" cy="710103"/>
                    <a:chOff x="848544" y="4365104"/>
                    <a:chExt cx="3185588" cy="1951912"/>
                  </a:xfrm>
                </p:grpSpPr>
                <p:pic>
                  <p:nvPicPr>
                    <p:cNvPr id="22" name="Picture 3" descr="D:\107資料組\課程諮詢教師\手冊ppt\7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r="67626" b="69261"/>
                    <a:stretch/>
                  </p:blipFill>
                  <p:spPr bwMode="auto">
                    <a:xfrm>
                      <a:off x="848544" y="4365104"/>
                      <a:ext cx="2055741" cy="195191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3" name="Picture 2" descr="D:\107資料組\課程諮詢教師\手冊ppt\6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33269" t="2050" r="34372" b="71047"/>
                    <a:stretch/>
                  </p:blipFill>
                  <p:spPr bwMode="auto">
                    <a:xfrm>
                      <a:off x="2052971" y="4610396"/>
                      <a:ext cx="1981161" cy="1647087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  <p:pic>
              <p:nvPicPr>
                <p:cNvPr id="19" name="Picture 5" descr="D:\107資料組\課程諮詢教師\手冊ppt\8.png"/>
                <p:cNvPicPr>
                  <a:picLocks noChangeAspect="1" noChangeArrowheads="1"/>
                </p:cNvPicPr>
                <p:nvPr userDrawn="1"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377" t="28646" r="71093" b="36406"/>
                <a:stretch/>
              </p:blipFill>
              <p:spPr bwMode="auto">
                <a:xfrm>
                  <a:off x="8011335" y="677614"/>
                  <a:ext cx="614073" cy="75221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4" name="Picture 6" descr="D:\107資料組\課程諮詢教師\手冊ppt\4.png"/>
              <p:cNvPicPr>
                <a:picLocks noChangeAspect="1" noChangeArrowheads="1"/>
              </p:cNvPicPr>
              <p:nvPr userDrawn="1"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2053" t="25743" r="32500" b="37128"/>
              <a:stretch/>
            </p:blipFill>
            <p:spPr bwMode="auto">
              <a:xfrm>
                <a:off x="8374138" y="624361"/>
                <a:ext cx="778732" cy="8156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5" name="Picture 7" descr="D:\107資料組\課程諮詢教師\手冊ppt\2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7079" t="27359" b="36320"/>
            <a:stretch/>
          </p:blipFill>
          <p:spPr bwMode="auto">
            <a:xfrm>
              <a:off x="8849850" y="660559"/>
              <a:ext cx="711662" cy="785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955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3777" y="289102"/>
            <a:ext cx="7698060" cy="1143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kumimoji="1" lang="zh-TW" altLang="en-US" sz="4800" b="1" kern="1200" dirty="0">
                <a:solidFill>
                  <a:srgbClr val="0070C0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6B9D-F5BF-49B0-AD66-64678D2C6FF0}" type="datetimeFigureOut">
              <a:rPr lang="zh-TW" altLang="en-US" smtClean="0"/>
              <a:pPr/>
              <a:t>2019/9/3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FD8C-6D27-4DA5-9D68-4383121A358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2" name="组 6"/>
          <p:cNvGrpSpPr/>
          <p:nvPr userDrawn="1"/>
        </p:nvGrpSpPr>
        <p:grpSpPr>
          <a:xfrm rot="1718587">
            <a:off x="316422" y="93183"/>
            <a:ext cx="1024513" cy="1398348"/>
            <a:chOff x="3087349" y="2414413"/>
            <a:chExt cx="1024513" cy="1398348"/>
          </a:xfrm>
        </p:grpSpPr>
        <p:sp>
          <p:nvSpPr>
            <p:cNvPr id="13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  <p:sp>
          <p:nvSpPr>
            <p:cNvPr id="14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rgbClr val="DC21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  <p:sp>
          <p:nvSpPr>
            <p:cNvPr id="15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rgbClr val="71CA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  <p:sp>
          <p:nvSpPr>
            <p:cNvPr id="16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rgbClr val="71CA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宋体"/>
                <a:cs typeface="+mn-cs"/>
              </a:endParaRPr>
            </a:p>
          </p:txBody>
        </p:sp>
      </p:grpSp>
      <p:grpSp>
        <p:nvGrpSpPr>
          <p:cNvPr id="8" name="群組 7"/>
          <p:cNvGrpSpPr/>
          <p:nvPr userDrawn="1"/>
        </p:nvGrpSpPr>
        <p:grpSpPr>
          <a:xfrm>
            <a:off x="7977336" y="188640"/>
            <a:ext cx="1596086" cy="1257066"/>
            <a:chOff x="7977336" y="188640"/>
            <a:chExt cx="1596086" cy="1257066"/>
          </a:xfrm>
        </p:grpSpPr>
        <p:grpSp>
          <p:nvGrpSpPr>
            <p:cNvPr id="7" name="群組 6"/>
            <p:cNvGrpSpPr/>
            <p:nvPr userDrawn="1"/>
          </p:nvGrpSpPr>
          <p:grpSpPr>
            <a:xfrm>
              <a:off x="7977336" y="188640"/>
              <a:ext cx="1596086" cy="1251395"/>
              <a:chOff x="7977336" y="188640"/>
              <a:chExt cx="1596086" cy="1251395"/>
            </a:xfrm>
          </p:grpSpPr>
          <p:grpSp>
            <p:nvGrpSpPr>
              <p:cNvPr id="17" name="群組 16"/>
              <p:cNvGrpSpPr/>
              <p:nvPr userDrawn="1"/>
            </p:nvGrpSpPr>
            <p:grpSpPr>
              <a:xfrm>
                <a:off x="7977336" y="188640"/>
                <a:ext cx="1596086" cy="1241191"/>
                <a:chOff x="7977336" y="188640"/>
                <a:chExt cx="1596086" cy="1241191"/>
              </a:xfrm>
            </p:grpSpPr>
            <p:grpSp>
              <p:nvGrpSpPr>
                <p:cNvPr id="18" name="群組 17"/>
                <p:cNvGrpSpPr/>
                <p:nvPr userDrawn="1"/>
              </p:nvGrpSpPr>
              <p:grpSpPr>
                <a:xfrm>
                  <a:off x="7977336" y="188640"/>
                  <a:ext cx="1596086" cy="710103"/>
                  <a:chOff x="7977336" y="188640"/>
                  <a:chExt cx="1596086" cy="710103"/>
                </a:xfrm>
              </p:grpSpPr>
              <p:pic>
                <p:nvPicPr>
                  <p:cNvPr id="20" name="Picture 2" descr="D:\107資料組\課程諮詢教師\手冊ppt\3.png"/>
                  <p:cNvPicPr>
                    <a:picLocks noChangeAspect="1" noChangeArrowheads="1"/>
                  </p:cNvPicPr>
                  <p:nvPr userDrawn="1"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67320" b="71200"/>
                  <a:stretch/>
                </p:blipFill>
                <p:spPr bwMode="auto">
                  <a:xfrm>
                    <a:off x="8849850" y="224855"/>
                    <a:ext cx="723572" cy="6376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21" name="群組 20"/>
                  <p:cNvGrpSpPr/>
                  <p:nvPr userDrawn="1"/>
                </p:nvGrpSpPr>
                <p:grpSpPr>
                  <a:xfrm>
                    <a:off x="7977336" y="188640"/>
                    <a:ext cx="1158913" cy="710103"/>
                    <a:chOff x="848544" y="4365104"/>
                    <a:chExt cx="3185588" cy="1951912"/>
                  </a:xfrm>
                </p:grpSpPr>
                <p:pic>
                  <p:nvPicPr>
                    <p:cNvPr id="22" name="Picture 3" descr="D:\107資料組\課程諮詢教師\手冊ppt\7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r="67626" b="69261"/>
                    <a:stretch/>
                  </p:blipFill>
                  <p:spPr bwMode="auto">
                    <a:xfrm>
                      <a:off x="848544" y="4365104"/>
                      <a:ext cx="2055741" cy="195191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3" name="Picture 2" descr="D:\107資料組\課程諮詢教師\手冊ppt\6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33269" t="2050" r="34372" b="71047"/>
                    <a:stretch/>
                  </p:blipFill>
                  <p:spPr bwMode="auto">
                    <a:xfrm>
                      <a:off x="2052971" y="4610396"/>
                      <a:ext cx="1981161" cy="1647087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  <p:pic>
              <p:nvPicPr>
                <p:cNvPr id="19" name="Picture 5" descr="D:\107資料組\課程諮詢教師\手冊ppt\8.png"/>
                <p:cNvPicPr>
                  <a:picLocks noChangeAspect="1" noChangeArrowheads="1"/>
                </p:cNvPicPr>
                <p:nvPr userDrawn="1"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377" t="28646" r="71093" b="36406"/>
                <a:stretch/>
              </p:blipFill>
              <p:spPr bwMode="auto">
                <a:xfrm>
                  <a:off x="8011335" y="677614"/>
                  <a:ext cx="614073" cy="75221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4" name="Picture 6" descr="D:\107資料組\課程諮詢教師\手冊ppt\4.png"/>
              <p:cNvPicPr>
                <a:picLocks noChangeAspect="1" noChangeArrowheads="1"/>
              </p:cNvPicPr>
              <p:nvPr userDrawn="1"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2053" t="25743" r="32500" b="37128"/>
              <a:stretch/>
            </p:blipFill>
            <p:spPr bwMode="auto">
              <a:xfrm>
                <a:off x="8374138" y="624361"/>
                <a:ext cx="778732" cy="8156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5" name="Picture 7" descr="D:\107資料組\課程諮詢教師\手冊ppt\2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7079" t="27359" b="36320"/>
            <a:stretch/>
          </p:blipFill>
          <p:spPr bwMode="auto">
            <a:xfrm>
              <a:off x="8849850" y="660559"/>
              <a:ext cx="711662" cy="785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D:\107資料組\課程諮詢教師\手冊ppt\9.png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200" r="67800" b="11200"/>
          <a:stretch/>
        </p:blipFill>
        <p:spPr bwMode="auto">
          <a:xfrm>
            <a:off x="7977336" y="1185167"/>
            <a:ext cx="713877" cy="58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047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107275" tIns="53637" rIns="107275" bIns="53637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75" tIns="53637" rIns="107275" bIns="53637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107275" tIns="53637" rIns="107275" bIns="5363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76B9D-F5BF-49B0-AD66-64678D2C6FF0}" type="datetimeFigureOut">
              <a:rPr lang="zh-TW" altLang="en-US" smtClean="0"/>
              <a:pPr/>
              <a:t>2019/9/3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107275" tIns="53637" rIns="107275" bIns="5363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107275" tIns="53637" rIns="107275" bIns="5363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DFD8C-6D27-4DA5-9D68-4383121A35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2303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ctr" defTabSz="1072743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279" indent="-402279" algn="l" defTabSz="1072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604" indent="-335232" algn="l" defTabSz="1072743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0929" indent="-268186" algn="l" defTabSz="1072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301" indent="-268186" algn="l" defTabSz="10727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673" indent="-268186" algn="l" defTabSz="1072743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045" indent="-268186" algn="l" defTabSz="1072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416" indent="-268186" algn="l" defTabSz="1072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788" indent="-268186" algn="l" defTabSz="1072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160" indent="-268186" algn="l" defTabSz="1072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7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43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15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487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859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23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60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974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D3097EE-977F-4FA6-8BCE-3A19BDC69D1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2019/9/3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F14CCE2-B1F7-494E-8FE2-D1B422E169E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16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8.xml"/><Relationship Id="rId1" Type="http://schemas.openxmlformats.org/officeDocument/2006/relationships/video" Target="NULL" TargetMode="Externa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png"/><Relationship Id="rId2" Type="http://schemas.openxmlformats.org/officeDocument/2006/relationships/hyperlink" Target="https://techs.ceec.edu.tw/Login/Index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ioh.tw/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career.cpshs.hcc.edu.tw/bin/home.php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3.wdp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11" Type="http://schemas.openxmlformats.org/officeDocument/2006/relationships/image" Target="../media/image26.png"/><Relationship Id="rId5" Type="http://schemas.openxmlformats.org/officeDocument/2006/relationships/image" Target="../media/image16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37.png"/><Relationship Id="rId4" Type="http://schemas.openxmlformats.org/officeDocument/2006/relationships/hyperlink" Target="http://www.wfsh.tp.edu.tw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组合 208"/>
          <p:cNvGrpSpPr/>
          <p:nvPr/>
        </p:nvGrpSpPr>
        <p:grpSpPr>
          <a:xfrm>
            <a:off x="1645721" y="3894961"/>
            <a:ext cx="150197" cy="525686"/>
            <a:chOff x="2752726" y="4344988"/>
            <a:chExt cx="184150" cy="644525"/>
          </a:xfrm>
        </p:grpSpPr>
        <p:sp>
          <p:nvSpPr>
            <p:cNvPr id="426" name="Freeform 101"/>
            <p:cNvSpPr>
              <a:spLocks/>
            </p:cNvSpPr>
            <p:nvPr/>
          </p:nvSpPr>
          <p:spPr bwMode="auto">
            <a:xfrm>
              <a:off x="2762251" y="4427538"/>
              <a:ext cx="174625" cy="519113"/>
            </a:xfrm>
            <a:custGeom>
              <a:avLst/>
              <a:gdLst>
                <a:gd name="T0" fmla="*/ 34 w 110"/>
                <a:gd name="T1" fmla="*/ 267 h 327"/>
                <a:gd name="T2" fmla="*/ 67 w 110"/>
                <a:gd name="T3" fmla="*/ 327 h 327"/>
                <a:gd name="T4" fmla="*/ 95 w 110"/>
                <a:gd name="T5" fmla="*/ 323 h 327"/>
                <a:gd name="T6" fmla="*/ 110 w 110"/>
                <a:gd name="T7" fmla="*/ 256 h 327"/>
                <a:gd name="T8" fmla="*/ 76 w 110"/>
                <a:gd name="T9" fmla="*/ 0 h 327"/>
                <a:gd name="T10" fmla="*/ 0 w 110"/>
                <a:gd name="T11" fmla="*/ 10 h 327"/>
                <a:gd name="T12" fmla="*/ 34 w 110"/>
                <a:gd name="T13" fmla="*/ 26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327">
                  <a:moveTo>
                    <a:pt x="34" y="267"/>
                  </a:moveTo>
                  <a:lnTo>
                    <a:pt x="67" y="327"/>
                  </a:lnTo>
                  <a:lnTo>
                    <a:pt x="95" y="323"/>
                  </a:lnTo>
                  <a:lnTo>
                    <a:pt x="110" y="256"/>
                  </a:lnTo>
                  <a:lnTo>
                    <a:pt x="76" y="0"/>
                  </a:lnTo>
                  <a:lnTo>
                    <a:pt x="0" y="10"/>
                  </a:lnTo>
                  <a:lnTo>
                    <a:pt x="34" y="267"/>
                  </a:lnTo>
                  <a:close/>
                </a:path>
              </a:pathLst>
            </a:custGeom>
            <a:solidFill>
              <a:srgbClr val="EDC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427" name="Freeform 102"/>
            <p:cNvSpPr>
              <a:spLocks/>
            </p:cNvSpPr>
            <p:nvPr/>
          </p:nvSpPr>
          <p:spPr bwMode="auto">
            <a:xfrm>
              <a:off x="2754313" y="4344988"/>
              <a:ext cx="128588" cy="146050"/>
            </a:xfrm>
            <a:custGeom>
              <a:avLst/>
              <a:gdLst>
                <a:gd name="T0" fmla="*/ 5 w 81"/>
                <a:gd name="T1" fmla="*/ 58 h 92"/>
                <a:gd name="T2" fmla="*/ 5 w 81"/>
                <a:gd name="T3" fmla="*/ 58 h 92"/>
                <a:gd name="T4" fmla="*/ 7 w 81"/>
                <a:gd name="T5" fmla="*/ 66 h 92"/>
                <a:gd name="T6" fmla="*/ 10 w 81"/>
                <a:gd name="T7" fmla="*/ 73 h 92"/>
                <a:gd name="T8" fmla="*/ 15 w 81"/>
                <a:gd name="T9" fmla="*/ 78 h 92"/>
                <a:gd name="T10" fmla="*/ 20 w 81"/>
                <a:gd name="T11" fmla="*/ 84 h 92"/>
                <a:gd name="T12" fmla="*/ 26 w 81"/>
                <a:gd name="T13" fmla="*/ 88 h 92"/>
                <a:gd name="T14" fmla="*/ 33 w 81"/>
                <a:gd name="T15" fmla="*/ 90 h 92"/>
                <a:gd name="T16" fmla="*/ 39 w 81"/>
                <a:gd name="T17" fmla="*/ 92 h 92"/>
                <a:gd name="T18" fmla="*/ 47 w 81"/>
                <a:gd name="T19" fmla="*/ 90 h 92"/>
                <a:gd name="T20" fmla="*/ 49 w 81"/>
                <a:gd name="T21" fmla="*/ 90 h 92"/>
                <a:gd name="T22" fmla="*/ 49 w 81"/>
                <a:gd name="T23" fmla="*/ 90 h 92"/>
                <a:gd name="T24" fmla="*/ 56 w 81"/>
                <a:gd name="T25" fmla="*/ 89 h 92"/>
                <a:gd name="T26" fmla="*/ 62 w 81"/>
                <a:gd name="T27" fmla="*/ 86 h 92"/>
                <a:gd name="T28" fmla="*/ 69 w 81"/>
                <a:gd name="T29" fmla="*/ 81 h 92"/>
                <a:gd name="T30" fmla="*/ 73 w 81"/>
                <a:gd name="T31" fmla="*/ 77 h 92"/>
                <a:gd name="T32" fmla="*/ 77 w 81"/>
                <a:gd name="T33" fmla="*/ 70 h 92"/>
                <a:gd name="T34" fmla="*/ 80 w 81"/>
                <a:gd name="T35" fmla="*/ 63 h 92"/>
                <a:gd name="T36" fmla="*/ 81 w 81"/>
                <a:gd name="T37" fmla="*/ 56 h 92"/>
                <a:gd name="T38" fmla="*/ 81 w 81"/>
                <a:gd name="T39" fmla="*/ 48 h 92"/>
                <a:gd name="T40" fmla="*/ 76 w 81"/>
                <a:gd name="T41" fmla="*/ 13 h 92"/>
                <a:gd name="T42" fmla="*/ 76 w 81"/>
                <a:gd name="T43" fmla="*/ 13 h 92"/>
                <a:gd name="T44" fmla="*/ 75 w 81"/>
                <a:gd name="T45" fmla="*/ 8 h 92"/>
                <a:gd name="T46" fmla="*/ 72 w 81"/>
                <a:gd name="T47" fmla="*/ 2 h 92"/>
                <a:gd name="T48" fmla="*/ 68 w 81"/>
                <a:gd name="T49" fmla="*/ 1 h 92"/>
                <a:gd name="T50" fmla="*/ 64 w 81"/>
                <a:gd name="T51" fmla="*/ 0 h 92"/>
                <a:gd name="T52" fmla="*/ 51 w 81"/>
                <a:gd name="T53" fmla="*/ 0 h 92"/>
                <a:gd name="T54" fmla="*/ 37 w 81"/>
                <a:gd name="T55" fmla="*/ 2 h 92"/>
                <a:gd name="T56" fmla="*/ 35 w 81"/>
                <a:gd name="T57" fmla="*/ 2 h 92"/>
                <a:gd name="T58" fmla="*/ 35 w 81"/>
                <a:gd name="T59" fmla="*/ 2 h 92"/>
                <a:gd name="T60" fmla="*/ 22 w 81"/>
                <a:gd name="T61" fmla="*/ 4 h 92"/>
                <a:gd name="T62" fmla="*/ 10 w 81"/>
                <a:gd name="T63" fmla="*/ 6 h 92"/>
                <a:gd name="T64" fmla="*/ 5 w 81"/>
                <a:gd name="T65" fmla="*/ 9 h 92"/>
                <a:gd name="T66" fmla="*/ 3 w 81"/>
                <a:gd name="T67" fmla="*/ 12 h 92"/>
                <a:gd name="T68" fmla="*/ 0 w 81"/>
                <a:gd name="T69" fmla="*/ 17 h 92"/>
                <a:gd name="T70" fmla="*/ 0 w 81"/>
                <a:gd name="T71" fmla="*/ 24 h 92"/>
                <a:gd name="T72" fmla="*/ 5 w 81"/>
                <a:gd name="T73" fmla="*/ 5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" h="92">
                  <a:moveTo>
                    <a:pt x="5" y="58"/>
                  </a:moveTo>
                  <a:lnTo>
                    <a:pt x="5" y="58"/>
                  </a:lnTo>
                  <a:lnTo>
                    <a:pt x="7" y="66"/>
                  </a:lnTo>
                  <a:lnTo>
                    <a:pt x="10" y="73"/>
                  </a:lnTo>
                  <a:lnTo>
                    <a:pt x="15" y="78"/>
                  </a:lnTo>
                  <a:lnTo>
                    <a:pt x="20" y="84"/>
                  </a:lnTo>
                  <a:lnTo>
                    <a:pt x="26" y="88"/>
                  </a:lnTo>
                  <a:lnTo>
                    <a:pt x="33" y="90"/>
                  </a:lnTo>
                  <a:lnTo>
                    <a:pt x="39" y="92"/>
                  </a:lnTo>
                  <a:lnTo>
                    <a:pt x="47" y="90"/>
                  </a:lnTo>
                  <a:lnTo>
                    <a:pt x="49" y="90"/>
                  </a:lnTo>
                  <a:lnTo>
                    <a:pt x="49" y="90"/>
                  </a:lnTo>
                  <a:lnTo>
                    <a:pt x="56" y="89"/>
                  </a:lnTo>
                  <a:lnTo>
                    <a:pt x="62" y="86"/>
                  </a:lnTo>
                  <a:lnTo>
                    <a:pt x="69" y="81"/>
                  </a:lnTo>
                  <a:lnTo>
                    <a:pt x="73" y="77"/>
                  </a:lnTo>
                  <a:lnTo>
                    <a:pt x="77" y="70"/>
                  </a:lnTo>
                  <a:lnTo>
                    <a:pt x="80" y="63"/>
                  </a:lnTo>
                  <a:lnTo>
                    <a:pt x="81" y="56"/>
                  </a:lnTo>
                  <a:lnTo>
                    <a:pt x="81" y="48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5" y="8"/>
                  </a:lnTo>
                  <a:lnTo>
                    <a:pt x="72" y="2"/>
                  </a:lnTo>
                  <a:lnTo>
                    <a:pt x="68" y="1"/>
                  </a:lnTo>
                  <a:lnTo>
                    <a:pt x="64" y="0"/>
                  </a:lnTo>
                  <a:lnTo>
                    <a:pt x="51" y="0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22" y="4"/>
                  </a:lnTo>
                  <a:lnTo>
                    <a:pt x="10" y="6"/>
                  </a:lnTo>
                  <a:lnTo>
                    <a:pt x="5" y="9"/>
                  </a:lnTo>
                  <a:lnTo>
                    <a:pt x="3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5" y="58"/>
                  </a:lnTo>
                  <a:close/>
                </a:path>
              </a:pathLst>
            </a:custGeom>
            <a:solidFill>
              <a:srgbClr val="EDC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428" name="Freeform 103"/>
            <p:cNvSpPr>
              <a:spLocks/>
            </p:cNvSpPr>
            <p:nvPr/>
          </p:nvSpPr>
          <p:spPr bwMode="auto">
            <a:xfrm>
              <a:off x="2752726" y="4394200"/>
              <a:ext cx="149225" cy="142875"/>
            </a:xfrm>
            <a:custGeom>
              <a:avLst/>
              <a:gdLst>
                <a:gd name="T0" fmla="*/ 11 w 94"/>
                <a:gd name="T1" fmla="*/ 90 h 90"/>
                <a:gd name="T2" fmla="*/ 94 w 94"/>
                <a:gd name="T3" fmla="*/ 80 h 90"/>
                <a:gd name="T4" fmla="*/ 84 w 94"/>
                <a:gd name="T5" fmla="*/ 0 h 90"/>
                <a:gd name="T6" fmla="*/ 0 w 94"/>
                <a:gd name="T7" fmla="*/ 11 h 90"/>
                <a:gd name="T8" fmla="*/ 11 w 94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0">
                  <a:moveTo>
                    <a:pt x="11" y="90"/>
                  </a:moveTo>
                  <a:lnTo>
                    <a:pt x="94" y="80"/>
                  </a:lnTo>
                  <a:lnTo>
                    <a:pt x="84" y="0"/>
                  </a:lnTo>
                  <a:lnTo>
                    <a:pt x="0" y="11"/>
                  </a:lnTo>
                  <a:lnTo>
                    <a:pt x="11" y="90"/>
                  </a:lnTo>
                  <a:close/>
                </a:path>
              </a:pathLst>
            </a:custGeom>
            <a:solidFill>
              <a:srgbClr val="EDC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429" name="Freeform 104"/>
            <p:cNvSpPr>
              <a:spLocks/>
            </p:cNvSpPr>
            <p:nvPr/>
          </p:nvSpPr>
          <p:spPr bwMode="auto">
            <a:xfrm>
              <a:off x="2868613" y="4933950"/>
              <a:ext cx="44450" cy="55563"/>
            </a:xfrm>
            <a:custGeom>
              <a:avLst/>
              <a:gdLst>
                <a:gd name="T0" fmla="*/ 28 w 28"/>
                <a:gd name="T1" fmla="*/ 2 h 35"/>
                <a:gd name="T2" fmla="*/ 28 w 28"/>
                <a:gd name="T3" fmla="*/ 2 h 35"/>
                <a:gd name="T4" fmla="*/ 27 w 28"/>
                <a:gd name="T5" fmla="*/ 14 h 35"/>
                <a:gd name="T6" fmla="*/ 21 w 28"/>
                <a:gd name="T7" fmla="*/ 31 h 35"/>
                <a:gd name="T8" fmla="*/ 21 w 28"/>
                <a:gd name="T9" fmla="*/ 31 h 35"/>
                <a:gd name="T10" fmla="*/ 20 w 28"/>
                <a:gd name="T11" fmla="*/ 35 h 35"/>
                <a:gd name="T12" fmla="*/ 19 w 28"/>
                <a:gd name="T13" fmla="*/ 35 h 35"/>
                <a:gd name="T14" fmla="*/ 16 w 28"/>
                <a:gd name="T15" fmla="*/ 35 h 35"/>
                <a:gd name="T16" fmla="*/ 13 w 28"/>
                <a:gd name="T17" fmla="*/ 32 h 35"/>
                <a:gd name="T18" fmla="*/ 11 w 28"/>
                <a:gd name="T19" fmla="*/ 27 h 35"/>
                <a:gd name="T20" fmla="*/ 0 w 28"/>
                <a:gd name="T21" fmla="*/ 8 h 35"/>
                <a:gd name="T22" fmla="*/ 0 w 28"/>
                <a:gd name="T23" fmla="*/ 8 h 35"/>
                <a:gd name="T24" fmla="*/ 3 w 28"/>
                <a:gd name="T25" fmla="*/ 5 h 35"/>
                <a:gd name="T26" fmla="*/ 8 w 28"/>
                <a:gd name="T27" fmla="*/ 2 h 35"/>
                <a:gd name="T28" fmla="*/ 12 w 28"/>
                <a:gd name="T29" fmla="*/ 1 h 35"/>
                <a:gd name="T30" fmla="*/ 16 w 28"/>
                <a:gd name="T31" fmla="*/ 0 h 35"/>
                <a:gd name="T32" fmla="*/ 23 w 28"/>
                <a:gd name="T33" fmla="*/ 0 h 35"/>
                <a:gd name="T34" fmla="*/ 28 w 28"/>
                <a:gd name="T35" fmla="*/ 2 h 35"/>
                <a:gd name="T36" fmla="*/ 28 w 28"/>
                <a:gd name="T37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35">
                  <a:moveTo>
                    <a:pt x="28" y="2"/>
                  </a:moveTo>
                  <a:lnTo>
                    <a:pt x="28" y="2"/>
                  </a:lnTo>
                  <a:lnTo>
                    <a:pt x="27" y="14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0" y="35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3" y="32"/>
                  </a:lnTo>
                  <a:lnTo>
                    <a:pt x="11" y="27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5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EDC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</p:grpSp>
      <p:grpSp>
        <p:nvGrpSpPr>
          <p:cNvPr id="219" name="组合 215"/>
          <p:cNvGrpSpPr/>
          <p:nvPr/>
        </p:nvGrpSpPr>
        <p:grpSpPr>
          <a:xfrm>
            <a:off x="1148522" y="4372746"/>
            <a:ext cx="1153662" cy="1257245"/>
            <a:chOff x="2143126" y="4930775"/>
            <a:chExt cx="1414463" cy="1541463"/>
          </a:xfrm>
        </p:grpSpPr>
        <p:sp>
          <p:nvSpPr>
            <p:cNvPr id="329" name="Freeform 5"/>
            <p:cNvSpPr>
              <a:spLocks/>
            </p:cNvSpPr>
            <p:nvPr/>
          </p:nvSpPr>
          <p:spPr bwMode="auto">
            <a:xfrm>
              <a:off x="2143126" y="5083175"/>
              <a:ext cx="1414463" cy="1257300"/>
            </a:xfrm>
            <a:custGeom>
              <a:avLst/>
              <a:gdLst>
                <a:gd name="T0" fmla="*/ 334 w 891"/>
                <a:gd name="T1" fmla="*/ 790 h 792"/>
                <a:gd name="T2" fmla="*/ 228 w 891"/>
                <a:gd name="T3" fmla="*/ 775 h 792"/>
                <a:gd name="T4" fmla="*/ 212 w 891"/>
                <a:gd name="T5" fmla="*/ 764 h 792"/>
                <a:gd name="T6" fmla="*/ 190 w 891"/>
                <a:gd name="T7" fmla="*/ 734 h 792"/>
                <a:gd name="T8" fmla="*/ 110 w 891"/>
                <a:gd name="T9" fmla="*/ 683 h 792"/>
                <a:gd name="T10" fmla="*/ 65 w 891"/>
                <a:gd name="T11" fmla="*/ 631 h 792"/>
                <a:gd name="T12" fmla="*/ 56 w 891"/>
                <a:gd name="T13" fmla="*/ 597 h 792"/>
                <a:gd name="T14" fmla="*/ 61 w 891"/>
                <a:gd name="T15" fmla="*/ 560 h 792"/>
                <a:gd name="T16" fmla="*/ 45 w 891"/>
                <a:gd name="T17" fmla="*/ 545 h 792"/>
                <a:gd name="T18" fmla="*/ 26 w 891"/>
                <a:gd name="T19" fmla="*/ 528 h 792"/>
                <a:gd name="T20" fmla="*/ 48 w 891"/>
                <a:gd name="T21" fmla="*/ 513 h 792"/>
                <a:gd name="T22" fmla="*/ 61 w 891"/>
                <a:gd name="T23" fmla="*/ 501 h 792"/>
                <a:gd name="T24" fmla="*/ 56 w 891"/>
                <a:gd name="T25" fmla="*/ 465 h 792"/>
                <a:gd name="T26" fmla="*/ 65 w 891"/>
                <a:gd name="T27" fmla="*/ 442 h 792"/>
                <a:gd name="T28" fmla="*/ 48 w 891"/>
                <a:gd name="T29" fmla="*/ 435 h 792"/>
                <a:gd name="T30" fmla="*/ 23 w 891"/>
                <a:gd name="T31" fmla="*/ 425 h 792"/>
                <a:gd name="T32" fmla="*/ 34 w 891"/>
                <a:gd name="T33" fmla="*/ 405 h 792"/>
                <a:gd name="T34" fmla="*/ 56 w 891"/>
                <a:gd name="T35" fmla="*/ 393 h 792"/>
                <a:gd name="T36" fmla="*/ 55 w 891"/>
                <a:gd name="T37" fmla="*/ 365 h 792"/>
                <a:gd name="T38" fmla="*/ 56 w 891"/>
                <a:gd name="T39" fmla="*/ 343 h 792"/>
                <a:gd name="T40" fmla="*/ 53 w 891"/>
                <a:gd name="T41" fmla="*/ 320 h 792"/>
                <a:gd name="T42" fmla="*/ 32 w 891"/>
                <a:gd name="T43" fmla="*/ 310 h 792"/>
                <a:gd name="T44" fmla="*/ 36 w 891"/>
                <a:gd name="T45" fmla="*/ 291 h 792"/>
                <a:gd name="T46" fmla="*/ 60 w 891"/>
                <a:gd name="T47" fmla="*/ 281 h 792"/>
                <a:gd name="T48" fmla="*/ 64 w 891"/>
                <a:gd name="T49" fmla="*/ 262 h 792"/>
                <a:gd name="T50" fmla="*/ 61 w 891"/>
                <a:gd name="T51" fmla="*/ 245 h 792"/>
                <a:gd name="T52" fmla="*/ 71 w 891"/>
                <a:gd name="T53" fmla="*/ 218 h 792"/>
                <a:gd name="T54" fmla="*/ 59 w 891"/>
                <a:gd name="T55" fmla="*/ 214 h 792"/>
                <a:gd name="T56" fmla="*/ 34 w 891"/>
                <a:gd name="T57" fmla="*/ 203 h 792"/>
                <a:gd name="T58" fmla="*/ 0 w 891"/>
                <a:gd name="T59" fmla="*/ 0 h 792"/>
                <a:gd name="T60" fmla="*/ 873 w 891"/>
                <a:gd name="T61" fmla="*/ 147 h 792"/>
                <a:gd name="T62" fmla="*/ 854 w 891"/>
                <a:gd name="T63" fmla="*/ 164 h 792"/>
                <a:gd name="T64" fmla="*/ 835 w 891"/>
                <a:gd name="T65" fmla="*/ 168 h 792"/>
                <a:gd name="T66" fmla="*/ 832 w 891"/>
                <a:gd name="T67" fmla="*/ 180 h 792"/>
                <a:gd name="T68" fmla="*/ 839 w 891"/>
                <a:gd name="T69" fmla="*/ 205 h 792"/>
                <a:gd name="T70" fmla="*/ 832 w 891"/>
                <a:gd name="T71" fmla="*/ 228 h 792"/>
                <a:gd name="T72" fmla="*/ 848 w 891"/>
                <a:gd name="T73" fmla="*/ 237 h 792"/>
                <a:gd name="T74" fmla="*/ 871 w 891"/>
                <a:gd name="T75" fmla="*/ 254 h 792"/>
                <a:gd name="T76" fmla="*/ 854 w 891"/>
                <a:gd name="T77" fmla="*/ 271 h 792"/>
                <a:gd name="T78" fmla="*/ 841 w 891"/>
                <a:gd name="T79" fmla="*/ 281 h 792"/>
                <a:gd name="T80" fmla="*/ 845 w 891"/>
                <a:gd name="T81" fmla="*/ 310 h 792"/>
                <a:gd name="T82" fmla="*/ 841 w 891"/>
                <a:gd name="T83" fmla="*/ 336 h 792"/>
                <a:gd name="T84" fmla="*/ 856 w 891"/>
                <a:gd name="T85" fmla="*/ 355 h 792"/>
                <a:gd name="T86" fmla="*/ 877 w 891"/>
                <a:gd name="T87" fmla="*/ 369 h 792"/>
                <a:gd name="T88" fmla="*/ 863 w 891"/>
                <a:gd name="T89" fmla="*/ 386 h 792"/>
                <a:gd name="T90" fmla="*/ 836 w 891"/>
                <a:gd name="T91" fmla="*/ 390 h 792"/>
                <a:gd name="T92" fmla="*/ 843 w 891"/>
                <a:gd name="T93" fmla="*/ 411 h 792"/>
                <a:gd name="T94" fmla="*/ 841 w 891"/>
                <a:gd name="T95" fmla="*/ 435 h 792"/>
                <a:gd name="T96" fmla="*/ 844 w 891"/>
                <a:gd name="T97" fmla="*/ 463 h 792"/>
                <a:gd name="T98" fmla="*/ 867 w 891"/>
                <a:gd name="T99" fmla="*/ 474 h 792"/>
                <a:gd name="T100" fmla="*/ 870 w 891"/>
                <a:gd name="T101" fmla="*/ 490 h 792"/>
                <a:gd name="T102" fmla="*/ 845 w 891"/>
                <a:gd name="T103" fmla="*/ 503 h 792"/>
                <a:gd name="T104" fmla="*/ 841 w 891"/>
                <a:gd name="T105" fmla="*/ 535 h 792"/>
                <a:gd name="T106" fmla="*/ 844 w 891"/>
                <a:gd name="T107" fmla="*/ 554 h 792"/>
                <a:gd name="T108" fmla="*/ 858 w 891"/>
                <a:gd name="T109" fmla="*/ 572 h 792"/>
                <a:gd name="T110" fmla="*/ 856 w 891"/>
                <a:gd name="T111" fmla="*/ 595 h 792"/>
                <a:gd name="T112" fmla="*/ 820 w 891"/>
                <a:gd name="T113" fmla="*/ 653 h 792"/>
                <a:gd name="T114" fmla="*/ 776 w 891"/>
                <a:gd name="T115" fmla="*/ 695 h 792"/>
                <a:gd name="T116" fmla="*/ 711 w 891"/>
                <a:gd name="T117" fmla="*/ 742 h 792"/>
                <a:gd name="T118" fmla="*/ 695 w 891"/>
                <a:gd name="T119" fmla="*/ 764 h 792"/>
                <a:gd name="T120" fmla="*/ 675 w 891"/>
                <a:gd name="T121" fmla="*/ 775 h 792"/>
                <a:gd name="T122" fmla="*/ 548 w 891"/>
                <a:gd name="T123" fmla="*/ 79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1" h="792">
                  <a:moveTo>
                    <a:pt x="435" y="792"/>
                  </a:moveTo>
                  <a:lnTo>
                    <a:pt x="435" y="792"/>
                  </a:lnTo>
                  <a:lnTo>
                    <a:pt x="370" y="791"/>
                  </a:lnTo>
                  <a:lnTo>
                    <a:pt x="334" y="790"/>
                  </a:lnTo>
                  <a:lnTo>
                    <a:pt x="298" y="787"/>
                  </a:lnTo>
                  <a:lnTo>
                    <a:pt x="266" y="783"/>
                  </a:lnTo>
                  <a:lnTo>
                    <a:pt x="237" y="778"/>
                  </a:lnTo>
                  <a:lnTo>
                    <a:pt x="228" y="775"/>
                  </a:lnTo>
                  <a:lnTo>
                    <a:pt x="220" y="772"/>
                  </a:lnTo>
                  <a:lnTo>
                    <a:pt x="213" y="768"/>
                  </a:lnTo>
                  <a:lnTo>
                    <a:pt x="212" y="764"/>
                  </a:lnTo>
                  <a:lnTo>
                    <a:pt x="212" y="764"/>
                  </a:lnTo>
                  <a:lnTo>
                    <a:pt x="209" y="756"/>
                  </a:lnTo>
                  <a:lnTo>
                    <a:pt x="205" y="749"/>
                  </a:lnTo>
                  <a:lnTo>
                    <a:pt x="198" y="741"/>
                  </a:lnTo>
                  <a:lnTo>
                    <a:pt x="190" y="734"/>
                  </a:lnTo>
                  <a:lnTo>
                    <a:pt x="164" y="717"/>
                  </a:lnTo>
                  <a:lnTo>
                    <a:pt x="129" y="695"/>
                  </a:lnTo>
                  <a:lnTo>
                    <a:pt x="129" y="695"/>
                  </a:lnTo>
                  <a:lnTo>
                    <a:pt x="110" y="683"/>
                  </a:lnTo>
                  <a:lnTo>
                    <a:pt x="95" y="669"/>
                  </a:lnTo>
                  <a:lnTo>
                    <a:pt x="82" y="657"/>
                  </a:lnTo>
                  <a:lnTo>
                    <a:pt x="72" y="643"/>
                  </a:lnTo>
                  <a:lnTo>
                    <a:pt x="65" y="631"/>
                  </a:lnTo>
                  <a:lnTo>
                    <a:pt x="60" y="619"/>
                  </a:lnTo>
                  <a:lnTo>
                    <a:pt x="57" y="608"/>
                  </a:lnTo>
                  <a:lnTo>
                    <a:pt x="56" y="597"/>
                  </a:lnTo>
                  <a:lnTo>
                    <a:pt x="56" y="597"/>
                  </a:lnTo>
                  <a:lnTo>
                    <a:pt x="57" y="589"/>
                  </a:lnTo>
                  <a:lnTo>
                    <a:pt x="59" y="581"/>
                  </a:lnTo>
                  <a:lnTo>
                    <a:pt x="61" y="566"/>
                  </a:lnTo>
                  <a:lnTo>
                    <a:pt x="61" y="560"/>
                  </a:lnTo>
                  <a:lnTo>
                    <a:pt x="59" y="554"/>
                  </a:lnTo>
                  <a:lnTo>
                    <a:pt x="55" y="549"/>
                  </a:lnTo>
                  <a:lnTo>
                    <a:pt x="45" y="545"/>
                  </a:lnTo>
                  <a:lnTo>
                    <a:pt x="45" y="545"/>
                  </a:lnTo>
                  <a:lnTo>
                    <a:pt x="36" y="541"/>
                  </a:lnTo>
                  <a:lnTo>
                    <a:pt x="30" y="537"/>
                  </a:lnTo>
                  <a:lnTo>
                    <a:pt x="28" y="532"/>
                  </a:lnTo>
                  <a:lnTo>
                    <a:pt x="26" y="528"/>
                  </a:lnTo>
                  <a:lnTo>
                    <a:pt x="29" y="524"/>
                  </a:lnTo>
                  <a:lnTo>
                    <a:pt x="33" y="522"/>
                  </a:lnTo>
                  <a:lnTo>
                    <a:pt x="40" y="518"/>
                  </a:lnTo>
                  <a:lnTo>
                    <a:pt x="48" y="513"/>
                  </a:lnTo>
                  <a:lnTo>
                    <a:pt x="48" y="513"/>
                  </a:lnTo>
                  <a:lnTo>
                    <a:pt x="55" y="511"/>
                  </a:lnTo>
                  <a:lnTo>
                    <a:pt x="59" y="505"/>
                  </a:lnTo>
                  <a:lnTo>
                    <a:pt x="61" y="501"/>
                  </a:lnTo>
                  <a:lnTo>
                    <a:pt x="61" y="496"/>
                  </a:lnTo>
                  <a:lnTo>
                    <a:pt x="59" y="482"/>
                  </a:lnTo>
                  <a:lnTo>
                    <a:pt x="57" y="474"/>
                  </a:lnTo>
                  <a:lnTo>
                    <a:pt x="56" y="465"/>
                  </a:lnTo>
                  <a:lnTo>
                    <a:pt x="56" y="465"/>
                  </a:lnTo>
                  <a:lnTo>
                    <a:pt x="57" y="457"/>
                  </a:lnTo>
                  <a:lnTo>
                    <a:pt x="60" y="450"/>
                  </a:lnTo>
                  <a:lnTo>
                    <a:pt x="65" y="442"/>
                  </a:lnTo>
                  <a:lnTo>
                    <a:pt x="65" y="439"/>
                  </a:lnTo>
                  <a:lnTo>
                    <a:pt x="64" y="436"/>
                  </a:lnTo>
                  <a:lnTo>
                    <a:pt x="59" y="435"/>
                  </a:lnTo>
                  <a:lnTo>
                    <a:pt x="48" y="435"/>
                  </a:lnTo>
                  <a:lnTo>
                    <a:pt x="48" y="435"/>
                  </a:lnTo>
                  <a:lnTo>
                    <a:pt x="36" y="432"/>
                  </a:lnTo>
                  <a:lnTo>
                    <a:pt x="28" y="430"/>
                  </a:lnTo>
                  <a:lnTo>
                    <a:pt x="23" y="425"/>
                  </a:lnTo>
                  <a:lnTo>
                    <a:pt x="22" y="420"/>
                  </a:lnTo>
                  <a:lnTo>
                    <a:pt x="23" y="415"/>
                  </a:lnTo>
                  <a:lnTo>
                    <a:pt x="28" y="409"/>
                  </a:lnTo>
                  <a:lnTo>
                    <a:pt x="34" y="405"/>
                  </a:lnTo>
                  <a:lnTo>
                    <a:pt x="42" y="401"/>
                  </a:lnTo>
                  <a:lnTo>
                    <a:pt x="42" y="401"/>
                  </a:lnTo>
                  <a:lnTo>
                    <a:pt x="51" y="397"/>
                  </a:lnTo>
                  <a:lnTo>
                    <a:pt x="56" y="393"/>
                  </a:lnTo>
                  <a:lnTo>
                    <a:pt x="59" y="389"/>
                  </a:lnTo>
                  <a:lnTo>
                    <a:pt x="59" y="384"/>
                  </a:lnTo>
                  <a:lnTo>
                    <a:pt x="56" y="371"/>
                  </a:lnTo>
                  <a:lnTo>
                    <a:pt x="55" y="365"/>
                  </a:lnTo>
                  <a:lnTo>
                    <a:pt x="55" y="356"/>
                  </a:lnTo>
                  <a:lnTo>
                    <a:pt x="55" y="356"/>
                  </a:lnTo>
                  <a:lnTo>
                    <a:pt x="55" y="350"/>
                  </a:lnTo>
                  <a:lnTo>
                    <a:pt x="56" y="343"/>
                  </a:lnTo>
                  <a:lnTo>
                    <a:pt x="59" y="332"/>
                  </a:lnTo>
                  <a:lnTo>
                    <a:pt x="59" y="328"/>
                  </a:lnTo>
                  <a:lnTo>
                    <a:pt x="57" y="324"/>
                  </a:lnTo>
                  <a:lnTo>
                    <a:pt x="53" y="320"/>
                  </a:lnTo>
                  <a:lnTo>
                    <a:pt x="45" y="317"/>
                  </a:lnTo>
                  <a:lnTo>
                    <a:pt x="45" y="317"/>
                  </a:lnTo>
                  <a:lnTo>
                    <a:pt x="37" y="314"/>
                  </a:lnTo>
                  <a:lnTo>
                    <a:pt x="32" y="310"/>
                  </a:lnTo>
                  <a:lnTo>
                    <a:pt x="29" y="305"/>
                  </a:lnTo>
                  <a:lnTo>
                    <a:pt x="29" y="301"/>
                  </a:lnTo>
                  <a:lnTo>
                    <a:pt x="30" y="296"/>
                  </a:lnTo>
                  <a:lnTo>
                    <a:pt x="36" y="291"/>
                  </a:lnTo>
                  <a:lnTo>
                    <a:pt x="42" y="287"/>
                  </a:lnTo>
                  <a:lnTo>
                    <a:pt x="52" y="283"/>
                  </a:lnTo>
                  <a:lnTo>
                    <a:pt x="52" y="283"/>
                  </a:lnTo>
                  <a:lnTo>
                    <a:pt x="60" y="281"/>
                  </a:lnTo>
                  <a:lnTo>
                    <a:pt x="65" y="278"/>
                  </a:lnTo>
                  <a:lnTo>
                    <a:pt x="68" y="275"/>
                  </a:lnTo>
                  <a:lnTo>
                    <a:pt x="68" y="271"/>
                  </a:lnTo>
                  <a:lnTo>
                    <a:pt x="64" y="262"/>
                  </a:lnTo>
                  <a:lnTo>
                    <a:pt x="63" y="256"/>
                  </a:lnTo>
                  <a:lnTo>
                    <a:pt x="61" y="251"/>
                  </a:lnTo>
                  <a:lnTo>
                    <a:pt x="61" y="251"/>
                  </a:lnTo>
                  <a:lnTo>
                    <a:pt x="61" y="245"/>
                  </a:lnTo>
                  <a:lnTo>
                    <a:pt x="63" y="239"/>
                  </a:lnTo>
                  <a:lnTo>
                    <a:pt x="68" y="228"/>
                  </a:lnTo>
                  <a:lnTo>
                    <a:pt x="70" y="222"/>
                  </a:lnTo>
                  <a:lnTo>
                    <a:pt x="71" y="218"/>
                  </a:lnTo>
                  <a:lnTo>
                    <a:pt x="70" y="216"/>
                  </a:lnTo>
                  <a:lnTo>
                    <a:pt x="65" y="216"/>
                  </a:lnTo>
                  <a:lnTo>
                    <a:pt x="65" y="216"/>
                  </a:lnTo>
                  <a:lnTo>
                    <a:pt x="59" y="214"/>
                  </a:lnTo>
                  <a:lnTo>
                    <a:pt x="53" y="213"/>
                  </a:lnTo>
                  <a:lnTo>
                    <a:pt x="46" y="210"/>
                  </a:lnTo>
                  <a:lnTo>
                    <a:pt x="40" y="207"/>
                  </a:lnTo>
                  <a:lnTo>
                    <a:pt x="34" y="203"/>
                  </a:lnTo>
                  <a:lnTo>
                    <a:pt x="30" y="198"/>
                  </a:lnTo>
                  <a:lnTo>
                    <a:pt x="28" y="193"/>
                  </a:lnTo>
                  <a:lnTo>
                    <a:pt x="25" y="187"/>
                  </a:lnTo>
                  <a:lnTo>
                    <a:pt x="0" y="0"/>
                  </a:lnTo>
                  <a:lnTo>
                    <a:pt x="891" y="0"/>
                  </a:lnTo>
                  <a:lnTo>
                    <a:pt x="874" y="140"/>
                  </a:lnTo>
                  <a:lnTo>
                    <a:pt x="874" y="140"/>
                  </a:lnTo>
                  <a:lnTo>
                    <a:pt x="873" y="147"/>
                  </a:lnTo>
                  <a:lnTo>
                    <a:pt x="870" y="152"/>
                  </a:lnTo>
                  <a:lnTo>
                    <a:pt x="864" y="157"/>
                  </a:lnTo>
                  <a:lnTo>
                    <a:pt x="859" y="161"/>
                  </a:lnTo>
                  <a:lnTo>
                    <a:pt x="854" y="164"/>
                  </a:lnTo>
                  <a:lnTo>
                    <a:pt x="847" y="167"/>
                  </a:lnTo>
                  <a:lnTo>
                    <a:pt x="840" y="168"/>
                  </a:lnTo>
                  <a:lnTo>
                    <a:pt x="835" y="168"/>
                  </a:lnTo>
                  <a:lnTo>
                    <a:pt x="835" y="168"/>
                  </a:lnTo>
                  <a:lnTo>
                    <a:pt x="831" y="170"/>
                  </a:lnTo>
                  <a:lnTo>
                    <a:pt x="829" y="172"/>
                  </a:lnTo>
                  <a:lnTo>
                    <a:pt x="829" y="176"/>
                  </a:lnTo>
                  <a:lnTo>
                    <a:pt x="832" y="180"/>
                  </a:lnTo>
                  <a:lnTo>
                    <a:pt x="837" y="193"/>
                  </a:lnTo>
                  <a:lnTo>
                    <a:pt x="839" y="198"/>
                  </a:lnTo>
                  <a:lnTo>
                    <a:pt x="839" y="205"/>
                  </a:lnTo>
                  <a:lnTo>
                    <a:pt x="839" y="205"/>
                  </a:lnTo>
                  <a:lnTo>
                    <a:pt x="837" y="210"/>
                  </a:lnTo>
                  <a:lnTo>
                    <a:pt x="835" y="216"/>
                  </a:lnTo>
                  <a:lnTo>
                    <a:pt x="832" y="224"/>
                  </a:lnTo>
                  <a:lnTo>
                    <a:pt x="832" y="228"/>
                  </a:lnTo>
                  <a:lnTo>
                    <a:pt x="833" y="232"/>
                  </a:lnTo>
                  <a:lnTo>
                    <a:pt x="839" y="235"/>
                  </a:lnTo>
                  <a:lnTo>
                    <a:pt x="848" y="237"/>
                  </a:lnTo>
                  <a:lnTo>
                    <a:pt x="848" y="237"/>
                  </a:lnTo>
                  <a:lnTo>
                    <a:pt x="858" y="240"/>
                  </a:lnTo>
                  <a:lnTo>
                    <a:pt x="864" y="244"/>
                  </a:lnTo>
                  <a:lnTo>
                    <a:pt x="868" y="249"/>
                  </a:lnTo>
                  <a:lnTo>
                    <a:pt x="871" y="254"/>
                  </a:lnTo>
                  <a:lnTo>
                    <a:pt x="870" y="259"/>
                  </a:lnTo>
                  <a:lnTo>
                    <a:pt x="867" y="263"/>
                  </a:lnTo>
                  <a:lnTo>
                    <a:pt x="862" y="267"/>
                  </a:lnTo>
                  <a:lnTo>
                    <a:pt x="854" y="271"/>
                  </a:lnTo>
                  <a:lnTo>
                    <a:pt x="854" y="271"/>
                  </a:lnTo>
                  <a:lnTo>
                    <a:pt x="847" y="274"/>
                  </a:lnTo>
                  <a:lnTo>
                    <a:pt x="843" y="277"/>
                  </a:lnTo>
                  <a:lnTo>
                    <a:pt x="841" y="281"/>
                  </a:lnTo>
                  <a:lnTo>
                    <a:pt x="840" y="286"/>
                  </a:lnTo>
                  <a:lnTo>
                    <a:pt x="843" y="297"/>
                  </a:lnTo>
                  <a:lnTo>
                    <a:pt x="844" y="304"/>
                  </a:lnTo>
                  <a:lnTo>
                    <a:pt x="845" y="310"/>
                  </a:lnTo>
                  <a:lnTo>
                    <a:pt x="845" y="310"/>
                  </a:lnTo>
                  <a:lnTo>
                    <a:pt x="844" y="317"/>
                  </a:lnTo>
                  <a:lnTo>
                    <a:pt x="843" y="324"/>
                  </a:lnTo>
                  <a:lnTo>
                    <a:pt x="841" y="336"/>
                  </a:lnTo>
                  <a:lnTo>
                    <a:pt x="841" y="342"/>
                  </a:lnTo>
                  <a:lnTo>
                    <a:pt x="844" y="347"/>
                  </a:lnTo>
                  <a:lnTo>
                    <a:pt x="848" y="351"/>
                  </a:lnTo>
                  <a:lnTo>
                    <a:pt x="856" y="355"/>
                  </a:lnTo>
                  <a:lnTo>
                    <a:pt x="856" y="355"/>
                  </a:lnTo>
                  <a:lnTo>
                    <a:pt x="866" y="359"/>
                  </a:lnTo>
                  <a:lnTo>
                    <a:pt x="873" y="363"/>
                  </a:lnTo>
                  <a:lnTo>
                    <a:pt x="877" y="369"/>
                  </a:lnTo>
                  <a:lnTo>
                    <a:pt x="878" y="374"/>
                  </a:lnTo>
                  <a:lnTo>
                    <a:pt x="877" y="378"/>
                  </a:lnTo>
                  <a:lnTo>
                    <a:pt x="871" y="384"/>
                  </a:lnTo>
                  <a:lnTo>
                    <a:pt x="863" y="386"/>
                  </a:lnTo>
                  <a:lnTo>
                    <a:pt x="852" y="388"/>
                  </a:lnTo>
                  <a:lnTo>
                    <a:pt x="852" y="388"/>
                  </a:lnTo>
                  <a:lnTo>
                    <a:pt x="841" y="389"/>
                  </a:lnTo>
                  <a:lnTo>
                    <a:pt x="836" y="390"/>
                  </a:lnTo>
                  <a:lnTo>
                    <a:pt x="833" y="392"/>
                  </a:lnTo>
                  <a:lnTo>
                    <a:pt x="835" y="396"/>
                  </a:lnTo>
                  <a:lnTo>
                    <a:pt x="840" y="404"/>
                  </a:lnTo>
                  <a:lnTo>
                    <a:pt x="843" y="411"/>
                  </a:lnTo>
                  <a:lnTo>
                    <a:pt x="843" y="419"/>
                  </a:lnTo>
                  <a:lnTo>
                    <a:pt x="843" y="419"/>
                  </a:lnTo>
                  <a:lnTo>
                    <a:pt x="843" y="428"/>
                  </a:lnTo>
                  <a:lnTo>
                    <a:pt x="841" y="435"/>
                  </a:lnTo>
                  <a:lnTo>
                    <a:pt x="839" y="449"/>
                  </a:lnTo>
                  <a:lnTo>
                    <a:pt x="839" y="455"/>
                  </a:lnTo>
                  <a:lnTo>
                    <a:pt x="840" y="459"/>
                  </a:lnTo>
                  <a:lnTo>
                    <a:pt x="844" y="463"/>
                  </a:lnTo>
                  <a:lnTo>
                    <a:pt x="852" y="467"/>
                  </a:lnTo>
                  <a:lnTo>
                    <a:pt x="852" y="467"/>
                  </a:lnTo>
                  <a:lnTo>
                    <a:pt x="860" y="472"/>
                  </a:lnTo>
                  <a:lnTo>
                    <a:pt x="867" y="474"/>
                  </a:lnTo>
                  <a:lnTo>
                    <a:pt x="871" y="478"/>
                  </a:lnTo>
                  <a:lnTo>
                    <a:pt x="873" y="482"/>
                  </a:lnTo>
                  <a:lnTo>
                    <a:pt x="873" y="486"/>
                  </a:lnTo>
                  <a:lnTo>
                    <a:pt x="870" y="490"/>
                  </a:lnTo>
                  <a:lnTo>
                    <a:pt x="863" y="495"/>
                  </a:lnTo>
                  <a:lnTo>
                    <a:pt x="854" y="499"/>
                  </a:lnTo>
                  <a:lnTo>
                    <a:pt x="854" y="499"/>
                  </a:lnTo>
                  <a:lnTo>
                    <a:pt x="845" y="503"/>
                  </a:lnTo>
                  <a:lnTo>
                    <a:pt x="840" y="508"/>
                  </a:lnTo>
                  <a:lnTo>
                    <a:pt x="839" y="513"/>
                  </a:lnTo>
                  <a:lnTo>
                    <a:pt x="837" y="520"/>
                  </a:lnTo>
                  <a:lnTo>
                    <a:pt x="841" y="535"/>
                  </a:lnTo>
                  <a:lnTo>
                    <a:pt x="843" y="543"/>
                  </a:lnTo>
                  <a:lnTo>
                    <a:pt x="843" y="551"/>
                  </a:lnTo>
                  <a:lnTo>
                    <a:pt x="843" y="551"/>
                  </a:lnTo>
                  <a:lnTo>
                    <a:pt x="844" y="554"/>
                  </a:lnTo>
                  <a:lnTo>
                    <a:pt x="845" y="557"/>
                  </a:lnTo>
                  <a:lnTo>
                    <a:pt x="852" y="564"/>
                  </a:lnTo>
                  <a:lnTo>
                    <a:pt x="855" y="568"/>
                  </a:lnTo>
                  <a:lnTo>
                    <a:pt x="858" y="572"/>
                  </a:lnTo>
                  <a:lnTo>
                    <a:pt x="859" y="576"/>
                  </a:lnTo>
                  <a:lnTo>
                    <a:pt x="859" y="581"/>
                  </a:lnTo>
                  <a:lnTo>
                    <a:pt x="859" y="581"/>
                  </a:lnTo>
                  <a:lnTo>
                    <a:pt x="856" y="595"/>
                  </a:lnTo>
                  <a:lnTo>
                    <a:pt x="850" y="610"/>
                  </a:lnTo>
                  <a:lnTo>
                    <a:pt x="841" y="625"/>
                  </a:lnTo>
                  <a:lnTo>
                    <a:pt x="832" y="638"/>
                  </a:lnTo>
                  <a:lnTo>
                    <a:pt x="820" y="653"/>
                  </a:lnTo>
                  <a:lnTo>
                    <a:pt x="806" y="668"/>
                  </a:lnTo>
                  <a:lnTo>
                    <a:pt x="793" y="681"/>
                  </a:lnTo>
                  <a:lnTo>
                    <a:pt x="776" y="695"/>
                  </a:lnTo>
                  <a:lnTo>
                    <a:pt x="776" y="695"/>
                  </a:lnTo>
                  <a:lnTo>
                    <a:pt x="761" y="707"/>
                  </a:lnTo>
                  <a:lnTo>
                    <a:pt x="747" y="718"/>
                  </a:lnTo>
                  <a:lnTo>
                    <a:pt x="722" y="734"/>
                  </a:lnTo>
                  <a:lnTo>
                    <a:pt x="711" y="742"/>
                  </a:lnTo>
                  <a:lnTo>
                    <a:pt x="703" y="749"/>
                  </a:lnTo>
                  <a:lnTo>
                    <a:pt x="698" y="756"/>
                  </a:lnTo>
                  <a:lnTo>
                    <a:pt x="695" y="764"/>
                  </a:lnTo>
                  <a:lnTo>
                    <a:pt x="695" y="764"/>
                  </a:lnTo>
                  <a:lnTo>
                    <a:pt x="694" y="765"/>
                  </a:lnTo>
                  <a:lnTo>
                    <a:pt x="692" y="768"/>
                  </a:lnTo>
                  <a:lnTo>
                    <a:pt x="686" y="772"/>
                  </a:lnTo>
                  <a:lnTo>
                    <a:pt x="675" y="775"/>
                  </a:lnTo>
                  <a:lnTo>
                    <a:pt x="663" y="778"/>
                  </a:lnTo>
                  <a:lnTo>
                    <a:pt x="629" y="783"/>
                  </a:lnTo>
                  <a:lnTo>
                    <a:pt x="590" y="787"/>
                  </a:lnTo>
                  <a:lnTo>
                    <a:pt x="548" y="790"/>
                  </a:lnTo>
                  <a:lnTo>
                    <a:pt x="504" y="791"/>
                  </a:lnTo>
                  <a:lnTo>
                    <a:pt x="435" y="792"/>
                  </a:lnTo>
                  <a:lnTo>
                    <a:pt x="435" y="792"/>
                  </a:ln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30" name="Freeform 6"/>
            <p:cNvSpPr>
              <a:spLocks/>
            </p:cNvSpPr>
            <p:nvPr/>
          </p:nvSpPr>
          <p:spPr bwMode="auto">
            <a:xfrm>
              <a:off x="2446338" y="5083175"/>
              <a:ext cx="400050" cy="1257300"/>
            </a:xfrm>
            <a:custGeom>
              <a:avLst/>
              <a:gdLst>
                <a:gd name="T0" fmla="*/ 92 w 252"/>
                <a:gd name="T1" fmla="*/ 790 h 792"/>
                <a:gd name="T2" fmla="*/ 59 w 252"/>
                <a:gd name="T3" fmla="*/ 772 h 792"/>
                <a:gd name="T4" fmla="*/ 55 w 252"/>
                <a:gd name="T5" fmla="*/ 749 h 792"/>
                <a:gd name="T6" fmla="*/ 33 w 252"/>
                <a:gd name="T7" fmla="*/ 695 h 792"/>
                <a:gd name="T8" fmla="*/ 14 w 252"/>
                <a:gd name="T9" fmla="*/ 619 h 792"/>
                <a:gd name="T10" fmla="*/ 14 w 252"/>
                <a:gd name="T11" fmla="*/ 566 h 792"/>
                <a:gd name="T12" fmla="*/ 10 w 252"/>
                <a:gd name="T13" fmla="*/ 545 h 792"/>
                <a:gd name="T14" fmla="*/ 10 w 252"/>
                <a:gd name="T15" fmla="*/ 513 h 792"/>
                <a:gd name="T16" fmla="*/ 14 w 252"/>
                <a:gd name="T17" fmla="*/ 496 h 792"/>
                <a:gd name="T18" fmla="*/ 14 w 252"/>
                <a:gd name="T19" fmla="*/ 450 h 792"/>
                <a:gd name="T20" fmla="*/ 13 w 252"/>
                <a:gd name="T21" fmla="*/ 435 h 792"/>
                <a:gd name="T22" fmla="*/ 4 w 252"/>
                <a:gd name="T23" fmla="*/ 430 h 792"/>
                <a:gd name="T24" fmla="*/ 6 w 252"/>
                <a:gd name="T25" fmla="*/ 405 h 792"/>
                <a:gd name="T26" fmla="*/ 13 w 252"/>
                <a:gd name="T27" fmla="*/ 393 h 792"/>
                <a:gd name="T28" fmla="*/ 13 w 252"/>
                <a:gd name="T29" fmla="*/ 332 h 792"/>
                <a:gd name="T30" fmla="*/ 10 w 252"/>
                <a:gd name="T31" fmla="*/ 317 h 792"/>
                <a:gd name="T32" fmla="*/ 6 w 252"/>
                <a:gd name="T33" fmla="*/ 291 h 792"/>
                <a:gd name="T34" fmla="*/ 14 w 252"/>
                <a:gd name="T35" fmla="*/ 281 h 792"/>
                <a:gd name="T36" fmla="*/ 14 w 252"/>
                <a:gd name="T37" fmla="*/ 251 h 792"/>
                <a:gd name="T38" fmla="*/ 17 w 252"/>
                <a:gd name="T39" fmla="*/ 216 h 792"/>
                <a:gd name="T40" fmla="*/ 7 w 252"/>
                <a:gd name="T41" fmla="*/ 207 h 792"/>
                <a:gd name="T42" fmla="*/ 4 w 252"/>
                <a:gd name="T43" fmla="*/ 174 h 792"/>
                <a:gd name="T44" fmla="*/ 7 w 252"/>
                <a:gd name="T45" fmla="*/ 133 h 792"/>
                <a:gd name="T46" fmla="*/ 7 w 252"/>
                <a:gd name="T47" fmla="*/ 65 h 792"/>
                <a:gd name="T48" fmla="*/ 252 w 252"/>
                <a:gd name="T49" fmla="*/ 0 h 792"/>
                <a:gd name="T50" fmla="*/ 250 w 252"/>
                <a:gd name="T51" fmla="*/ 34 h 792"/>
                <a:gd name="T52" fmla="*/ 244 w 252"/>
                <a:gd name="T53" fmla="*/ 87 h 792"/>
                <a:gd name="T54" fmla="*/ 247 w 252"/>
                <a:gd name="T55" fmla="*/ 140 h 792"/>
                <a:gd name="T56" fmla="*/ 240 w 252"/>
                <a:gd name="T57" fmla="*/ 167 h 792"/>
                <a:gd name="T58" fmla="*/ 235 w 252"/>
                <a:gd name="T59" fmla="*/ 172 h 792"/>
                <a:gd name="T60" fmla="*/ 237 w 252"/>
                <a:gd name="T61" fmla="*/ 205 h 792"/>
                <a:gd name="T62" fmla="*/ 240 w 252"/>
                <a:gd name="T63" fmla="*/ 237 h 792"/>
                <a:gd name="T64" fmla="*/ 247 w 252"/>
                <a:gd name="T65" fmla="*/ 254 h 792"/>
                <a:gd name="T66" fmla="*/ 241 w 252"/>
                <a:gd name="T67" fmla="*/ 271 h 792"/>
                <a:gd name="T68" fmla="*/ 239 w 252"/>
                <a:gd name="T69" fmla="*/ 310 h 792"/>
                <a:gd name="T70" fmla="*/ 240 w 252"/>
                <a:gd name="T71" fmla="*/ 351 h 792"/>
                <a:gd name="T72" fmla="*/ 247 w 252"/>
                <a:gd name="T73" fmla="*/ 363 h 792"/>
                <a:gd name="T74" fmla="*/ 244 w 252"/>
                <a:gd name="T75" fmla="*/ 386 h 792"/>
                <a:gd name="T76" fmla="*/ 236 w 252"/>
                <a:gd name="T77" fmla="*/ 390 h 792"/>
                <a:gd name="T78" fmla="*/ 239 w 252"/>
                <a:gd name="T79" fmla="*/ 419 h 792"/>
                <a:gd name="T80" fmla="*/ 237 w 252"/>
                <a:gd name="T81" fmla="*/ 459 h 792"/>
                <a:gd name="T82" fmla="*/ 245 w 252"/>
                <a:gd name="T83" fmla="*/ 474 h 792"/>
                <a:gd name="T84" fmla="*/ 241 w 252"/>
                <a:gd name="T85" fmla="*/ 499 h 792"/>
                <a:gd name="T86" fmla="*/ 237 w 252"/>
                <a:gd name="T87" fmla="*/ 535 h 792"/>
                <a:gd name="T88" fmla="*/ 241 w 252"/>
                <a:gd name="T89" fmla="*/ 564 h 792"/>
                <a:gd name="T90" fmla="*/ 240 w 252"/>
                <a:gd name="T91" fmla="*/ 610 h 792"/>
                <a:gd name="T92" fmla="*/ 220 w 252"/>
                <a:gd name="T93" fmla="*/ 695 h 792"/>
                <a:gd name="T94" fmla="*/ 197 w 252"/>
                <a:gd name="T95" fmla="*/ 756 h 792"/>
                <a:gd name="T96" fmla="*/ 193 w 252"/>
                <a:gd name="T97" fmla="*/ 772 h 792"/>
                <a:gd name="T98" fmla="*/ 166 w 252"/>
                <a:gd name="T99" fmla="*/ 787 h 792"/>
                <a:gd name="T100" fmla="*/ 121 w 252"/>
                <a:gd name="T101" fmla="*/ 79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2" h="792">
                  <a:moveTo>
                    <a:pt x="121" y="792"/>
                  </a:moveTo>
                  <a:lnTo>
                    <a:pt x="121" y="792"/>
                  </a:lnTo>
                  <a:lnTo>
                    <a:pt x="103" y="791"/>
                  </a:lnTo>
                  <a:lnTo>
                    <a:pt x="92" y="790"/>
                  </a:lnTo>
                  <a:lnTo>
                    <a:pt x="82" y="787"/>
                  </a:lnTo>
                  <a:lnTo>
                    <a:pt x="72" y="783"/>
                  </a:lnTo>
                  <a:lnTo>
                    <a:pt x="64" y="778"/>
                  </a:lnTo>
                  <a:lnTo>
                    <a:pt x="59" y="772"/>
                  </a:lnTo>
                  <a:lnTo>
                    <a:pt x="57" y="768"/>
                  </a:lnTo>
                  <a:lnTo>
                    <a:pt x="57" y="764"/>
                  </a:lnTo>
                  <a:lnTo>
                    <a:pt x="57" y="764"/>
                  </a:lnTo>
                  <a:lnTo>
                    <a:pt x="55" y="749"/>
                  </a:lnTo>
                  <a:lnTo>
                    <a:pt x="50" y="734"/>
                  </a:lnTo>
                  <a:lnTo>
                    <a:pt x="44" y="717"/>
                  </a:lnTo>
                  <a:lnTo>
                    <a:pt x="33" y="695"/>
                  </a:lnTo>
                  <a:lnTo>
                    <a:pt x="33" y="695"/>
                  </a:lnTo>
                  <a:lnTo>
                    <a:pt x="27" y="683"/>
                  </a:lnTo>
                  <a:lnTo>
                    <a:pt x="23" y="669"/>
                  </a:lnTo>
                  <a:lnTo>
                    <a:pt x="17" y="643"/>
                  </a:lnTo>
                  <a:lnTo>
                    <a:pt x="14" y="619"/>
                  </a:lnTo>
                  <a:lnTo>
                    <a:pt x="13" y="597"/>
                  </a:lnTo>
                  <a:lnTo>
                    <a:pt x="13" y="597"/>
                  </a:lnTo>
                  <a:lnTo>
                    <a:pt x="13" y="581"/>
                  </a:lnTo>
                  <a:lnTo>
                    <a:pt x="14" y="566"/>
                  </a:lnTo>
                  <a:lnTo>
                    <a:pt x="13" y="554"/>
                  </a:lnTo>
                  <a:lnTo>
                    <a:pt x="11" y="549"/>
                  </a:lnTo>
                  <a:lnTo>
                    <a:pt x="10" y="545"/>
                  </a:lnTo>
                  <a:lnTo>
                    <a:pt x="10" y="545"/>
                  </a:lnTo>
                  <a:lnTo>
                    <a:pt x="4" y="537"/>
                  </a:lnTo>
                  <a:lnTo>
                    <a:pt x="4" y="528"/>
                  </a:lnTo>
                  <a:lnTo>
                    <a:pt x="6" y="522"/>
                  </a:lnTo>
                  <a:lnTo>
                    <a:pt x="10" y="513"/>
                  </a:lnTo>
                  <a:lnTo>
                    <a:pt x="10" y="513"/>
                  </a:lnTo>
                  <a:lnTo>
                    <a:pt x="13" y="511"/>
                  </a:lnTo>
                  <a:lnTo>
                    <a:pt x="13" y="505"/>
                  </a:lnTo>
                  <a:lnTo>
                    <a:pt x="14" y="496"/>
                  </a:lnTo>
                  <a:lnTo>
                    <a:pt x="13" y="482"/>
                  </a:lnTo>
                  <a:lnTo>
                    <a:pt x="13" y="465"/>
                  </a:lnTo>
                  <a:lnTo>
                    <a:pt x="13" y="465"/>
                  </a:lnTo>
                  <a:lnTo>
                    <a:pt x="14" y="450"/>
                  </a:lnTo>
                  <a:lnTo>
                    <a:pt x="15" y="442"/>
                  </a:lnTo>
                  <a:lnTo>
                    <a:pt x="15" y="439"/>
                  </a:lnTo>
                  <a:lnTo>
                    <a:pt x="14" y="436"/>
                  </a:lnTo>
                  <a:lnTo>
                    <a:pt x="13" y="435"/>
                  </a:lnTo>
                  <a:lnTo>
                    <a:pt x="10" y="435"/>
                  </a:lnTo>
                  <a:lnTo>
                    <a:pt x="10" y="435"/>
                  </a:lnTo>
                  <a:lnTo>
                    <a:pt x="7" y="432"/>
                  </a:lnTo>
                  <a:lnTo>
                    <a:pt x="4" y="430"/>
                  </a:lnTo>
                  <a:lnTo>
                    <a:pt x="3" y="425"/>
                  </a:lnTo>
                  <a:lnTo>
                    <a:pt x="3" y="420"/>
                  </a:lnTo>
                  <a:lnTo>
                    <a:pt x="4" y="409"/>
                  </a:lnTo>
                  <a:lnTo>
                    <a:pt x="6" y="405"/>
                  </a:lnTo>
                  <a:lnTo>
                    <a:pt x="9" y="401"/>
                  </a:lnTo>
                  <a:lnTo>
                    <a:pt x="9" y="401"/>
                  </a:lnTo>
                  <a:lnTo>
                    <a:pt x="11" y="397"/>
                  </a:lnTo>
                  <a:lnTo>
                    <a:pt x="13" y="393"/>
                  </a:lnTo>
                  <a:lnTo>
                    <a:pt x="13" y="384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3" y="332"/>
                  </a:lnTo>
                  <a:lnTo>
                    <a:pt x="13" y="324"/>
                  </a:lnTo>
                  <a:lnTo>
                    <a:pt x="11" y="320"/>
                  </a:lnTo>
                  <a:lnTo>
                    <a:pt x="10" y="317"/>
                  </a:lnTo>
                  <a:lnTo>
                    <a:pt x="10" y="317"/>
                  </a:lnTo>
                  <a:lnTo>
                    <a:pt x="7" y="314"/>
                  </a:lnTo>
                  <a:lnTo>
                    <a:pt x="6" y="310"/>
                  </a:lnTo>
                  <a:lnTo>
                    <a:pt x="4" y="301"/>
                  </a:lnTo>
                  <a:lnTo>
                    <a:pt x="6" y="291"/>
                  </a:lnTo>
                  <a:lnTo>
                    <a:pt x="9" y="287"/>
                  </a:lnTo>
                  <a:lnTo>
                    <a:pt x="11" y="283"/>
                  </a:lnTo>
                  <a:lnTo>
                    <a:pt x="11" y="283"/>
                  </a:lnTo>
                  <a:lnTo>
                    <a:pt x="14" y="281"/>
                  </a:lnTo>
                  <a:lnTo>
                    <a:pt x="15" y="278"/>
                  </a:lnTo>
                  <a:lnTo>
                    <a:pt x="15" y="271"/>
                  </a:lnTo>
                  <a:lnTo>
                    <a:pt x="14" y="251"/>
                  </a:lnTo>
                  <a:lnTo>
                    <a:pt x="14" y="251"/>
                  </a:lnTo>
                  <a:lnTo>
                    <a:pt x="14" y="239"/>
                  </a:lnTo>
                  <a:lnTo>
                    <a:pt x="15" y="228"/>
                  </a:lnTo>
                  <a:lnTo>
                    <a:pt x="17" y="218"/>
                  </a:lnTo>
                  <a:lnTo>
                    <a:pt x="17" y="216"/>
                  </a:lnTo>
                  <a:lnTo>
                    <a:pt x="15" y="216"/>
                  </a:lnTo>
                  <a:lnTo>
                    <a:pt x="15" y="216"/>
                  </a:lnTo>
                  <a:lnTo>
                    <a:pt x="11" y="213"/>
                  </a:lnTo>
                  <a:lnTo>
                    <a:pt x="7" y="207"/>
                  </a:lnTo>
                  <a:lnTo>
                    <a:pt x="4" y="198"/>
                  </a:lnTo>
                  <a:lnTo>
                    <a:pt x="3" y="187"/>
                  </a:lnTo>
                  <a:lnTo>
                    <a:pt x="3" y="187"/>
                  </a:lnTo>
                  <a:lnTo>
                    <a:pt x="4" y="174"/>
                  </a:lnTo>
                  <a:lnTo>
                    <a:pt x="6" y="163"/>
                  </a:lnTo>
                  <a:lnTo>
                    <a:pt x="7" y="149"/>
                  </a:lnTo>
                  <a:lnTo>
                    <a:pt x="7" y="133"/>
                  </a:lnTo>
                  <a:lnTo>
                    <a:pt x="7" y="133"/>
                  </a:lnTo>
                  <a:lnTo>
                    <a:pt x="9" y="96"/>
                  </a:lnTo>
                  <a:lnTo>
                    <a:pt x="7" y="80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3" y="34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2" y="21"/>
                  </a:lnTo>
                  <a:lnTo>
                    <a:pt x="251" y="27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5" y="46"/>
                  </a:lnTo>
                  <a:lnTo>
                    <a:pt x="244" y="59"/>
                  </a:lnTo>
                  <a:lnTo>
                    <a:pt x="244" y="87"/>
                  </a:lnTo>
                  <a:lnTo>
                    <a:pt x="244" y="87"/>
                  </a:lnTo>
                  <a:lnTo>
                    <a:pt x="244" y="103"/>
                  </a:lnTo>
                  <a:lnTo>
                    <a:pt x="245" y="115"/>
                  </a:lnTo>
                  <a:lnTo>
                    <a:pt x="247" y="128"/>
                  </a:lnTo>
                  <a:lnTo>
                    <a:pt x="247" y="140"/>
                  </a:lnTo>
                  <a:lnTo>
                    <a:pt x="247" y="140"/>
                  </a:lnTo>
                  <a:lnTo>
                    <a:pt x="247" y="152"/>
                  </a:lnTo>
                  <a:lnTo>
                    <a:pt x="243" y="161"/>
                  </a:lnTo>
                  <a:lnTo>
                    <a:pt x="240" y="167"/>
                  </a:lnTo>
                  <a:lnTo>
                    <a:pt x="236" y="168"/>
                  </a:lnTo>
                  <a:lnTo>
                    <a:pt x="236" y="168"/>
                  </a:lnTo>
                  <a:lnTo>
                    <a:pt x="235" y="170"/>
                  </a:lnTo>
                  <a:lnTo>
                    <a:pt x="235" y="172"/>
                  </a:lnTo>
                  <a:lnTo>
                    <a:pt x="235" y="180"/>
                  </a:lnTo>
                  <a:lnTo>
                    <a:pt x="236" y="193"/>
                  </a:lnTo>
                  <a:lnTo>
                    <a:pt x="237" y="205"/>
                  </a:lnTo>
                  <a:lnTo>
                    <a:pt x="237" y="205"/>
                  </a:lnTo>
                  <a:lnTo>
                    <a:pt x="235" y="224"/>
                  </a:lnTo>
                  <a:lnTo>
                    <a:pt x="236" y="232"/>
                  </a:lnTo>
                  <a:lnTo>
                    <a:pt x="237" y="235"/>
                  </a:lnTo>
                  <a:lnTo>
                    <a:pt x="240" y="237"/>
                  </a:lnTo>
                  <a:lnTo>
                    <a:pt x="240" y="237"/>
                  </a:lnTo>
                  <a:lnTo>
                    <a:pt x="243" y="240"/>
                  </a:lnTo>
                  <a:lnTo>
                    <a:pt x="244" y="244"/>
                  </a:lnTo>
                  <a:lnTo>
                    <a:pt x="247" y="254"/>
                  </a:lnTo>
                  <a:lnTo>
                    <a:pt x="245" y="263"/>
                  </a:lnTo>
                  <a:lnTo>
                    <a:pt x="244" y="267"/>
                  </a:lnTo>
                  <a:lnTo>
                    <a:pt x="241" y="271"/>
                  </a:lnTo>
                  <a:lnTo>
                    <a:pt x="241" y="271"/>
                  </a:lnTo>
                  <a:lnTo>
                    <a:pt x="240" y="274"/>
                  </a:lnTo>
                  <a:lnTo>
                    <a:pt x="239" y="277"/>
                  </a:lnTo>
                  <a:lnTo>
                    <a:pt x="237" y="286"/>
                  </a:lnTo>
                  <a:lnTo>
                    <a:pt x="239" y="310"/>
                  </a:lnTo>
                  <a:lnTo>
                    <a:pt x="239" y="310"/>
                  </a:lnTo>
                  <a:lnTo>
                    <a:pt x="237" y="336"/>
                  </a:lnTo>
                  <a:lnTo>
                    <a:pt x="239" y="347"/>
                  </a:lnTo>
                  <a:lnTo>
                    <a:pt x="240" y="351"/>
                  </a:lnTo>
                  <a:lnTo>
                    <a:pt x="243" y="355"/>
                  </a:lnTo>
                  <a:lnTo>
                    <a:pt x="243" y="355"/>
                  </a:lnTo>
                  <a:lnTo>
                    <a:pt x="245" y="359"/>
                  </a:lnTo>
                  <a:lnTo>
                    <a:pt x="247" y="363"/>
                  </a:lnTo>
                  <a:lnTo>
                    <a:pt x="248" y="374"/>
                  </a:lnTo>
                  <a:lnTo>
                    <a:pt x="248" y="378"/>
                  </a:lnTo>
                  <a:lnTo>
                    <a:pt x="247" y="384"/>
                  </a:lnTo>
                  <a:lnTo>
                    <a:pt x="244" y="386"/>
                  </a:lnTo>
                  <a:lnTo>
                    <a:pt x="241" y="388"/>
                  </a:lnTo>
                  <a:lnTo>
                    <a:pt x="241" y="388"/>
                  </a:lnTo>
                  <a:lnTo>
                    <a:pt x="237" y="389"/>
                  </a:lnTo>
                  <a:lnTo>
                    <a:pt x="236" y="390"/>
                  </a:lnTo>
                  <a:lnTo>
                    <a:pt x="236" y="392"/>
                  </a:lnTo>
                  <a:lnTo>
                    <a:pt x="236" y="396"/>
                  </a:lnTo>
                  <a:lnTo>
                    <a:pt x="237" y="404"/>
                  </a:lnTo>
                  <a:lnTo>
                    <a:pt x="239" y="419"/>
                  </a:lnTo>
                  <a:lnTo>
                    <a:pt x="239" y="419"/>
                  </a:lnTo>
                  <a:lnTo>
                    <a:pt x="237" y="435"/>
                  </a:lnTo>
                  <a:lnTo>
                    <a:pt x="237" y="449"/>
                  </a:lnTo>
                  <a:lnTo>
                    <a:pt x="237" y="459"/>
                  </a:lnTo>
                  <a:lnTo>
                    <a:pt x="239" y="463"/>
                  </a:lnTo>
                  <a:lnTo>
                    <a:pt x="241" y="467"/>
                  </a:lnTo>
                  <a:lnTo>
                    <a:pt x="241" y="467"/>
                  </a:lnTo>
                  <a:lnTo>
                    <a:pt x="245" y="474"/>
                  </a:lnTo>
                  <a:lnTo>
                    <a:pt x="247" y="482"/>
                  </a:lnTo>
                  <a:lnTo>
                    <a:pt x="245" y="490"/>
                  </a:lnTo>
                  <a:lnTo>
                    <a:pt x="241" y="499"/>
                  </a:lnTo>
                  <a:lnTo>
                    <a:pt x="241" y="499"/>
                  </a:lnTo>
                  <a:lnTo>
                    <a:pt x="239" y="503"/>
                  </a:lnTo>
                  <a:lnTo>
                    <a:pt x="237" y="508"/>
                  </a:lnTo>
                  <a:lnTo>
                    <a:pt x="237" y="520"/>
                  </a:lnTo>
                  <a:lnTo>
                    <a:pt x="237" y="535"/>
                  </a:lnTo>
                  <a:lnTo>
                    <a:pt x="239" y="551"/>
                  </a:lnTo>
                  <a:lnTo>
                    <a:pt x="239" y="551"/>
                  </a:lnTo>
                  <a:lnTo>
                    <a:pt x="239" y="557"/>
                  </a:lnTo>
                  <a:lnTo>
                    <a:pt x="241" y="564"/>
                  </a:lnTo>
                  <a:lnTo>
                    <a:pt x="243" y="572"/>
                  </a:lnTo>
                  <a:lnTo>
                    <a:pt x="243" y="581"/>
                  </a:lnTo>
                  <a:lnTo>
                    <a:pt x="243" y="581"/>
                  </a:lnTo>
                  <a:lnTo>
                    <a:pt x="240" y="610"/>
                  </a:lnTo>
                  <a:lnTo>
                    <a:pt x="235" y="638"/>
                  </a:lnTo>
                  <a:lnTo>
                    <a:pt x="228" y="668"/>
                  </a:lnTo>
                  <a:lnTo>
                    <a:pt x="220" y="695"/>
                  </a:lnTo>
                  <a:lnTo>
                    <a:pt x="220" y="695"/>
                  </a:lnTo>
                  <a:lnTo>
                    <a:pt x="210" y="718"/>
                  </a:lnTo>
                  <a:lnTo>
                    <a:pt x="204" y="734"/>
                  </a:lnTo>
                  <a:lnTo>
                    <a:pt x="198" y="749"/>
                  </a:lnTo>
                  <a:lnTo>
                    <a:pt x="197" y="756"/>
                  </a:lnTo>
                  <a:lnTo>
                    <a:pt x="195" y="764"/>
                  </a:lnTo>
                  <a:lnTo>
                    <a:pt x="195" y="764"/>
                  </a:lnTo>
                  <a:lnTo>
                    <a:pt x="195" y="768"/>
                  </a:lnTo>
                  <a:lnTo>
                    <a:pt x="193" y="772"/>
                  </a:lnTo>
                  <a:lnTo>
                    <a:pt x="190" y="775"/>
                  </a:lnTo>
                  <a:lnTo>
                    <a:pt x="186" y="778"/>
                  </a:lnTo>
                  <a:lnTo>
                    <a:pt x="176" y="783"/>
                  </a:lnTo>
                  <a:lnTo>
                    <a:pt x="166" y="787"/>
                  </a:lnTo>
                  <a:lnTo>
                    <a:pt x="153" y="790"/>
                  </a:lnTo>
                  <a:lnTo>
                    <a:pt x="141" y="791"/>
                  </a:lnTo>
                  <a:lnTo>
                    <a:pt x="121" y="792"/>
                  </a:lnTo>
                  <a:lnTo>
                    <a:pt x="121" y="792"/>
                  </a:lnTo>
                  <a:close/>
                </a:path>
              </a:pathLst>
            </a:custGeom>
            <a:solidFill>
              <a:srgbClr val="B1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31" name="Freeform 7"/>
            <p:cNvSpPr>
              <a:spLocks/>
            </p:cNvSpPr>
            <p:nvPr/>
          </p:nvSpPr>
          <p:spPr bwMode="auto">
            <a:xfrm>
              <a:off x="2700338" y="6330950"/>
              <a:ext cx="322263" cy="141288"/>
            </a:xfrm>
            <a:custGeom>
              <a:avLst/>
              <a:gdLst>
                <a:gd name="T0" fmla="*/ 102 w 203"/>
                <a:gd name="T1" fmla="*/ 0 h 89"/>
                <a:gd name="T2" fmla="*/ 102 w 203"/>
                <a:gd name="T3" fmla="*/ 0 h 89"/>
                <a:gd name="T4" fmla="*/ 122 w 203"/>
                <a:gd name="T5" fmla="*/ 1 h 89"/>
                <a:gd name="T6" fmla="*/ 141 w 203"/>
                <a:gd name="T7" fmla="*/ 4 h 89"/>
                <a:gd name="T8" fmla="*/ 159 w 203"/>
                <a:gd name="T9" fmla="*/ 8 h 89"/>
                <a:gd name="T10" fmla="*/ 174 w 203"/>
                <a:gd name="T11" fmla="*/ 13 h 89"/>
                <a:gd name="T12" fmla="*/ 186 w 203"/>
                <a:gd name="T13" fmla="*/ 20 h 89"/>
                <a:gd name="T14" fmla="*/ 195 w 203"/>
                <a:gd name="T15" fmla="*/ 27 h 89"/>
                <a:gd name="T16" fmla="*/ 199 w 203"/>
                <a:gd name="T17" fmla="*/ 31 h 89"/>
                <a:gd name="T18" fmla="*/ 202 w 203"/>
                <a:gd name="T19" fmla="*/ 36 h 89"/>
                <a:gd name="T20" fmla="*/ 203 w 203"/>
                <a:gd name="T21" fmla="*/ 40 h 89"/>
                <a:gd name="T22" fmla="*/ 203 w 203"/>
                <a:gd name="T23" fmla="*/ 44 h 89"/>
                <a:gd name="T24" fmla="*/ 203 w 203"/>
                <a:gd name="T25" fmla="*/ 44 h 89"/>
                <a:gd name="T26" fmla="*/ 203 w 203"/>
                <a:gd name="T27" fmla="*/ 50 h 89"/>
                <a:gd name="T28" fmla="*/ 202 w 203"/>
                <a:gd name="T29" fmla="*/ 54 h 89"/>
                <a:gd name="T30" fmla="*/ 199 w 203"/>
                <a:gd name="T31" fmla="*/ 58 h 89"/>
                <a:gd name="T32" fmla="*/ 195 w 203"/>
                <a:gd name="T33" fmla="*/ 62 h 89"/>
                <a:gd name="T34" fmla="*/ 186 w 203"/>
                <a:gd name="T35" fmla="*/ 70 h 89"/>
                <a:gd name="T36" fmla="*/ 174 w 203"/>
                <a:gd name="T37" fmla="*/ 77 h 89"/>
                <a:gd name="T38" fmla="*/ 159 w 203"/>
                <a:gd name="T39" fmla="*/ 82 h 89"/>
                <a:gd name="T40" fmla="*/ 141 w 203"/>
                <a:gd name="T41" fmla="*/ 86 h 89"/>
                <a:gd name="T42" fmla="*/ 122 w 203"/>
                <a:gd name="T43" fmla="*/ 89 h 89"/>
                <a:gd name="T44" fmla="*/ 102 w 203"/>
                <a:gd name="T45" fmla="*/ 89 h 89"/>
                <a:gd name="T46" fmla="*/ 102 w 203"/>
                <a:gd name="T47" fmla="*/ 89 h 89"/>
                <a:gd name="T48" fmla="*/ 81 w 203"/>
                <a:gd name="T49" fmla="*/ 89 h 89"/>
                <a:gd name="T50" fmla="*/ 62 w 203"/>
                <a:gd name="T51" fmla="*/ 86 h 89"/>
                <a:gd name="T52" fmla="*/ 45 w 203"/>
                <a:gd name="T53" fmla="*/ 82 h 89"/>
                <a:gd name="T54" fmla="*/ 30 w 203"/>
                <a:gd name="T55" fmla="*/ 77 h 89"/>
                <a:gd name="T56" fmla="*/ 18 w 203"/>
                <a:gd name="T57" fmla="*/ 70 h 89"/>
                <a:gd name="T58" fmla="*/ 8 w 203"/>
                <a:gd name="T59" fmla="*/ 62 h 89"/>
                <a:gd name="T60" fmla="*/ 4 w 203"/>
                <a:gd name="T61" fmla="*/ 58 h 89"/>
                <a:gd name="T62" fmla="*/ 2 w 203"/>
                <a:gd name="T63" fmla="*/ 54 h 89"/>
                <a:gd name="T64" fmla="*/ 0 w 203"/>
                <a:gd name="T65" fmla="*/ 50 h 89"/>
                <a:gd name="T66" fmla="*/ 0 w 203"/>
                <a:gd name="T67" fmla="*/ 44 h 89"/>
                <a:gd name="T68" fmla="*/ 0 w 203"/>
                <a:gd name="T69" fmla="*/ 44 h 89"/>
                <a:gd name="T70" fmla="*/ 0 w 203"/>
                <a:gd name="T71" fmla="*/ 40 h 89"/>
                <a:gd name="T72" fmla="*/ 2 w 203"/>
                <a:gd name="T73" fmla="*/ 36 h 89"/>
                <a:gd name="T74" fmla="*/ 4 w 203"/>
                <a:gd name="T75" fmla="*/ 31 h 89"/>
                <a:gd name="T76" fmla="*/ 8 w 203"/>
                <a:gd name="T77" fmla="*/ 27 h 89"/>
                <a:gd name="T78" fmla="*/ 18 w 203"/>
                <a:gd name="T79" fmla="*/ 20 h 89"/>
                <a:gd name="T80" fmla="*/ 30 w 203"/>
                <a:gd name="T81" fmla="*/ 13 h 89"/>
                <a:gd name="T82" fmla="*/ 45 w 203"/>
                <a:gd name="T83" fmla="*/ 8 h 89"/>
                <a:gd name="T84" fmla="*/ 62 w 203"/>
                <a:gd name="T85" fmla="*/ 4 h 89"/>
                <a:gd name="T86" fmla="*/ 81 w 203"/>
                <a:gd name="T87" fmla="*/ 1 h 89"/>
                <a:gd name="T88" fmla="*/ 102 w 203"/>
                <a:gd name="T89" fmla="*/ 0 h 89"/>
                <a:gd name="T90" fmla="*/ 102 w 203"/>
                <a:gd name="T9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3" h="89">
                  <a:moveTo>
                    <a:pt x="102" y="0"/>
                  </a:moveTo>
                  <a:lnTo>
                    <a:pt x="102" y="0"/>
                  </a:lnTo>
                  <a:lnTo>
                    <a:pt x="122" y="1"/>
                  </a:lnTo>
                  <a:lnTo>
                    <a:pt x="141" y="4"/>
                  </a:lnTo>
                  <a:lnTo>
                    <a:pt x="159" y="8"/>
                  </a:lnTo>
                  <a:lnTo>
                    <a:pt x="174" y="13"/>
                  </a:lnTo>
                  <a:lnTo>
                    <a:pt x="186" y="20"/>
                  </a:lnTo>
                  <a:lnTo>
                    <a:pt x="195" y="27"/>
                  </a:lnTo>
                  <a:lnTo>
                    <a:pt x="199" y="31"/>
                  </a:lnTo>
                  <a:lnTo>
                    <a:pt x="202" y="36"/>
                  </a:lnTo>
                  <a:lnTo>
                    <a:pt x="203" y="40"/>
                  </a:lnTo>
                  <a:lnTo>
                    <a:pt x="203" y="44"/>
                  </a:lnTo>
                  <a:lnTo>
                    <a:pt x="203" y="44"/>
                  </a:lnTo>
                  <a:lnTo>
                    <a:pt x="203" y="50"/>
                  </a:lnTo>
                  <a:lnTo>
                    <a:pt x="202" y="54"/>
                  </a:lnTo>
                  <a:lnTo>
                    <a:pt x="199" y="58"/>
                  </a:lnTo>
                  <a:lnTo>
                    <a:pt x="195" y="62"/>
                  </a:lnTo>
                  <a:lnTo>
                    <a:pt x="186" y="70"/>
                  </a:lnTo>
                  <a:lnTo>
                    <a:pt x="174" y="77"/>
                  </a:lnTo>
                  <a:lnTo>
                    <a:pt x="159" y="82"/>
                  </a:lnTo>
                  <a:lnTo>
                    <a:pt x="141" y="86"/>
                  </a:lnTo>
                  <a:lnTo>
                    <a:pt x="122" y="89"/>
                  </a:lnTo>
                  <a:lnTo>
                    <a:pt x="102" y="89"/>
                  </a:lnTo>
                  <a:lnTo>
                    <a:pt x="102" y="89"/>
                  </a:lnTo>
                  <a:lnTo>
                    <a:pt x="81" y="89"/>
                  </a:lnTo>
                  <a:lnTo>
                    <a:pt x="62" y="86"/>
                  </a:lnTo>
                  <a:lnTo>
                    <a:pt x="45" y="82"/>
                  </a:lnTo>
                  <a:lnTo>
                    <a:pt x="30" y="77"/>
                  </a:lnTo>
                  <a:lnTo>
                    <a:pt x="18" y="70"/>
                  </a:lnTo>
                  <a:lnTo>
                    <a:pt x="8" y="62"/>
                  </a:lnTo>
                  <a:lnTo>
                    <a:pt x="4" y="58"/>
                  </a:lnTo>
                  <a:lnTo>
                    <a:pt x="2" y="54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2" y="36"/>
                  </a:lnTo>
                  <a:lnTo>
                    <a:pt x="4" y="31"/>
                  </a:lnTo>
                  <a:lnTo>
                    <a:pt x="8" y="27"/>
                  </a:lnTo>
                  <a:lnTo>
                    <a:pt x="18" y="20"/>
                  </a:lnTo>
                  <a:lnTo>
                    <a:pt x="30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1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32" name="Freeform 8"/>
            <p:cNvSpPr>
              <a:spLocks/>
            </p:cNvSpPr>
            <p:nvPr/>
          </p:nvSpPr>
          <p:spPr bwMode="auto">
            <a:xfrm>
              <a:off x="2579688" y="6265863"/>
              <a:ext cx="563563" cy="157163"/>
            </a:xfrm>
            <a:custGeom>
              <a:avLst/>
              <a:gdLst>
                <a:gd name="T0" fmla="*/ 178 w 355"/>
                <a:gd name="T1" fmla="*/ 0 h 99"/>
                <a:gd name="T2" fmla="*/ 178 w 355"/>
                <a:gd name="T3" fmla="*/ 0 h 99"/>
                <a:gd name="T4" fmla="*/ 213 w 355"/>
                <a:gd name="T5" fmla="*/ 1 h 99"/>
                <a:gd name="T6" fmla="*/ 247 w 355"/>
                <a:gd name="T7" fmla="*/ 4 h 99"/>
                <a:gd name="T8" fmla="*/ 277 w 355"/>
                <a:gd name="T9" fmla="*/ 8 h 99"/>
                <a:gd name="T10" fmla="*/ 302 w 355"/>
                <a:gd name="T11" fmla="*/ 15 h 99"/>
                <a:gd name="T12" fmla="*/ 324 w 355"/>
                <a:gd name="T13" fmla="*/ 22 h 99"/>
                <a:gd name="T14" fmla="*/ 333 w 355"/>
                <a:gd name="T15" fmla="*/ 26 h 99"/>
                <a:gd name="T16" fmla="*/ 340 w 355"/>
                <a:gd name="T17" fmla="*/ 30 h 99"/>
                <a:gd name="T18" fmla="*/ 347 w 355"/>
                <a:gd name="T19" fmla="*/ 34 h 99"/>
                <a:gd name="T20" fmla="*/ 351 w 355"/>
                <a:gd name="T21" fmla="*/ 39 h 99"/>
                <a:gd name="T22" fmla="*/ 354 w 355"/>
                <a:gd name="T23" fmla="*/ 45 h 99"/>
                <a:gd name="T24" fmla="*/ 355 w 355"/>
                <a:gd name="T25" fmla="*/ 49 h 99"/>
                <a:gd name="T26" fmla="*/ 355 w 355"/>
                <a:gd name="T27" fmla="*/ 49 h 99"/>
                <a:gd name="T28" fmla="*/ 354 w 355"/>
                <a:gd name="T29" fmla="*/ 54 h 99"/>
                <a:gd name="T30" fmla="*/ 351 w 355"/>
                <a:gd name="T31" fmla="*/ 60 h 99"/>
                <a:gd name="T32" fmla="*/ 347 w 355"/>
                <a:gd name="T33" fmla="*/ 64 h 99"/>
                <a:gd name="T34" fmla="*/ 340 w 355"/>
                <a:gd name="T35" fmla="*/ 68 h 99"/>
                <a:gd name="T36" fmla="*/ 333 w 355"/>
                <a:gd name="T37" fmla="*/ 73 h 99"/>
                <a:gd name="T38" fmla="*/ 324 w 355"/>
                <a:gd name="T39" fmla="*/ 77 h 99"/>
                <a:gd name="T40" fmla="*/ 302 w 355"/>
                <a:gd name="T41" fmla="*/ 84 h 99"/>
                <a:gd name="T42" fmla="*/ 277 w 355"/>
                <a:gd name="T43" fmla="*/ 89 h 99"/>
                <a:gd name="T44" fmla="*/ 247 w 355"/>
                <a:gd name="T45" fmla="*/ 95 h 99"/>
                <a:gd name="T46" fmla="*/ 213 w 355"/>
                <a:gd name="T47" fmla="*/ 98 h 99"/>
                <a:gd name="T48" fmla="*/ 178 w 355"/>
                <a:gd name="T49" fmla="*/ 99 h 99"/>
                <a:gd name="T50" fmla="*/ 178 w 355"/>
                <a:gd name="T51" fmla="*/ 99 h 99"/>
                <a:gd name="T52" fmla="*/ 143 w 355"/>
                <a:gd name="T53" fmla="*/ 98 h 99"/>
                <a:gd name="T54" fmla="*/ 109 w 355"/>
                <a:gd name="T55" fmla="*/ 95 h 99"/>
                <a:gd name="T56" fmla="*/ 79 w 355"/>
                <a:gd name="T57" fmla="*/ 89 h 99"/>
                <a:gd name="T58" fmla="*/ 53 w 355"/>
                <a:gd name="T59" fmla="*/ 84 h 99"/>
                <a:gd name="T60" fmla="*/ 31 w 355"/>
                <a:gd name="T61" fmla="*/ 77 h 99"/>
                <a:gd name="T62" fmla="*/ 22 w 355"/>
                <a:gd name="T63" fmla="*/ 73 h 99"/>
                <a:gd name="T64" fmla="*/ 15 w 355"/>
                <a:gd name="T65" fmla="*/ 68 h 99"/>
                <a:gd name="T66" fmla="*/ 8 w 355"/>
                <a:gd name="T67" fmla="*/ 64 h 99"/>
                <a:gd name="T68" fmla="*/ 4 w 355"/>
                <a:gd name="T69" fmla="*/ 60 h 99"/>
                <a:gd name="T70" fmla="*/ 2 w 355"/>
                <a:gd name="T71" fmla="*/ 54 h 99"/>
                <a:gd name="T72" fmla="*/ 0 w 355"/>
                <a:gd name="T73" fmla="*/ 49 h 99"/>
                <a:gd name="T74" fmla="*/ 0 w 355"/>
                <a:gd name="T75" fmla="*/ 49 h 99"/>
                <a:gd name="T76" fmla="*/ 2 w 355"/>
                <a:gd name="T77" fmla="*/ 45 h 99"/>
                <a:gd name="T78" fmla="*/ 4 w 355"/>
                <a:gd name="T79" fmla="*/ 39 h 99"/>
                <a:gd name="T80" fmla="*/ 8 w 355"/>
                <a:gd name="T81" fmla="*/ 34 h 99"/>
                <a:gd name="T82" fmla="*/ 15 w 355"/>
                <a:gd name="T83" fmla="*/ 30 h 99"/>
                <a:gd name="T84" fmla="*/ 22 w 355"/>
                <a:gd name="T85" fmla="*/ 26 h 99"/>
                <a:gd name="T86" fmla="*/ 31 w 355"/>
                <a:gd name="T87" fmla="*/ 22 h 99"/>
                <a:gd name="T88" fmla="*/ 53 w 355"/>
                <a:gd name="T89" fmla="*/ 15 h 99"/>
                <a:gd name="T90" fmla="*/ 79 w 355"/>
                <a:gd name="T91" fmla="*/ 8 h 99"/>
                <a:gd name="T92" fmla="*/ 109 w 355"/>
                <a:gd name="T93" fmla="*/ 4 h 99"/>
                <a:gd name="T94" fmla="*/ 143 w 355"/>
                <a:gd name="T95" fmla="*/ 1 h 99"/>
                <a:gd name="T96" fmla="*/ 178 w 355"/>
                <a:gd name="T97" fmla="*/ 0 h 99"/>
                <a:gd name="T98" fmla="*/ 178 w 355"/>
                <a:gd name="T9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5" h="99">
                  <a:moveTo>
                    <a:pt x="178" y="0"/>
                  </a:moveTo>
                  <a:lnTo>
                    <a:pt x="178" y="0"/>
                  </a:lnTo>
                  <a:lnTo>
                    <a:pt x="213" y="1"/>
                  </a:lnTo>
                  <a:lnTo>
                    <a:pt x="247" y="4"/>
                  </a:lnTo>
                  <a:lnTo>
                    <a:pt x="277" y="8"/>
                  </a:lnTo>
                  <a:lnTo>
                    <a:pt x="302" y="15"/>
                  </a:lnTo>
                  <a:lnTo>
                    <a:pt x="324" y="22"/>
                  </a:lnTo>
                  <a:lnTo>
                    <a:pt x="333" y="26"/>
                  </a:lnTo>
                  <a:lnTo>
                    <a:pt x="340" y="30"/>
                  </a:lnTo>
                  <a:lnTo>
                    <a:pt x="347" y="34"/>
                  </a:lnTo>
                  <a:lnTo>
                    <a:pt x="351" y="39"/>
                  </a:lnTo>
                  <a:lnTo>
                    <a:pt x="354" y="45"/>
                  </a:lnTo>
                  <a:lnTo>
                    <a:pt x="355" y="49"/>
                  </a:lnTo>
                  <a:lnTo>
                    <a:pt x="355" y="49"/>
                  </a:lnTo>
                  <a:lnTo>
                    <a:pt x="354" y="54"/>
                  </a:lnTo>
                  <a:lnTo>
                    <a:pt x="351" y="60"/>
                  </a:lnTo>
                  <a:lnTo>
                    <a:pt x="347" y="64"/>
                  </a:lnTo>
                  <a:lnTo>
                    <a:pt x="340" y="68"/>
                  </a:lnTo>
                  <a:lnTo>
                    <a:pt x="333" y="73"/>
                  </a:lnTo>
                  <a:lnTo>
                    <a:pt x="324" y="77"/>
                  </a:lnTo>
                  <a:lnTo>
                    <a:pt x="302" y="84"/>
                  </a:lnTo>
                  <a:lnTo>
                    <a:pt x="277" y="89"/>
                  </a:lnTo>
                  <a:lnTo>
                    <a:pt x="247" y="95"/>
                  </a:lnTo>
                  <a:lnTo>
                    <a:pt x="213" y="98"/>
                  </a:lnTo>
                  <a:lnTo>
                    <a:pt x="178" y="99"/>
                  </a:lnTo>
                  <a:lnTo>
                    <a:pt x="178" y="99"/>
                  </a:lnTo>
                  <a:lnTo>
                    <a:pt x="143" y="98"/>
                  </a:lnTo>
                  <a:lnTo>
                    <a:pt x="109" y="95"/>
                  </a:lnTo>
                  <a:lnTo>
                    <a:pt x="79" y="89"/>
                  </a:lnTo>
                  <a:lnTo>
                    <a:pt x="53" y="84"/>
                  </a:lnTo>
                  <a:lnTo>
                    <a:pt x="31" y="77"/>
                  </a:lnTo>
                  <a:lnTo>
                    <a:pt x="22" y="73"/>
                  </a:lnTo>
                  <a:lnTo>
                    <a:pt x="15" y="68"/>
                  </a:lnTo>
                  <a:lnTo>
                    <a:pt x="8" y="64"/>
                  </a:lnTo>
                  <a:lnTo>
                    <a:pt x="4" y="60"/>
                  </a:lnTo>
                  <a:lnTo>
                    <a:pt x="2" y="5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5" y="30"/>
                  </a:lnTo>
                  <a:lnTo>
                    <a:pt x="22" y="26"/>
                  </a:lnTo>
                  <a:lnTo>
                    <a:pt x="31" y="22"/>
                  </a:lnTo>
                  <a:lnTo>
                    <a:pt x="53" y="15"/>
                  </a:lnTo>
                  <a:lnTo>
                    <a:pt x="79" y="8"/>
                  </a:lnTo>
                  <a:lnTo>
                    <a:pt x="109" y="4"/>
                  </a:lnTo>
                  <a:lnTo>
                    <a:pt x="143" y="1"/>
                  </a:lnTo>
                  <a:lnTo>
                    <a:pt x="178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33" name="Freeform 9"/>
            <p:cNvSpPr>
              <a:spLocks/>
            </p:cNvSpPr>
            <p:nvPr/>
          </p:nvSpPr>
          <p:spPr bwMode="auto">
            <a:xfrm>
              <a:off x="2505076" y="6310313"/>
              <a:ext cx="714375" cy="58738"/>
            </a:xfrm>
            <a:custGeom>
              <a:avLst/>
              <a:gdLst>
                <a:gd name="T0" fmla="*/ 207 w 450"/>
                <a:gd name="T1" fmla="*/ 37 h 37"/>
                <a:gd name="T2" fmla="*/ 207 w 450"/>
                <a:gd name="T3" fmla="*/ 37 h 37"/>
                <a:gd name="T4" fmla="*/ 149 w 450"/>
                <a:gd name="T5" fmla="*/ 37 h 37"/>
                <a:gd name="T6" fmla="*/ 115 w 450"/>
                <a:gd name="T7" fmla="*/ 34 h 37"/>
                <a:gd name="T8" fmla="*/ 83 w 450"/>
                <a:gd name="T9" fmla="*/ 32 h 37"/>
                <a:gd name="T10" fmla="*/ 53 w 450"/>
                <a:gd name="T11" fmla="*/ 29 h 37"/>
                <a:gd name="T12" fmla="*/ 27 w 450"/>
                <a:gd name="T13" fmla="*/ 23 h 37"/>
                <a:gd name="T14" fmla="*/ 18 w 450"/>
                <a:gd name="T15" fmla="*/ 21 h 37"/>
                <a:gd name="T16" fmla="*/ 9 w 450"/>
                <a:gd name="T17" fmla="*/ 18 h 37"/>
                <a:gd name="T18" fmla="*/ 5 w 450"/>
                <a:gd name="T19" fmla="*/ 15 h 37"/>
                <a:gd name="T20" fmla="*/ 3 w 450"/>
                <a:gd name="T21" fmla="*/ 11 h 37"/>
                <a:gd name="T22" fmla="*/ 3 w 450"/>
                <a:gd name="T23" fmla="*/ 11 h 37"/>
                <a:gd name="T24" fmla="*/ 0 w 450"/>
                <a:gd name="T25" fmla="*/ 2 h 37"/>
                <a:gd name="T26" fmla="*/ 0 w 450"/>
                <a:gd name="T27" fmla="*/ 2 h 37"/>
                <a:gd name="T28" fmla="*/ 19 w 450"/>
                <a:gd name="T29" fmla="*/ 7 h 37"/>
                <a:gd name="T30" fmla="*/ 42 w 450"/>
                <a:gd name="T31" fmla="*/ 10 h 37"/>
                <a:gd name="T32" fmla="*/ 69 w 450"/>
                <a:gd name="T33" fmla="*/ 14 h 37"/>
                <a:gd name="T34" fmla="*/ 97 w 450"/>
                <a:gd name="T35" fmla="*/ 15 h 37"/>
                <a:gd name="T36" fmla="*/ 156 w 450"/>
                <a:gd name="T37" fmla="*/ 19 h 37"/>
                <a:gd name="T38" fmla="*/ 206 w 450"/>
                <a:gd name="T39" fmla="*/ 19 h 37"/>
                <a:gd name="T40" fmla="*/ 206 w 450"/>
                <a:gd name="T41" fmla="*/ 19 h 37"/>
                <a:gd name="T42" fmla="*/ 263 w 450"/>
                <a:gd name="T43" fmla="*/ 18 h 37"/>
                <a:gd name="T44" fmla="*/ 332 w 450"/>
                <a:gd name="T45" fmla="*/ 15 h 37"/>
                <a:gd name="T46" fmla="*/ 367 w 450"/>
                <a:gd name="T47" fmla="*/ 13 h 37"/>
                <a:gd name="T48" fmla="*/ 399 w 450"/>
                <a:gd name="T49" fmla="*/ 10 h 37"/>
                <a:gd name="T50" fmla="*/ 428 w 450"/>
                <a:gd name="T51" fmla="*/ 6 h 37"/>
                <a:gd name="T52" fmla="*/ 450 w 450"/>
                <a:gd name="T53" fmla="*/ 0 h 37"/>
                <a:gd name="T54" fmla="*/ 450 w 450"/>
                <a:gd name="T55" fmla="*/ 0 h 37"/>
                <a:gd name="T56" fmla="*/ 447 w 450"/>
                <a:gd name="T57" fmla="*/ 11 h 37"/>
                <a:gd name="T58" fmla="*/ 447 w 450"/>
                <a:gd name="T59" fmla="*/ 11 h 37"/>
                <a:gd name="T60" fmla="*/ 444 w 450"/>
                <a:gd name="T61" fmla="*/ 15 h 37"/>
                <a:gd name="T62" fmla="*/ 437 w 450"/>
                <a:gd name="T63" fmla="*/ 18 h 37"/>
                <a:gd name="T64" fmla="*/ 429 w 450"/>
                <a:gd name="T65" fmla="*/ 21 h 37"/>
                <a:gd name="T66" fmla="*/ 417 w 450"/>
                <a:gd name="T67" fmla="*/ 23 h 37"/>
                <a:gd name="T68" fmla="*/ 386 w 450"/>
                <a:gd name="T69" fmla="*/ 29 h 37"/>
                <a:gd name="T70" fmla="*/ 351 w 450"/>
                <a:gd name="T71" fmla="*/ 32 h 37"/>
                <a:gd name="T72" fmla="*/ 311 w 450"/>
                <a:gd name="T73" fmla="*/ 34 h 37"/>
                <a:gd name="T74" fmla="*/ 272 w 450"/>
                <a:gd name="T75" fmla="*/ 37 h 37"/>
                <a:gd name="T76" fmla="*/ 207 w 450"/>
                <a:gd name="T77" fmla="*/ 37 h 37"/>
                <a:gd name="T78" fmla="*/ 207 w 450"/>
                <a:gd name="T7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0" h="37">
                  <a:moveTo>
                    <a:pt x="207" y="37"/>
                  </a:moveTo>
                  <a:lnTo>
                    <a:pt x="207" y="37"/>
                  </a:lnTo>
                  <a:lnTo>
                    <a:pt x="149" y="37"/>
                  </a:lnTo>
                  <a:lnTo>
                    <a:pt x="115" y="34"/>
                  </a:lnTo>
                  <a:lnTo>
                    <a:pt x="83" y="32"/>
                  </a:lnTo>
                  <a:lnTo>
                    <a:pt x="53" y="29"/>
                  </a:lnTo>
                  <a:lnTo>
                    <a:pt x="27" y="23"/>
                  </a:lnTo>
                  <a:lnTo>
                    <a:pt x="18" y="21"/>
                  </a:lnTo>
                  <a:lnTo>
                    <a:pt x="9" y="18"/>
                  </a:lnTo>
                  <a:lnTo>
                    <a:pt x="5" y="15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9" y="7"/>
                  </a:lnTo>
                  <a:lnTo>
                    <a:pt x="42" y="10"/>
                  </a:lnTo>
                  <a:lnTo>
                    <a:pt x="69" y="14"/>
                  </a:lnTo>
                  <a:lnTo>
                    <a:pt x="97" y="15"/>
                  </a:lnTo>
                  <a:lnTo>
                    <a:pt x="156" y="19"/>
                  </a:lnTo>
                  <a:lnTo>
                    <a:pt x="206" y="19"/>
                  </a:lnTo>
                  <a:lnTo>
                    <a:pt x="206" y="19"/>
                  </a:lnTo>
                  <a:lnTo>
                    <a:pt x="263" y="18"/>
                  </a:lnTo>
                  <a:lnTo>
                    <a:pt x="332" y="15"/>
                  </a:lnTo>
                  <a:lnTo>
                    <a:pt x="367" y="13"/>
                  </a:lnTo>
                  <a:lnTo>
                    <a:pt x="399" y="10"/>
                  </a:lnTo>
                  <a:lnTo>
                    <a:pt x="428" y="6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47" y="11"/>
                  </a:lnTo>
                  <a:lnTo>
                    <a:pt x="447" y="11"/>
                  </a:lnTo>
                  <a:lnTo>
                    <a:pt x="444" y="15"/>
                  </a:lnTo>
                  <a:lnTo>
                    <a:pt x="437" y="18"/>
                  </a:lnTo>
                  <a:lnTo>
                    <a:pt x="429" y="21"/>
                  </a:lnTo>
                  <a:lnTo>
                    <a:pt x="417" y="23"/>
                  </a:lnTo>
                  <a:lnTo>
                    <a:pt x="386" y="29"/>
                  </a:lnTo>
                  <a:lnTo>
                    <a:pt x="351" y="32"/>
                  </a:lnTo>
                  <a:lnTo>
                    <a:pt x="311" y="34"/>
                  </a:lnTo>
                  <a:lnTo>
                    <a:pt x="272" y="37"/>
                  </a:lnTo>
                  <a:lnTo>
                    <a:pt x="207" y="37"/>
                  </a:lnTo>
                  <a:lnTo>
                    <a:pt x="207" y="37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34" name="Freeform 10"/>
            <p:cNvSpPr>
              <a:spLocks/>
            </p:cNvSpPr>
            <p:nvPr/>
          </p:nvSpPr>
          <p:spPr bwMode="auto">
            <a:xfrm>
              <a:off x="2212976" y="5440363"/>
              <a:ext cx="1306513" cy="96838"/>
            </a:xfrm>
            <a:custGeom>
              <a:avLst/>
              <a:gdLst>
                <a:gd name="T0" fmla="*/ 20 w 823"/>
                <a:gd name="T1" fmla="*/ 37 h 61"/>
                <a:gd name="T2" fmla="*/ 788 w 823"/>
                <a:gd name="T3" fmla="*/ 0 h 61"/>
                <a:gd name="T4" fmla="*/ 788 w 823"/>
                <a:gd name="T5" fmla="*/ 0 h 61"/>
                <a:gd name="T6" fmla="*/ 788 w 823"/>
                <a:gd name="T7" fmla="*/ 4 h 61"/>
                <a:gd name="T8" fmla="*/ 791 w 823"/>
                <a:gd name="T9" fmla="*/ 7 h 61"/>
                <a:gd name="T10" fmla="*/ 795 w 823"/>
                <a:gd name="T11" fmla="*/ 10 h 61"/>
                <a:gd name="T12" fmla="*/ 804 w 823"/>
                <a:gd name="T13" fmla="*/ 12 h 61"/>
                <a:gd name="T14" fmla="*/ 804 w 823"/>
                <a:gd name="T15" fmla="*/ 12 h 61"/>
                <a:gd name="T16" fmla="*/ 810 w 823"/>
                <a:gd name="T17" fmla="*/ 15 h 61"/>
                <a:gd name="T18" fmla="*/ 816 w 823"/>
                <a:gd name="T19" fmla="*/ 16 h 61"/>
                <a:gd name="T20" fmla="*/ 820 w 823"/>
                <a:gd name="T21" fmla="*/ 19 h 61"/>
                <a:gd name="T22" fmla="*/ 823 w 823"/>
                <a:gd name="T23" fmla="*/ 23 h 61"/>
                <a:gd name="T24" fmla="*/ 0 w 823"/>
                <a:gd name="T25" fmla="*/ 61 h 61"/>
                <a:gd name="T26" fmla="*/ 0 w 823"/>
                <a:gd name="T27" fmla="*/ 61 h 61"/>
                <a:gd name="T28" fmla="*/ 8 w 823"/>
                <a:gd name="T29" fmla="*/ 58 h 61"/>
                <a:gd name="T30" fmla="*/ 8 w 823"/>
                <a:gd name="T31" fmla="*/ 58 h 61"/>
                <a:gd name="T32" fmla="*/ 15 w 823"/>
                <a:gd name="T33" fmla="*/ 57 h 61"/>
                <a:gd name="T34" fmla="*/ 20 w 823"/>
                <a:gd name="T35" fmla="*/ 54 h 61"/>
                <a:gd name="T36" fmla="*/ 23 w 823"/>
                <a:gd name="T37" fmla="*/ 52 h 61"/>
                <a:gd name="T38" fmla="*/ 24 w 823"/>
                <a:gd name="T39" fmla="*/ 49 h 61"/>
                <a:gd name="T40" fmla="*/ 24 w 823"/>
                <a:gd name="T41" fmla="*/ 46 h 61"/>
                <a:gd name="T42" fmla="*/ 23 w 823"/>
                <a:gd name="T43" fmla="*/ 43 h 61"/>
                <a:gd name="T44" fmla="*/ 20 w 823"/>
                <a:gd name="T45" fmla="*/ 37 h 61"/>
                <a:gd name="T46" fmla="*/ 20 w 823"/>
                <a:gd name="T47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3" h="61">
                  <a:moveTo>
                    <a:pt x="20" y="37"/>
                  </a:moveTo>
                  <a:lnTo>
                    <a:pt x="788" y="0"/>
                  </a:lnTo>
                  <a:lnTo>
                    <a:pt x="788" y="0"/>
                  </a:lnTo>
                  <a:lnTo>
                    <a:pt x="788" y="4"/>
                  </a:lnTo>
                  <a:lnTo>
                    <a:pt x="791" y="7"/>
                  </a:lnTo>
                  <a:lnTo>
                    <a:pt x="795" y="10"/>
                  </a:lnTo>
                  <a:lnTo>
                    <a:pt x="804" y="12"/>
                  </a:lnTo>
                  <a:lnTo>
                    <a:pt x="804" y="12"/>
                  </a:lnTo>
                  <a:lnTo>
                    <a:pt x="810" y="15"/>
                  </a:lnTo>
                  <a:lnTo>
                    <a:pt x="816" y="16"/>
                  </a:lnTo>
                  <a:lnTo>
                    <a:pt x="820" y="19"/>
                  </a:lnTo>
                  <a:lnTo>
                    <a:pt x="823" y="2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15" y="57"/>
                  </a:lnTo>
                  <a:lnTo>
                    <a:pt x="20" y="54"/>
                  </a:lnTo>
                  <a:lnTo>
                    <a:pt x="23" y="52"/>
                  </a:lnTo>
                  <a:lnTo>
                    <a:pt x="24" y="49"/>
                  </a:lnTo>
                  <a:lnTo>
                    <a:pt x="24" y="46"/>
                  </a:lnTo>
                  <a:lnTo>
                    <a:pt x="23" y="43"/>
                  </a:lnTo>
                  <a:lnTo>
                    <a:pt x="20" y="37"/>
                  </a:lnTo>
                  <a:lnTo>
                    <a:pt x="20" y="37"/>
                  </a:ln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35" name="Freeform 11"/>
            <p:cNvSpPr>
              <a:spLocks/>
            </p:cNvSpPr>
            <p:nvPr/>
          </p:nvSpPr>
          <p:spPr bwMode="auto">
            <a:xfrm>
              <a:off x="2189163" y="5332413"/>
              <a:ext cx="1325563" cy="100013"/>
            </a:xfrm>
            <a:custGeom>
              <a:avLst/>
              <a:gdLst>
                <a:gd name="T0" fmla="*/ 0 w 835"/>
                <a:gd name="T1" fmla="*/ 40 h 63"/>
                <a:gd name="T2" fmla="*/ 835 w 835"/>
                <a:gd name="T3" fmla="*/ 0 h 63"/>
                <a:gd name="T4" fmla="*/ 835 w 835"/>
                <a:gd name="T5" fmla="*/ 0 h 63"/>
                <a:gd name="T6" fmla="*/ 829 w 835"/>
                <a:gd name="T7" fmla="*/ 6 h 63"/>
                <a:gd name="T8" fmla="*/ 821 w 835"/>
                <a:gd name="T9" fmla="*/ 9 h 63"/>
                <a:gd name="T10" fmla="*/ 812 w 835"/>
                <a:gd name="T11" fmla="*/ 11 h 63"/>
                <a:gd name="T12" fmla="*/ 806 w 835"/>
                <a:gd name="T13" fmla="*/ 11 h 63"/>
                <a:gd name="T14" fmla="*/ 806 w 835"/>
                <a:gd name="T15" fmla="*/ 11 h 63"/>
                <a:gd name="T16" fmla="*/ 800 w 835"/>
                <a:gd name="T17" fmla="*/ 13 h 63"/>
                <a:gd name="T18" fmla="*/ 800 w 835"/>
                <a:gd name="T19" fmla="*/ 14 h 63"/>
                <a:gd name="T20" fmla="*/ 800 w 835"/>
                <a:gd name="T21" fmla="*/ 17 h 63"/>
                <a:gd name="T22" fmla="*/ 802 w 835"/>
                <a:gd name="T23" fmla="*/ 21 h 63"/>
                <a:gd name="T24" fmla="*/ 804 w 835"/>
                <a:gd name="T25" fmla="*/ 26 h 63"/>
                <a:gd name="T26" fmla="*/ 42 w 835"/>
                <a:gd name="T27" fmla="*/ 63 h 63"/>
                <a:gd name="T28" fmla="*/ 42 w 835"/>
                <a:gd name="T29" fmla="*/ 63 h 63"/>
                <a:gd name="T30" fmla="*/ 42 w 835"/>
                <a:gd name="T31" fmla="*/ 60 h 63"/>
                <a:gd name="T32" fmla="*/ 41 w 835"/>
                <a:gd name="T33" fmla="*/ 60 h 63"/>
                <a:gd name="T34" fmla="*/ 36 w 835"/>
                <a:gd name="T35" fmla="*/ 59 h 63"/>
                <a:gd name="T36" fmla="*/ 36 w 835"/>
                <a:gd name="T37" fmla="*/ 59 h 63"/>
                <a:gd name="T38" fmla="*/ 27 w 835"/>
                <a:gd name="T39" fmla="*/ 57 h 63"/>
                <a:gd name="T40" fmla="*/ 16 w 835"/>
                <a:gd name="T41" fmla="*/ 53 h 63"/>
                <a:gd name="T42" fmla="*/ 7 w 835"/>
                <a:gd name="T43" fmla="*/ 48 h 63"/>
                <a:gd name="T44" fmla="*/ 3 w 835"/>
                <a:gd name="T45" fmla="*/ 44 h 63"/>
                <a:gd name="T46" fmla="*/ 0 w 835"/>
                <a:gd name="T47" fmla="*/ 40 h 63"/>
                <a:gd name="T48" fmla="*/ 0 w 835"/>
                <a:gd name="T49" fmla="*/ 4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5" h="63">
                  <a:moveTo>
                    <a:pt x="0" y="40"/>
                  </a:moveTo>
                  <a:lnTo>
                    <a:pt x="835" y="0"/>
                  </a:lnTo>
                  <a:lnTo>
                    <a:pt x="835" y="0"/>
                  </a:lnTo>
                  <a:lnTo>
                    <a:pt x="829" y="6"/>
                  </a:lnTo>
                  <a:lnTo>
                    <a:pt x="821" y="9"/>
                  </a:lnTo>
                  <a:lnTo>
                    <a:pt x="812" y="11"/>
                  </a:lnTo>
                  <a:lnTo>
                    <a:pt x="806" y="11"/>
                  </a:lnTo>
                  <a:lnTo>
                    <a:pt x="806" y="11"/>
                  </a:lnTo>
                  <a:lnTo>
                    <a:pt x="800" y="13"/>
                  </a:lnTo>
                  <a:lnTo>
                    <a:pt x="800" y="14"/>
                  </a:lnTo>
                  <a:lnTo>
                    <a:pt x="800" y="17"/>
                  </a:lnTo>
                  <a:lnTo>
                    <a:pt x="802" y="21"/>
                  </a:lnTo>
                  <a:lnTo>
                    <a:pt x="804" y="26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2" y="60"/>
                  </a:lnTo>
                  <a:lnTo>
                    <a:pt x="41" y="60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27" y="57"/>
                  </a:lnTo>
                  <a:lnTo>
                    <a:pt x="16" y="53"/>
                  </a:lnTo>
                  <a:lnTo>
                    <a:pt x="7" y="48"/>
                  </a:lnTo>
                  <a:lnTo>
                    <a:pt x="3" y="44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36" name="Freeform 12"/>
            <p:cNvSpPr>
              <a:spLocks/>
            </p:cNvSpPr>
            <p:nvPr/>
          </p:nvSpPr>
          <p:spPr bwMode="auto">
            <a:xfrm>
              <a:off x="2216151" y="5529263"/>
              <a:ext cx="1268413" cy="96838"/>
            </a:xfrm>
            <a:custGeom>
              <a:avLst/>
              <a:gdLst>
                <a:gd name="T0" fmla="*/ 0 w 799"/>
                <a:gd name="T1" fmla="*/ 36 h 61"/>
                <a:gd name="T2" fmla="*/ 795 w 799"/>
                <a:gd name="T3" fmla="*/ 0 h 61"/>
                <a:gd name="T4" fmla="*/ 795 w 799"/>
                <a:gd name="T5" fmla="*/ 0 h 61"/>
                <a:gd name="T6" fmla="*/ 794 w 799"/>
                <a:gd name="T7" fmla="*/ 4 h 61"/>
                <a:gd name="T8" fmla="*/ 795 w 799"/>
                <a:gd name="T9" fmla="*/ 10 h 61"/>
                <a:gd name="T10" fmla="*/ 799 w 799"/>
                <a:gd name="T11" fmla="*/ 23 h 61"/>
                <a:gd name="T12" fmla="*/ 11 w 799"/>
                <a:gd name="T13" fmla="*/ 61 h 61"/>
                <a:gd name="T14" fmla="*/ 11 w 799"/>
                <a:gd name="T15" fmla="*/ 61 h 61"/>
                <a:gd name="T16" fmla="*/ 13 w 799"/>
                <a:gd name="T17" fmla="*/ 52 h 61"/>
                <a:gd name="T18" fmla="*/ 13 w 799"/>
                <a:gd name="T19" fmla="*/ 46 h 61"/>
                <a:gd name="T20" fmla="*/ 11 w 799"/>
                <a:gd name="T21" fmla="*/ 43 h 61"/>
                <a:gd name="T22" fmla="*/ 10 w 799"/>
                <a:gd name="T23" fmla="*/ 40 h 61"/>
                <a:gd name="T24" fmla="*/ 6 w 799"/>
                <a:gd name="T25" fmla="*/ 39 h 61"/>
                <a:gd name="T26" fmla="*/ 0 w 799"/>
                <a:gd name="T27" fmla="*/ 36 h 61"/>
                <a:gd name="T28" fmla="*/ 0 w 799"/>
                <a:gd name="T29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9" h="61">
                  <a:moveTo>
                    <a:pt x="0" y="36"/>
                  </a:moveTo>
                  <a:lnTo>
                    <a:pt x="795" y="0"/>
                  </a:lnTo>
                  <a:lnTo>
                    <a:pt x="795" y="0"/>
                  </a:lnTo>
                  <a:lnTo>
                    <a:pt x="794" y="4"/>
                  </a:lnTo>
                  <a:lnTo>
                    <a:pt x="795" y="10"/>
                  </a:lnTo>
                  <a:lnTo>
                    <a:pt x="799" y="23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3" y="52"/>
                  </a:lnTo>
                  <a:lnTo>
                    <a:pt x="13" y="46"/>
                  </a:lnTo>
                  <a:lnTo>
                    <a:pt x="11" y="43"/>
                  </a:lnTo>
                  <a:lnTo>
                    <a:pt x="10" y="40"/>
                  </a:lnTo>
                  <a:lnTo>
                    <a:pt x="6" y="39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37" name="Freeform 13"/>
            <p:cNvSpPr>
              <a:spLocks/>
            </p:cNvSpPr>
            <p:nvPr/>
          </p:nvSpPr>
          <p:spPr bwMode="auto">
            <a:xfrm>
              <a:off x="2227263" y="5614988"/>
              <a:ext cx="1285875" cy="96838"/>
            </a:xfrm>
            <a:custGeom>
              <a:avLst/>
              <a:gdLst>
                <a:gd name="T0" fmla="*/ 3 w 810"/>
                <a:gd name="T1" fmla="*/ 36 h 61"/>
                <a:gd name="T2" fmla="*/ 788 w 810"/>
                <a:gd name="T3" fmla="*/ 0 h 61"/>
                <a:gd name="T4" fmla="*/ 788 w 810"/>
                <a:gd name="T5" fmla="*/ 0 h 61"/>
                <a:gd name="T6" fmla="*/ 788 w 810"/>
                <a:gd name="T7" fmla="*/ 5 h 61"/>
                <a:gd name="T8" fmla="*/ 790 w 810"/>
                <a:gd name="T9" fmla="*/ 11 h 61"/>
                <a:gd name="T10" fmla="*/ 795 w 810"/>
                <a:gd name="T11" fmla="*/ 16 h 61"/>
                <a:gd name="T12" fmla="*/ 803 w 810"/>
                <a:gd name="T13" fmla="*/ 20 h 61"/>
                <a:gd name="T14" fmla="*/ 803 w 810"/>
                <a:gd name="T15" fmla="*/ 20 h 61"/>
                <a:gd name="T16" fmla="*/ 810 w 810"/>
                <a:gd name="T17" fmla="*/ 23 h 61"/>
                <a:gd name="T18" fmla="*/ 0 w 810"/>
                <a:gd name="T19" fmla="*/ 61 h 61"/>
                <a:gd name="T20" fmla="*/ 0 w 810"/>
                <a:gd name="T21" fmla="*/ 61 h 61"/>
                <a:gd name="T22" fmla="*/ 4 w 810"/>
                <a:gd name="T23" fmla="*/ 55 h 61"/>
                <a:gd name="T24" fmla="*/ 6 w 810"/>
                <a:gd name="T25" fmla="*/ 50 h 61"/>
                <a:gd name="T26" fmla="*/ 4 w 810"/>
                <a:gd name="T27" fmla="*/ 43 h 61"/>
                <a:gd name="T28" fmla="*/ 3 w 810"/>
                <a:gd name="T29" fmla="*/ 36 h 61"/>
                <a:gd name="T30" fmla="*/ 3 w 810"/>
                <a:gd name="T31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0" h="61">
                  <a:moveTo>
                    <a:pt x="3" y="36"/>
                  </a:moveTo>
                  <a:lnTo>
                    <a:pt x="788" y="0"/>
                  </a:lnTo>
                  <a:lnTo>
                    <a:pt x="788" y="0"/>
                  </a:lnTo>
                  <a:lnTo>
                    <a:pt x="788" y="5"/>
                  </a:lnTo>
                  <a:lnTo>
                    <a:pt x="790" y="11"/>
                  </a:lnTo>
                  <a:lnTo>
                    <a:pt x="795" y="16"/>
                  </a:lnTo>
                  <a:lnTo>
                    <a:pt x="803" y="20"/>
                  </a:lnTo>
                  <a:lnTo>
                    <a:pt x="803" y="20"/>
                  </a:lnTo>
                  <a:lnTo>
                    <a:pt x="810" y="2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4" y="55"/>
                  </a:lnTo>
                  <a:lnTo>
                    <a:pt x="6" y="50"/>
                  </a:lnTo>
                  <a:lnTo>
                    <a:pt x="4" y="43"/>
                  </a:lnTo>
                  <a:lnTo>
                    <a:pt x="3" y="36"/>
                  </a:lnTo>
                  <a:lnTo>
                    <a:pt x="3" y="36"/>
                  </a:ln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38" name="Freeform 14"/>
            <p:cNvSpPr>
              <a:spLocks/>
            </p:cNvSpPr>
            <p:nvPr/>
          </p:nvSpPr>
          <p:spPr bwMode="auto">
            <a:xfrm>
              <a:off x="2219326" y="5713413"/>
              <a:ext cx="1262063" cy="96838"/>
            </a:xfrm>
            <a:custGeom>
              <a:avLst/>
              <a:gdLst>
                <a:gd name="T0" fmla="*/ 0 w 795"/>
                <a:gd name="T1" fmla="*/ 38 h 61"/>
                <a:gd name="T2" fmla="*/ 788 w 795"/>
                <a:gd name="T3" fmla="*/ 0 h 61"/>
                <a:gd name="T4" fmla="*/ 788 w 795"/>
                <a:gd name="T5" fmla="*/ 0 h 61"/>
                <a:gd name="T6" fmla="*/ 792 w 795"/>
                <a:gd name="T7" fmla="*/ 8 h 61"/>
                <a:gd name="T8" fmla="*/ 795 w 795"/>
                <a:gd name="T9" fmla="*/ 15 h 61"/>
                <a:gd name="T10" fmla="*/ 795 w 795"/>
                <a:gd name="T11" fmla="*/ 22 h 61"/>
                <a:gd name="T12" fmla="*/ 795 w 795"/>
                <a:gd name="T13" fmla="*/ 22 h 61"/>
                <a:gd name="T14" fmla="*/ 795 w 795"/>
                <a:gd name="T15" fmla="*/ 24 h 61"/>
                <a:gd name="T16" fmla="*/ 9 w 795"/>
                <a:gd name="T17" fmla="*/ 61 h 61"/>
                <a:gd name="T18" fmla="*/ 9 w 795"/>
                <a:gd name="T19" fmla="*/ 61 h 61"/>
                <a:gd name="T20" fmla="*/ 11 w 795"/>
                <a:gd name="T21" fmla="*/ 56 h 61"/>
                <a:gd name="T22" fmla="*/ 13 w 795"/>
                <a:gd name="T23" fmla="*/ 50 h 61"/>
                <a:gd name="T24" fmla="*/ 17 w 795"/>
                <a:gd name="T25" fmla="*/ 43 h 61"/>
                <a:gd name="T26" fmla="*/ 17 w 795"/>
                <a:gd name="T27" fmla="*/ 41 h 61"/>
                <a:gd name="T28" fmla="*/ 15 w 795"/>
                <a:gd name="T29" fmla="*/ 39 h 61"/>
                <a:gd name="T30" fmla="*/ 9 w 795"/>
                <a:gd name="T31" fmla="*/ 38 h 61"/>
                <a:gd name="T32" fmla="*/ 0 w 795"/>
                <a:gd name="T33" fmla="*/ 38 h 61"/>
                <a:gd name="T34" fmla="*/ 0 w 795"/>
                <a:gd name="T3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5" h="61">
                  <a:moveTo>
                    <a:pt x="0" y="38"/>
                  </a:moveTo>
                  <a:lnTo>
                    <a:pt x="788" y="0"/>
                  </a:lnTo>
                  <a:lnTo>
                    <a:pt x="788" y="0"/>
                  </a:lnTo>
                  <a:lnTo>
                    <a:pt x="792" y="8"/>
                  </a:lnTo>
                  <a:lnTo>
                    <a:pt x="795" y="15"/>
                  </a:lnTo>
                  <a:lnTo>
                    <a:pt x="795" y="22"/>
                  </a:lnTo>
                  <a:lnTo>
                    <a:pt x="795" y="22"/>
                  </a:lnTo>
                  <a:lnTo>
                    <a:pt x="795" y="24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11" y="56"/>
                  </a:lnTo>
                  <a:lnTo>
                    <a:pt x="13" y="50"/>
                  </a:lnTo>
                  <a:lnTo>
                    <a:pt x="17" y="43"/>
                  </a:lnTo>
                  <a:lnTo>
                    <a:pt x="17" y="41"/>
                  </a:lnTo>
                  <a:lnTo>
                    <a:pt x="15" y="39"/>
                  </a:lnTo>
                  <a:lnTo>
                    <a:pt x="9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39" name="Freeform 15"/>
            <p:cNvSpPr>
              <a:spLocks/>
            </p:cNvSpPr>
            <p:nvPr/>
          </p:nvSpPr>
          <p:spPr bwMode="auto">
            <a:xfrm>
              <a:off x="2214563" y="5803900"/>
              <a:ext cx="1306513" cy="96838"/>
            </a:xfrm>
            <a:custGeom>
              <a:avLst/>
              <a:gdLst>
                <a:gd name="T0" fmla="*/ 15 w 823"/>
                <a:gd name="T1" fmla="*/ 36 h 61"/>
                <a:gd name="T2" fmla="*/ 794 w 823"/>
                <a:gd name="T3" fmla="*/ 0 h 61"/>
                <a:gd name="T4" fmla="*/ 794 w 823"/>
                <a:gd name="T5" fmla="*/ 0 h 61"/>
                <a:gd name="T6" fmla="*/ 794 w 823"/>
                <a:gd name="T7" fmla="*/ 4 h 61"/>
                <a:gd name="T8" fmla="*/ 796 w 823"/>
                <a:gd name="T9" fmla="*/ 7 h 61"/>
                <a:gd name="T10" fmla="*/ 800 w 823"/>
                <a:gd name="T11" fmla="*/ 11 h 61"/>
                <a:gd name="T12" fmla="*/ 807 w 823"/>
                <a:gd name="T13" fmla="*/ 13 h 61"/>
                <a:gd name="T14" fmla="*/ 807 w 823"/>
                <a:gd name="T15" fmla="*/ 13 h 61"/>
                <a:gd name="T16" fmla="*/ 817 w 823"/>
                <a:gd name="T17" fmla="*/ 18 h 61"/>
                <a:gd name="T18" fmla="*/ 823 w 823"/>
                <a:gd name="T19" fmla="*/ 22 h 61"/>
                <a:gd name="T20" fmla="*/ 0 w 823"/>
                <a:gd name="T21" fmla="*/ 61 h 61"/>
                <a:gd name="T22" fmla="*/ 0 w 823"/>
                <a:gd name="T23" fmla="*/ 61 h 61"/>
                <a:gd name="T24" fmla="*/ 3 w 823"/>
                <a:gd name="T25" fmla="*/ 59 h 61"/>
                <a:gd name="T26" fmla="*/ 3 w 823"/>
                <a:gd name="T27" fmla="*/ 59 h 61"/>
                <a:gd name="T28" fmla="*/ 11 w 823"/>
                <a:gd name="T29" fmla="*/ 55 h 61"/>
                <a:gd name="T30" fmla="*/ 14 w 823"/>
                <a:gd name="T31" fmla="*/ 53 h 61"/>
                <a:gd name="T32" fmla="*/ 15 w 823"/>
                <a:gd name="T33" fmla="*/ 50 h 61"/>
                <a:gd name="T34" fmla="*/ 16 w 823"/>
                <a:gd name="T35" fmla="*/ 43 h 61"/>
                <a:gd name="T36" fmla="*/ 15 w 823"/>
                <a:gd name="T37" fmla="*/ 36 h 61"/>
                <a:gd name="T38" fmla="*/ 15 w 823"/>
                <a:gd name="T39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3" h="61">
                  <a:moveTo>
                    <a:pt x="15" y="36"/>
                  </a:moveTo>
                  <a:lnTo>
                    <a:pt x="794" y="0"/>
                  </a:lnTo>
                  <a:lnTo>
                    <a:pt x="794" y="0"/>
                  </a:lnTo>
                  <a:lnTo>
                    <a:pt x="794" y="4"/>
                  </a:lnTo>
                  <a:lnTo>
                    <a:pt x="796" y="7"/>
                  </a:lnTo>
                  <a:lnTo>
                    <a:pt x="800" y="11"/>
                  </a:lnTo>
                  <a:lnTo>
                    <a:pt x="807" y="13"/>
                  </a:lnTo>
                  <a:lnTo>
                    <a:pt x="807" y="13"/>
                  </a:lnTo>
                  <a:lnTo>
                    <a:pt x="817" y="18"/>
                  </a:lnTo>
                  <a:lnTo>
                    <a:pt x="823" y="2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11" y="55"/>
                  </a:lnTo>
                  <a:lnTo>
                    <a:pt x="14" y="53"/>
                  </a:lnTo>
                  <a:lnTo>
                    <a:pt x="15" y="50"/>
                  </a:lnTo>
                  <a:lnTo>
                    <a:pt x="16" y="43"/>
                  </a:lnTo>
                  <a:lnTo>
                    <a:pt x="15" y="36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40" name="Freeform 16"/>
            <p:cNvSpPr>
              <a:spLocks/>
            </p:cNvSpPr>
            <p:nvPr/>
          </p:nvSpPr>
          <p:spPr bwMode="auto">
            <a:xfrm>
              <a:off x="2227263" y="5895975"/>
              <a:ext cx="1250950" cy="96838"/>
            </a:xfrm>
            <a:custGeom>
              <a:avLst/>
              <a:gdLst>
                <a:gd name="T0" fmla="*/ 0 w 788"/>
                <a:gd name="T1" fmla="*/ 37 h 61"/>
                <a:gd name="T2" fmla="*/ 786 w 788"/>
                <a:gd name="T3" fmla="*/ 0 h 61"/>
                <a:gd name="T4" fmla="*/ 786 w 788"/>
                <a:gd name="T5" fmla="*/ 0 h 61"/>
                <a:gd name="T6" fmla="*/ 784 w 788"/>
                <a:gd name="T7" fmla="*/ 6 h 61"/>
                <a:gd name="T8" fmla="*/ 786 w 788"/>
                <a:gd name="T9" fmla="*/ 11 h 61"/>
                <a:gd name="T10" fmla="*/ 788 w 788"/>
                <a:gd name="T11" fmla="*/ 25 h 61"/>
                <a:gd name="T12" fmla="*/ 7 w 788"/>
                <a:gd name="T13" fmla="*/ 61 h 61"/>
                <a:gd name="T14" fmla="*/ 7 w 788"/>
                <a:gd name="T15" fmla="*/ 61 h 61"/>
                <a:gd name="T16" fmla="*/ 8 w 788"/>
                <a:gd name="T17" fmla="*/ 54 h 61"/>
                <a:gd name="T18" fmla="*/ 8 w 788"/>
                <a:gd name="T19" fmla="*/ 48 h 61"/>
                <a:gd name="T20" fmla="*/ 6 w 788"/>
                <a:gd name="T21" fmla="*/ 42 h 61"/>
                <a:gd name="T22" fmla="*/ 0 w 788"/>
                <a:gd name="T23" fmla="*/ 37 h 61"/>
                <a:gd name="T24" fmla="*/ 0 w 788"/>
                <a:gd name="T25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8" h="61">
                  <a:moveTo>
                    <a:pt x="0" y="37"/>
                  </a:moveTo>
                  <a:lnTo>
                    <a:pt x="786" y="0"/>
                  </a:lnTo>
                  <a:lnTo>
                    <a:pt x="786" y="0"/>
                  </a:lnTo>
                  <a:lnTo>
                    <a:pt x="784" y="6"/>
                  </a:lnTo>
                  <a:lnTo>
                    <a:pt x="786" y="11"/>
                  </a:lnTo>
                  <a:lnTo>
                    <a:pt x="788" y="25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8" y="54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41" name="Freeform 17"/>
            <p:cNvSpPr>
              <a:spLocks/>
            </p:cNvSpPr>
            <p:nvPr/>
          </p:nvSpPr>
          <p:spPr bwMode="auto">
            <a:xfrm>
              <a:off x="2246313" y="6029325"/>
              <a:ext cx="1254125" cy="311150"/>
            </a:xfrm>
            <a:custGeom>
              <a:avLst/>
              <a:gdLst>
                <a:gd name="T0" fmla="*/ 370 w 790"/>
                <a:gd name="T1" fmla="*/ 196 h 196"/>
                <a:gd name="T2" fmla="*/ 370 w 790"/>
                <a:gd name="T3" fmla="*/ 196 h 196"/>
                <a:gd name="T4" fmla="*/ 305 w 790"/>
                <a:gd name="T5" fmla="*/ 195 h 196"/>
                <a:gd name="T6" fmla="*/ 269 w 790"/>
                <a:gd name="T7" fmla="*/ 194 h 196"/>
                <a:gd name="T8" fmla="*/ 233 w 790"/>
                <a:gd name="T9" fmla="*/ 191 h 196"/>
                <a:gd name="T10" fmla="*/ 201 w 790"/>
                <a:gd name="T11" fmla="*/ 187 h 196"/>
                <a:gd name="T12" fmla="*/ 172 w 790"/>
                <a:gd name="T13" fmla="*/ 182 h 196"/>
                <a:gd name="T14" fmla="*/ 163 w 790"/>
                <a:gd name="T15" fmla="*/ 179 h 196"/>
                <a:gd name="T16" fmla="*/ 155 w 790"/>
                <a:gd name="T17" fmla="*/ 176 h 196"/>
                <a:gd name="T18" fmla="*/ 148 w 790"/>
                <a:gd name="T19" fmla="*/ 172 h 196"/>
                <a:gd name="T20" fmla="*/ 147 w 790"/>
                <a:gd name="T21" fmla="*/ 168 h 196"/>
                <a:gd name="T22" fmla="*/ 147 w 790"/>
                <a:gd name="T23" fmla="*/ 168 h 196"/>
                <a:gd name="T24" fmla="*/ 144 w 790"/>
                <a:gd name="T25" fmla="*/ 160 h 196"/>
                <a:gd name="T26" fmla="*/ 140 w 790"/>
                <a:gd name="T27" fmla="*/ 153 h 196"/>
                <a:gd name="T28" fmla="*/ 133 w 790"/>
                <a:gd name="T29" fmla="*/ 145 h 196"/>
                <a:gd name="T30" fmla="*/ 125 w 790"/>
                <a:gd name="T31" fmla="*/ 138 h 196"/>
                <a:gd name="T32" fmla="*/ 99 w 790"/>
                <a:gd name="T33" fmla="*/ 121 h 196"/>
                <a:gd name="T34" fmla="*/ 64 w 790"/>
                <a:gd name="T35" fmla="*/ 99 h 196"/>
                <a:gd name="T36" fmla="*/ 64 w 790"/>
                <a:gd name="T37" fmla="*/ 99 h 196"/>
                <a:gd name="T38" fmla="*/ 52 w 790"/>
                <a:gd name="T39" fmla="*/ 92 h 196"/>
                <a:gd name="T40" fmla="*/ 42 w 790"/>
                <a:gd name="T41" fmla="*/ 84 h 196"/>
                <a:gd name="T42" fmla="*/ 33 w 790"/>
                <a:gd name="T43" fmla="*/ 76 h 196"/>
                <a:gd name="T44" fmla="*/ 23 w 790"/>
                <a:gd name="T45" fmla="*/ 68 h 196"/>
                <a:gd name="T46" fmla="*/ 11 w 790"/>
                <a:gd name="T47" fmla="*/ 53 h 196"/>
                <a:gd name="T48" fmla="*/ 0 w 790"/>
                <a:gd name="T49" fmla="*/ 37 h 196"/>
                <a:gd name="T50" fmla="*/ 790 w 790"/>
                <a:gd name="T51" fmla="*/ 0 h 196"/>
                <a:gd name="T52" fmla="*/ 790 w 790"/>
                <a:gd name="T53" fmla="*/ 0 h 196"/>
                <a:gd name="T54" fmla="*/ 786 w 790"/>
                <a:gd name="T55" fmla="*/ 12 h 196"/>
                <a:gd name="T56" fmla="*/ 778 w 790"/>
                <a:gd name="T57" fmla="*/ 24 h 196"/>
                <a:gd name="T58" fmla="*/ 770 w 790"/>
                <a:gd name="T59" fmla="*/ 38 h 196"/>
                <a:gd name="T60" fmla="*/ 760 w 790"/>
                <a:gd name="T61" fmla="*/ 50 h 196"/>
                <a:gd name="T62" fmla="*/ 749 w 790"/>
                <a:gd name="T63" fmla="*/ 62 h 196"/>
                <a:gd name="T64" fmla="*/ 738 w 790"/>
                <a:gd name="T65" fmla="*/ 76 h 196"/>
                <a:gd name="T66" fmla="*/ 711 w 790"/>
                <a:gd name="T67" fmla="*/ 99 h 196"/>
                <a:gd name="T68" fmla="*/ 711 w 790"/>
                <a:gd name="T69" fmla="*/ 99 h 196"/>
                <a:gd name="T70" fmla="*/ 696 w 790"/>
                <a:gd name="T71" fmla="*/ 111 h 196"/>
                <a:gd name="T72" fmla="*/ 682 w 790"/>
                <a:gd name="T73" fmla="*/ 122 h 196"/>
                <a:gd name="T74" fmla="*/ 657 w 790"/>
                <a:gd name="T75" fmla="*/ 138 h 196"/>
                <a:gd name="T76" fmla="*/ 646 w 790"/>
                <a:gd name="T77" fmla="*/ 146 h 196"/>
                <a:gd name="T78" fmla="*/ 638 w 790"/>
                <a:gd name="T79" fmla="*/ 153 h 196"/>
                <a:gd name="T80" fmla="*/ 633 w 790"/>
                <a:gd name="T81" fmla="*/ 160 h 196"/>
                <a:gd name="T82" fmla="*/ 630 w 790"/>
                <a:gd name="T83" fmla="*/ 168 h 196"/>
                <a:gd name="T84" fmla="*/ 630 w 790"/>
                <a:gd name="T85" fmla="*/ 168 h 196"/>
                <a:gd name="T86" fmla="*/ 629 w 790"/>
                <a:gd name="T87" fmla="*/ 169 h 196"/>
                <a:gd name="T88" fmla="*/ 627 w 790"/>
                <a:gd name="T89" fmla="*/ 172 h 196"/>
                <a:gd name="T90" fmla="*/ 621 w 790"/>
                <a:gd name="T91" fmla="*/ 176 h 196"/>
                <a:gd name="T92" fmla="*/ 610 w 790"/>
                <a:gd name="T93" fmla="*/ 179 h 196"/>
                <a:gd name="T94" fmla="*/ 598 w 790"/>
                <a:gd name="T95" fmla="*/ 182 h 196"/>
                <a:gd name="T96" fmla="*/ 564 w 790"/>
                <a:gd name="T97" fmla="*/ 187 h 196"/>
                <a:gd name="T98" fmla="*/ 525 w 790"/>
                <a:gd name="T99" fmla="*/ 191 h 196"/>
                <a:gd name="T100" fmla="*/ 483 w 790"/>
                <a:gd name="T101" fmla="*/ 194 h 196"/>
                <a:gd name="T102" fmla="*/ 439 w 790"/>
                <a:gd name="T103" fmla="*/ 195 h 196"/>
                <a:gd name="T104" fmla="*/ 370 w 790"/>
                <a:gd name="T105" fmla="*/ 196 h 196"/>
                <a:gd name="T106" fmla="*/ 370 w 790"/>
                <a:gd name="T107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0" h="196">
                  <a:moveTo>
                    <a:pt x="370" y="196"/>
                  </a:moveTo>
                  <a:lnTo>
                    <a:pt x="370" y="196"/>
                  </a:lnTo>
                  <a:lnTo>
                    <a:pt x="305" y="195"/>
                  </a:lnTo>
                  <a:lnTo>
                    <a:pt x="269" y="194"/>
                  </a:lnTo>
                  <a:lnTo>
                    <a:pt x="233" y="191"/>
                  </a:lnTo>
                  <a:lnTo>
                    <a:pt x="201" y="187"/>
                  </a:lnTo>
                  <a:lnTo>
                    <a:pt x="172" y="182"/>
                  </a:lnTo>
                  <a:lnTo>
                    <a:pt x="163" y="179"/>
                  </a:lnTo>
                  <a:lnTo>
                    <a:pt x="155" y="176"/>
                  </a:lnTo>
                  <a:lnTo>
                    <a:pt x="148" y="172"/>
                  </a:lnTo>
                  <a:lnTo>
                    <a:pt x="147" y="168"/>
                  </a:lnTo>
                  <a:lnTo>
                    <a:pt x="147" y="168"/>
                  </a:lnTo>
                  <a:lnTo>
                    <a:pt x="144" y="160"/>
                  </a:lnTo>
                  <a:lnTo>
                    <a:pt x="140" y="153"/>
                  </a:lnTo>
                  <a:lnTo>
                    <a:pt x="133" y="145"/>
                  </a:lnTo>
                  <a:lnTo>
                    <a:pt x="125" y="138"/>
                  </a:lnTo>
                  <a:lnTo>
                    <a:pt x="99" y="121"/>
                  </a:lnTo>
                  <a:lnTo>
                    <a:pt x="64" y="99"/>
                  </a:lnTo>
                  <a:lnTo>
                    <a:pt x="64" y="99"/>
                  </a:lnTo>
                  <a:lnTo>
                    <a:pt x="52" y="92"/>
                  </a:lnTo>
                  <a:lnTo>
                    <a:pt x="42" y="84"/>
                  </a:lnTo>
                  <a:lnTo>
                    <a:pt x="33" y="76"/>
                  </a:lnTo>
                  <a:lnTo>
                    <a:pt x="23" y="68"/>
                  </a:lnTo>
                  <a:lnTo>
                    <a:pt x="11" y="53"/>
                  </a:lnTo>
                  <a:lnTo>
                    <a:pt x="0" y="37"/>
                  </a:lnTo>
                  <a:lnTo>
                    <a:pt x="790" y="0"/>
                  </a:lnTo>
                  <a:lnTo>
                    <a:pt x="790" y="0"/>
                  </a:lnTo>
                  <a:lnTo>
                    <a:pt x="786" y="12"/>
                  </a:lnTo>
                  <a:lnTo>
                    <a:pt x="778" y="24"/>
                  </a:lnTo>
                  <a:lnTo>
                    <a:pt x="770" y="38"/>
                  </a:lnTo>
                  <a:lnTo>
                    <a:pt x="760" y="50"/>
                  </a:lnTo>
                  <a:lnTo>
                    <a:pt x="749" y="62"/>
                  </a:lnTo>
                  <a:lnTo>
                    <a:pt x="738" y="76"/>
                  </a:lnTo>
                  <a:lnTo>
                    <a:pt x="711" y="99"/>
                  </a:lnTo>
                  <a:lnTo>
                    <a:pt x="711" y="99"/>
                  </a:lnTo>
                  <a:lnTo>
                    <a:pt x="696" y="111"/>
                  </a:lnTo>
                  <a:lnTo>
                    <a:pt x="682" y="122"/>
                  </a:lnTo>
                  <a:lnTo>
                    <a:pt x="657" y="138"/>
                  </a:lnTo>
                  <a:lnTo>
                    <a:pt x="646" y="146"/>
                  </a:lnTo>
                  <a:lnTo>
                    <a:pt x="638" y="153"/>
                  </a:lnTo>
                  <a:lnTo>
                    <a:pt x="633" y="160"/>
                  </a:lnTo>
                  <a:lnTo>
                    <a:pt x="630" y="168"/>
                  </a:lnTo>
                  <a:lnTo>
                    <a:pt x="630" y="168"/>
                  </a:lnTo>
                  <a:lnTo>
                    <a:pt x="629" y="169"/>
                  </a:lnTo>
                  <a:lnTo>
                    <a:pt x="627" y="172"/>
                  </a:lnTo>
                  <a:lnTo>
                    <a:pt x="621" y="176"/>
                  </a:lnTo>
                  <a:lnTo>
                    <a:pt x="610" y="179"/>
                  </a:lnTo>
                  <a:lnTo>
                    <a:pt x="598" y="182"/>
                  </a:lnTo>
                  <a:lnTo>
                    <a:pt x="564" y="187"/>
                  </a:lnTo>
                  <a:lnTo>
                    <a:pt x="525" y="191"/>
                  </a:lnTo>
                  <a:lnTo>
                    <a:pt x="483" y="194"/>
                  </a:lnTo>
                  <a:lnTo>
                    <a:pt x="439" y="195"/>
                  </a:lnTo>
                  <a:lnTo>
                    <a:pt x="370" y="196"/>
                  </a:lnTo>
                  <a:lnTo>
                    <a:pt x="370" y="196"/>
                  </a:ln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42" name="Freeform 18"/>
            <p:cNvSpPr>
              <a:spLocks/>
            </p:cNvSpPr>
            <p:nvPr/>
          </p:nvSpPr>
          <p:spPr bwMode="auto">
            <a:xfrm>
              <a:off x="2470151" y="6061075"/>
              <a:ext cx="361950" cy="279400"/>
            </a:xfrm>
            <a:custGeom>
              <a:avLst/>
              <a:gdLst>
                <a:gd name="T0" fmla="*/ 82 w 228"/>
                <a:gd name="T1" fmla="*/ 170 h 176"/>
                <a:gd name="T2" fmla="*/ 82 w 228"/>
                <a:gd name="T3" fmla="*/ 170 h 176"/>
                <a:gd name="T4" fmla="*/ 73 w 228"/>
                <a:gd name="T5" fmla="*/ 149 h 176"/>
                <a:gd name="T6" fmla="*/ 65 w 228"/>
                <a:gd name="T7" fmla="*/ 130 h 176"/>
                <a:gd name="T8" fmla="*/ 52 w 228"/>
                <a:gd name="T9" fmla="*/ 109 h 176"/>
                <a:gd name="T10" fmla="*/ 34 w 228"/>
                <a:gd name="T11" fmla="*/ 80 h 176"/>
                <a:gd name="T12" fmla="*/ 34 w 228"/>
                <a:gd name="T13" fmla="*/ 80 h 176"/>
                <a:gd name="T14" fmla="*/ 25 w 228"/>
                <a:gd name="T15" fmla="*/ 64 h 176"/>
                <a:gd name="T16" fmla="*/ 15 w 228"/>
                <a:gd name="T17" fmla="*/ 46 h 176"/>
                <a:gd name="T18" fmla="*/ 0 w 228"/>
                <a:gd name="T19" fmla="*/ 10 h 176"/>
                <a:gd name="T20" fmla="*/ 225 w 228"/>
                <a:gd name="T21" fmla="*/ 0 h 176"/>
                <a:gd name="T22" fmla="*/ 225 w 228"/>
                <a:gd name="T23" fmla="*/ 0 h 176"/>
                <a:gd name="T24" fmla="*/ 228 w 228"/>
                <a:gd name="T25" fmla="*/ 41 h 176"/>
                <a:gd name="T26" fmla="*/ 228 w 228"/>
                <a:gd name="T27" fmla="*/ 80 h 176"/>
                <a:gd name="T28" fmla="*/ 228 w 228"/>
                <a:gd name="T29" fmla="*/ 80 h 176"/>
                <a:gd name="T30" fmla="*/ 226 w 228"/>
                <a:gd name="T31" fmla="*/ 110 h 176"/>
                <a:gd name="T32" fmla="*/ 224 w 228"/>
                <a:gd name="T33" fmla="*/ 133 h 176"/>
                <a:gd name="T34" fmla="*/ 224 w 228"/>
                <a:gd name="T35" fmla="*/ 152 h 176"/>
                <a:gd name="T36" fmla="*/ 224 w 228"/>
                <a:gd name="T37" fmla="*/ 162 h 176"/>
                <a:gd name="T38" fmla="*/ 226 w 228"/>
                <a:gd name="T39" fmla="*/ 172 h 176"/>
                <a:gd name="T40" fmla="*/ 226 w 228"/>
                <a:gd name="T41" fmla="*/ 172 h 176"/>
                <a:gd name="T42" fmla="*/ 226 w 228"/>
                <a:gd name="T43" fmla="*/ 176 h 176"/>
                <a:gd name="T44" fmla="*/ 226 w 228"/>
                <a:gd name="T45" fmla="*/ 176 h 176"/>
                <a:gd name="T46" fmla="*/ 157 w 228"/>
                <a:gd name="T47" fmla="*/ 175 h 176"/>
                <a:gd name="T48" fmla="*/ 118 w 228"/>
                <a:gd name="T49" fmla="*/ 172 h 176"/>
                <a:gd name="T50" fmla="*/ 82 w 228"/>
                <a:gd name="T51" fmla="*/ 170 h 176"/>
                <a:gd name="T52" fmla="*/ 82 w 228"/>
                <a:gd name="T53" fmla="*/ 17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176">
                  <a:moveTo>
                    <a:pt x="82" y="170"/>
                  </a:moveTo>
                  <a:lnTo>
                    <a:pt x="82" y="170"/>
                  </a:lnTo>
                  <a:lnTo>
                    <a:pt x="73" y="149"/>
                  </a:lnTo>
                  <a:lnTo>
                    <a:pt x="65" y="130"/>
                  </a:lnTo>
                  <a:lnTo>
                    <a:pt x="52" y="109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25" y="64"/>
                  </a:lnTo>
                  <a:lnTo>
                    <a:pt x="15" y="46"/>
                  </a:lnTo>
                  <a:lnTo>
                    <a:pt x="0" y="1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8" y="41"/>
                  </a:lnTo>
                  <a:lnTo>
                    <a:pt x="228" y="80"/>
                  </a:lnTo>
                  <a:lnTo>
                    <a:pt x="228" y="80"/>
                  </a:lnTo>
                  <a:lnTo>
                    <a:pt x="226" y="110"/>
                  </a:lnTo>
                  <a:lnTo>
                    <a:pt x="224" y="133"/>
                  </a:lnTo>
                  <a:lnTo>
                    <a:pt x="224" y="152"/>
                  </a:lnTo>
                  <a:lnTo>
                    <a:pt x="224" y="162"/>
                  </a:lnTo>
                  <a:lnTo>
                    <a:pt x="226" y="172"/>
                  </a:lnTo>
                  <a:lnTo>
                    <a:pt x="226" y="172"/>
                  </a:lnTo>
                  <a:lnTo>
                    <a:pt x="226" y="176"/>
                  </a:lnTo>
                  <a:lnTo>
                    <a:pt x="226" y="176"/>
                  </a:lnTo>
                  <a:lnTo>
                    <a:pt x="157" y="175"/>
                  </a:lnTo>
                  <a:lnTo>
                    <a:pt x="118" y="172"/>
                  </a:lnTo>
                  <a:lnTo>
                    <a:pt x="82" y="170"/>
                  </a:lnTo>
                  <a:lnTo>
                    <a:pt x="82" y="170"/>
                  </a:ln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43" name="Freeform 19"/>
            <p:cNvSpPr>
              <a:spLocks/>
            </p:cNvSpPr>
            <p:nvPr/>
          </p:nvSpPr>
          <p:spPr bwMode="auto">
            <a:xfrm>
              <a:off x="3044826" y="5083175"/>
              <a:ext cx="512763" cy="271463"/>
            </a:xfrm>
            <a:custGeom>
              <a:avLst/>
              <a:gdLst>
                <a:gd name="T0" fmla="*/ 0 w 323"/>
                <a:gd name="T1" fmla="*/ 0 h 171"/>
                <a:gd name="T2" fmla="*/ 323 w 323"/>
                <a:gd name="T3" fmla="*/ 0 h 171"/>
                <a:gd name="T4" fmla="*/ 306 w 323"/>
                <a:gd name="T5" fmla="*/ 140 h 171"/>
                <a:gd name="T6" fmla="*/ 306 w 323"/>
                <a:gd name="T7" fmla="*/ 140 h 171"/>
                <a:gd name="T8" fmla="*/ 305 w 323"/>
                <a:gd name="T9" fmla="*/ 147 h 171"/>
                <a:gd name="T10" fmla="*/ 302 w 323"/>
                <a:gd name="T11" fmla="*/ 152 h 171"/>
                <a:gd name="T12" fmla="*/ 296 w 323"/>
                <a:gd name="T13" fmla="*/ 157 h 171"/>
                <a:gd name="T14" fmla="*/ 291 w 323"/>
                <a:gd name="T15" fmla="*/ 161 h 171"/>
                <a:gd name="T16" fmla="*/ 286 w 323"/>
                <a:gd name="T17" fmla="*/ 164 h 171"/>
                <a:gd name="T18" fmla="*/ 279 w 323"/>
                <a:gd name="T19" fmla="*/ 167 h 171"/>
                <a:gd name="T20" fmla="*/ 272 w 323"/>
                <a:gd name="T21" fmla="*/ 168 h 171"/>
                <a:gd name="T22" fmla="*/ 267 w 323"/>
                <a:gd name="T23" fmla="*/ 168 h 171"/>
                <a:gd name="T24" fmla="*/ 0 w 323"/>
                <a:gd name="T25" fmla="*/ 171 h 171"/>
                <a:gd name="T26" fmla="*/ 0 w 323"/>
                <a:gd name="T2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171">
                  <a:moveTo>
                    <a:pt x="0" y="0"/>
                  </a:moveTo>
                  <a:lnTo>
                    <a:pt x="323" y="0"/>
                  </a:lnTo>
                  <a:lnTo>
                    <a:pt x="306" y="140"/>
                  </a:lnTo>
                  <a:lnTo>
                    <a:pt x="306" y="140"/>
                  </a:lnTo>
                  <a:lnTo>
                    <a:pt x="305" y="147"/>
                  </a:lnTo>
                  <a:lnTo>
                    <a:pt x="302" y="152"/>
                  </a:lnTo>
                  <a:lnTo>
                    <a:pt x="296" y="157"/>
                  </a:lnTo>
                  <a:lnTo>
                    <a:pt x="291" y="161"/>
                  </a:lnTo>
                  <a:lnTo>
                    <a:pt x="286" y="164"/>
                  </a:lnTo>
                  <a:lnTo>
                    <a:pt x="279" y="167"/>
                  </a:lnTo>
                  <a:lnTo>
                    <a:pt x="272" y="168"/>
                  </a:lnTo>
                  <a:lnTo>
                    <a:pt x="267" y="168"/>
                  </a:lnTo>
                  <a:lnTo>
                    <a:pt x="0" y="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44" name="Freeform 20"/>
            <p:cNvSpPr>
              <a:spLocks/>
            </p:cNvSpPr>
            <p:nvPr/>
          </p:nvSpPr>
          <p:spPr bwMode="auto">
            <a:xfrm>
              <a:off x="3049588" y="5083175"/>
              <a:ext cx="508000" cy="269875"/>
            </a:xfrm>
            <a:custGeom>
              <a:avLst/>
              <a:gdLst>
                <a:gd name="T0" fmla="*/ 0 w 320"/>
                <a:gd name="T1" fmla="*/ 0 h 170"/>
                <a:gd name="T2" fmla="*/ 0 w 320"/>
                <a:gd name="T3" fmla="*/ 0 h 170"/>
                <a:gd name="T4" fmla="*/ 320 w 320"/>
                <a:gd name="T5" fmla="*/ 0 h 170"/>
                <a:gd name="T6" fmla="*/ 320 w 320"/>
                <a:gd name="T7" fmla="*/ 0 h 170"/>
                <a:gd name="T8" fmla="*/ 303 w 320"/>
                <a:gd name="T9" fmla="*/ 140 h 170"/>
                <a:gd name="T10" fmla="*/ 303 w 320"/>
                <a:gd name="T11" fmla="*/ 140 h 170"/>
                <a:gd name="T12" fmla="*/ 302 w 320"/>
                <a:gd name="T13" fmla="*/ 147 h 170"/>
                <a:gd name="T14" fmla="*/ 299 w 320"/>
                <a:gd name="T15" fmla="*/ 152 h 170"/>
                <a:gd name="T16" fmla="*/ 293 w 320"/>
                <a:gd name="T17" fmla="*/ 157 h 170"/>
                <a:gd name="T18" fmla="*/ 288 w 320"/>
                <a:gd name="T19" fmla="*/ 161 h 170"/>
                <a:gd name="T20" fmla="*/ 283 w 320"/>
                <a:gd name="T21" fmla="*/ 164 h 170"/>
                <a:gd name="T22" fmla="*/ 276 w 320"/>
                <a:gd name="T23" fmla="*/ 167 h 170"/>
                <a:gd name="T24" fmla="*/ 269 w 320"/>
                <a:gd name="T25" fmla="*/ 168 h 170"/>
                <a:gd name="T26" fmla="*/ 264 w 320"/>
                <a:gd name="T27" fmla="*/ 168 h 170"/>
                <a:gd name="T28" fmla="*/ 264 w 320"/>
                <a:gd name="T29" fmla="*/ 168 h 170"/>
                <a:gd name="T30" fmla="*/ 1 w 320"/>
                <a:gd name="T31" fmla="*/ 170 h 170"/>
                <a:gd name="T32" fmla="*/ 1 w 320"/>
                <a:gd name="T33" fmla="*/ 170 h 170"/>
                <a:gd name="T34" fmla="*/ 0 w 320"/>
                <a:gd name="T35" fmla="*/ 0 h 170"/>
                <a:gd name="T36" fmla="*/ 0 w 320"/>
                <a:gd name="T3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0" h="170">
                  <a:moveTo>
                    <a:pt x="0" y="0"/>
                  </a:moveTo>
                  <a:lnTo>
                    <a:pt x="0" y="0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03" y="140"/>
                  </a:lnTo>
                  <a:lnTo>
                    <a:pt x="303" y="140"/>
                  </a:lnTo>
                  <a:lnTo>
                    <a:pt x="302" y="147"/>
                  </a:lnTo>
                  <a:lnTo>
                    <a:pt x="299" y="152"/>
                  </a:lnTo>
                  <a:lnTo>
                    <a:pt x="293" y="157"/>
                  </a:lnTo>
                  <a:lnTo>
                    <a:pt x="288" y="161"/>
                  </a:lnTo>
                  <a:lnTo>
                    <a:pt x="283" y="164"/>
                  </a:lnTo>
                  <a:lnTo>
                    <a:pt x="276" y="167"/>
                  </a:lnTo>
                  <a:lnTo>
                    <a:pt x="269" y="168"/>
                  </a:lnTo>
                  <a:lnTo>
                    <a:pt x="264" y="168"/>
                  </a:lnTo>
                  <a:lnTo>
                    <a:pt x="264" y="168"/>
                  </a:lnTo>
                  <a:lnTo>
                    <a:pt x="1" y="170"/>
                  </a:lnTo>
                  <a:lnTo>
                    <a:pt x="1" y="17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45" name="Freeform 21"/>
            <p:cNvSpPr>
              <a:spLocks/>
            </p:cNvSpPr>
            <p:nvPr/>
          </p:nvSpPr>
          <p:spPr bwMode="auto">
            <a:xfrm>
              <a:off x="3055938" y="5083175"/>
              <a:ext cx="501650" cy="269875"/>
            </a:xfrm>
            <a:custGeom>
              <a:avLst/>
              <a:gdLst>
                <a:gd name="T0" fmla="*/ 0 w 316"/>
                <a:gd name="T1" fmla="*/ 0 h 170"/>
                <a:gd name="T2" fmla="*/ 0 w 316"/>
                <a:gd name="T3" fmla="*/ 0 h 170"/>
                <a:gd name="T4" fmla="*/ 316 w 316"/>
                <a:gd name="T5" fmla="*/ 0 h 170"/>
                <a:gd name="T6" fmla="*/ 316 w 316"/>
                <a:gd name="T7" fmla="*/ 0 h 170"/>
                <a:gd name="T8" fmla="*/ 299 w 316"/>
                <a:gd name="T9" fmla="*/ 140 h 170"/>
                <a:gd name="T10" fmla="*/ 299 w 316"/>
                <a:gd name="T11" fmla="*/ 140 h 170"/>
                <a:gd name="T12" fmla="*/ 298 w 316"/>
                <a:gd name="T13" fmla="*/ 147 h 170"/>
                <a:gd name="T14" fmla="*/ 295 w 316"/>
                <a:gd name="T15" fmla="*/ 152 h 170"/>
                <a:gd name="T16" fmla="*/ 289 w 316"/>
                <a:gd name="T17" fmla="*/ 156 h 170"/>
                <a:gd name="T18" fmla="*/ 284 w 316"/>
                <a:gd name="T19" fmla="*/ 160 h 170"/>
                <a:gd name="T20" fmla="*/ 279 w 316"/>
                <a:gd name="T21" fmla="*/ 164 h 170"/>
                <a:gd name="T22" fmla="*/ 272 w 316"/>
                <a:gd name="T23" fmla="*/ 167 h 170"/>
                <a:gd name="T24" fmla="*/ 266 w 316"/>
                <a:gd name="T25" fmla="*/ 168 h 170"/>
                <a:gd name="T26" fmla="*/ 260 w 316"/>
                <a:gd name="T27" fmla="*/ 168 h 170"/>
                <a:gd name="T28" fmla="*/ 260 w 316"/>
                <a:gd name="T29" fmla="*/ 168 h 170"/>
                <a:gd name="T30" fmla="*/ 1 w 316"/>
                <a:gd name="T31" fmla="*/ 170 h 170"/>
                <a:gd name="T32" fmla="*/ 1 w 316"/>
                <a:gd name="T33" fmla="*/ 170 h 170"/>
                <a:gd name="T34" fmla="*/ 0 w 316"/>
                <a:gd name="T35" fmla="*/ 0 h 170"/>
                <a:gd name="T36" fmla="*/ 0 w 316"/>
                <a:gd name="T3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6" h="170">
                  <a:moveTo>
                    <a:pt x="0" y="0"/>
                  </a:moveTo>
                  <a:lnTo>
                    <a:pt x="0" y="0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299" y="140"/>
                  </a:lnTo>
                  <a:lnTo>
                    <a:pt x="299" y="140"/>
                  </a:lnTo>
                  <a:lnTo>
                    <a:pt x="298" y="147"/>
                  </a:lnTo>
                  <a:lnTo>
                    <a:pt x="295" y="152"/>
                  </a:lnTo>
                  <a:lnTo>
                    <a:pt x="289" y="156"/>
                  </a:lnTo>
                  <a:lnTo>
                    <a:pt x="284" y="160"/>
                  </a:lnTo>
                  <a:lnTo>
                    <a:pt x="279" y="164"/>
                  </a:lnTo>
                  <a:lnTo>
                    <a:pt x="272" y="167"/>
                  </a:lnTo>
                  <a:lnTo>
                    <a:pt x="266" y="168"/>
                  </a:lnTo>
                  <a:lnTo>
                    <a:pt x="260" y="168"/>
                  </a:lnTo>
                  <a:lnTo>
                    <a:pt x="260" y="168"/>
                  </a:lnTo>
                  <a:lnTo>
                    <a:pt x="1" y="170"/>
                  </a:lnTo>
                  <a:lnTo>
                    <a:pt x="1" y="17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46" name="Freeform 22"/>
            <p:cNvSpPr>
              <a:spLocks/>
            </p:cNvSpPr>
            <p:nvPr/>
          </p:nvSpPr>
          <p:spPr bwMode="auto">
            <a:xfrm>
              <a:off x="3062288" y="5083175"/>
              <a:ext cx="495300" cy="266700"/>
            </a:xfrm>
            <a:custGeom>
              <a:avLst/>
              <a:gdLst>
                <a:gd name="T0" fmla="*/ 0 w 312"/>
                <a:gd name="T1" fmla="*/ 0 h 168"/>
                <a:gd name="T2" fmla="*/ 0 w 312"/>
                <a:gd name="T3" fmla="*/ 0 h 168"/>
                <a:gd name="T4" fmla="*/ 312 w 312"/>
                <a:gd name="T5" fmla="*/ 0 h 168"/>
                <a:gd name="T6" fmla="*/ 312 w 312"/>
                <a:gd name="T7" fmla="*/ 0 h 168"/>
                <a:gd name="T8" fmla="*/ 295 w 312"/>
                <a:gd name="T9" fmla="*/ 140 h 168"/>
                <a:gd name="T10" fmla="*/ 295 w 312"/>
                <a:gd name="T11" fmla="*/ 140 h 168"/>
                <a:gd name="T12" fmla="*/ 294 w 312"/>
                <a:gd name="T13" fmla="*/ 147 h 168"/>
                <a:gd name="T14" fmla="*/ 291 w 312"/>
                <a:gd name="T15" fmla="*/ 152 h 168"/>
                <a:gd name="T16" fmla="*/ 285 w 312"/>
                <a:gd name="T17" fmla="*/ 156 h 168"/>
                <a:gd name="T18" fmla="*/ 280 w 312"/>
                <a:gd name="T19" fmla="*/ 160 h 168"/>
                <a:gd name="T20" fmla="*/ 275 w 312"/>
                <a:gd name="T21" fmla="*/ 164 h 168"/>
                <a:gd name="T22" fmla="*/ 269 w 312"/>
                <a:gd name="T23" fmla="*/ 167 h 168"/>
                <a:gd name="T24" fmla="*/ 262 w 312"/>
                <a:gd name="T25" fmla="*/ 168 h 168"/>
                <a:gd name="T26" fmla="*/ 257 w 312"/>
                <a:gd name="T27" fmla="*/ 168 h 168"/>
                <a:gd name="T28" fmla="*/ 257 w 312"/>
                <a:gd name="T29" fmla="*/ 168 h 168"/>
                <a:gd name="T30" fmla="*/ 0 w 312"/>
                <a:gd name="T31" fmla="*/ 168 h 168"/>
                <a:gd name="T32" fmla="*/ 0 w 312"/>
                <a:gd name="T33" fmla="*/ 168 h 168"/>
                <a:gd name="T34" fmla="*/ 0 w 312"/>
                <a:gd name="T35" fmla="*/ 0 h 168"/>
                <a:gd name="T36" fmla="*/ 0 w 312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2" h="168">
                  <a:moveTo>
                    <a:pt x="0" y="0"/>
                  </a:moveTo>
                  <a:lnTo>
                    <a:pt x="0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295" y="140"/>
                  </a:lnTo>
                  <a:lnTo>
                    <a:pt x="295" y="140"/>
                  </a:lnTo>
                  <a:lnTo>
                    <a:pt x="294" y="147"/>
                  </a:lnTo>
                  <a:lnTo>
                    <a:pt x="291" y="152"/>
                  </a:lnTo>
                  <a:lnTo>
                    <a:pt x="285" y="156"/>
                  </a:lnTo>
                  <a:lnTo>
                    <a:pt x="280" y="160"/>
                  </a:lnTo>
                  <a:lnTo>
                    <a:pt x="275" y="164"/>
                  </a:lnTo>
                  <a:lnTo>
                    <a:pt x="269" y="167"/>
                  </a:lnTo>
                  <a:lnTo>
                    <a:pt x="262" y="168"/>
                  </a:lnTo>
                  <a:lnTo>
                    <a:pt x="257" y="168"/>
                  </a:lnTo>
                  <a:lnTo>
                    <a:pt x="257" y="168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47" name="Freeform 23"/>
            <p:cNvSpPr>
              <a:spLocks/>
            </p:cNvSpPr>
            <p:nvPr/>
          </p:nvSpPr>
          <p:spPr bwMode="auto">
            <a:xfrm>
              <a:off x="3068638" y="5083175"/>
              <a:ext cx="488950" cy="266700"/>
            </a:xfrm>
            <a:custGeom>
              <a:avLst/>
              <a:gdLst>
                <a:gd name="T0" fmla="*/ 0 w 308"/>
                <a:gd name="T1" fmla="*/ 0 h 168"/>
                <a:gd name="T2" fmla="*/ 0 w 308"/>
                <a:gd name="T3" fmla="*/ 0 h 168"/>
                <a:gd name="T4" fmla="*/ 308 w 308"/>
                <a:gd name="T5" fmla="*/ 0 h 168"/>
                <a:gd name="T6" fmla="*/ 308 w 308"/>
                <a:gd name="T7" fmla="*/ 0 h 168"/>
                <a:gd name="T8" fmla="*/ 291 w 308"/>
                <a:gd name="T9" fmla="*/ 140 h 168"/>
                <a:gd name="T10" fmla="*/ 291 w 308"/>
                <a:gd name="T11" fmla="*/ 140 h 168"/>
                <a:gd name="T12" fmla="*/ 290 w 308"/>
                <a:gd name="T13" fmla="*/ 147 h 168"/>
                <a:gd name="T14" fmla="*/ 287 w 308"/>
                <a:gd name="T15" fmla="*/ 152 h 168"/>
                <a:gd name="T16" fmla="*/ 281 w 308"/>
                <a:gd name="T17" fmla="*/ 156 h 168"/>
                <a:gd name="T18" fmla="*/ 277 w 308"/>
                <a:gd name="T19" fmla="*/ 160 h 168"/>
                <a:gd name="T20" fmla="*/ 271 w 308"/>
                <a:gd name="T21" fmla="*/ 164 h 168"/>
                <a:gd name="T22" fmla="*/ 265 w 308"/>
                <a:gd name="T23" fmla="*/ 166 h 168"/>
                <a:gd name="T24" fmla="*/ 258 w 308"/>
                <a:gd name="T25" fmla="*/ 168 h 168"/>
                <a:gd name="T26" fmla="*/ 253 w 308"/>
                <a:gd name="T27" fmla="*/ 168 h 168"/>
                <a:gd name="T28" fmla="*/ 253 w 308"/>
                <a:gd name="T29" fmla="*/ 168 h 168"/>
                <a:gd name="T30" fmla="*/ 0 w 308"/>
                <a:gd name="T31" fmla="*/ 167 h 168"/>
                <a:gd name="T32" fmla="*/ 0 w 308"/>
                <a:gd name="T33" fmla="*/ 167 h 168"/>
                <a:gd name="T34" fmla="*/ 0 w 308"/>
                <a:gd name="T35" fmla="*/ 0 h 168"/>
                <a:gd name="T36" fmla="*/ 0 w 308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8" h="168">
                  <a:moveTo>
                    <a:pt x="0" y="0"/>
                  </a:moveTo>
                  <a:lnTo>
                    <a:pt x="0" y="0"/>
                  </a:lnTo>
                  <a:lnTo>
                    <a:pt x="308" y="0"/>
                  </a:lnTo>
                  <a:lnTo>
                    <a:pt x="308" y="0"/>
                  </a:lnTo>
                  <a:lnTo>
                    <a:pt x="291" y="140"/>
                  </a:lnTo>
                  <a:lnTo>
                    <a:pt x="291" y="140"/>
                  </a:lnTo>
                  <a:lnTo>
                    <a:pt x="290" y="147"/>
                  </a:lnTo>
                  <a:lnTo>
                    <a:pt x="287" y="152"/>
                  </a:lnTo>
                  <a:lnTo>
                    <a:pt x="281" y="156"/>
                  </a:lnTo>
                  <a:lnTo>
                    <a:pt x="277" y="160"/>
                  </a:lnTo>
                  <a:lnTo>
                    <a:pt x="271" y="164"/>
                  </a:lnTo>
                  <a:lnTo>
                    <a:pt x="265" y="166"/>
                  </a:lnTo>
                  <a:lnTo>
                    <a:pt x="258" y="168"/>
                  </a:lnTo>
                  <a:lnTo>
                    <a:pt x="253" y="168"/>
                  </a:lnTo>
                  <a:lnTo>
                    <a:pt x="253" y="168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48" name="Freeform 24"/>
            <p:cNvSpPr>
              <a:spLocks/>
            </p:cNvSpPr>
            <p:nvPr/>
          </p:nvSpPr>
          <p:spPr bwMode="auto">
            <a:xfrm>
              <a:off x="3074988" y="5083175"/>
              <a:ext cx="482600" cy="266700"/>
            </a:xfrm>
            <a:custGeom>
              <a:avLst/>
              <a:gdLst>
                <a:gd name="T0" fmla="*/ 0 w 304"/>
                <a:gd name="T1" fmla="*/ 0 h 168"/>
                <a:gd name="T2" fmla="*/ 0 w 304"/>
                <a:gd name="T3" fmla="*/ 0 h 168"/>
                <a:gd name="T4" fmla="*/ 304 w 304"/>
                <a:gd name="T5" fmla="*/ 0 h 168"/>
                <a:gd name="T6" fmla="*/ 304 w 304"/>
                <a:gd name="T7" fmla="*/ 0 h 168"/>
                <a:gd name="T8" fmla="*/ 287 w 304"/>
                <a:gd name="T9" fmla="*/ 140 h 168"/>
                <a:gd name="T10" fmla="*/ 287 w 304"/>
                <a:gd name="T11" fmla="*/ 140 h 168"/>
                <a:gd name="T12" fmla="*/ 286 w 304"/>
                <a:gd name="T13" fmla="*/ 147 h 168"/>
                <a:gd name="T14" fmla="*/ 283 w 304"/>
                <a:gd name="T15" fmla="*/ 152 h 168"/>
                <a:gd name="T16" fmla="*/ 279 w 304"/>
                <a:gd name="T17" fmla="*/ 156 h 168"/>
                <a:gd name="T18" fmla="*/ 273 w 304"/>
                <a:gd name="T19" fmla="*/ 160 h 168"/>
                <a:gd name="T20" fmla="*/ 267 w 304"/>
                <a:gd name="T21" fmla="*/ 164 h 168"/>
                <a:gd name="T22" fmla="*/ 261 w 304"/>
                <a:gd name="T23" fmla="*/ 166 h 168"/>
                <a:gd name="T24" fmla="*/ 254 w 304"/>
                <a:gd name="T25" fmla="*/ 167 h 168"/>
                <a:gd name="T26" fmla="*/ 249 w 304"/>
                <a:gd name="T27" fmla="*/ 168 h 168"/>
                <a:gd name="T28" fmla="*/ 249 w 304"/>
                <a:gd name="T29" fmla="*/ 168 h 168"/>
                <a:gd name="T30" fmla="*/ 0 w 304"/>
                <a:gd name="T31" fmla="*/ 166 h 168"/>
                <a:gd name="T32" fmla="*/ 0 w 304"/>
                <a:gd name="T33" fmla="*/ 166 h 168"/>
                <a:gd name="T34" fmla="*/ 0 w 304"/>
                <a:gd name="T35" fmla="*/ 0 h 168"/>
                <a:gd name="T36" fmla="*/ 0 w 304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4" h="168">
                  <a:moveTo>
                    <a:pt x="0" y="0"/>
                  </a:moveTo>
                  <a:lnTo>
                    <a:pt x="0" y="0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287" y="140"/>
                  </a:lnTo>
                  <a:lnTo>
                    <a:pt x="287" y="140"/>
                  </a:lnTo>
                  <a:lnTo>
                    <a:pt x="286" y="147"/>
                  </a:lnTo>
                  <a:lnTo>
                    <a:pt x="283" y="152"/>
                  </a:lnTo>
                  <a:lnTo>
                    <a:pt x="279" y="156"/>
                  </a:lnTo>
                  <a:lnTo>
                    <a:pt x="273" y="160"/>
                  </a:lnTo>
                  <a:lnTo>
                    <a:pt x="267" y="164"/>
                  </a:lnTo>
                  <a:lnTo>
                    <a:pt x="261" y="166"/>
                  </a:lnTo>
                  <a:lnTo>
                    <a:pt x="254" y="167"/>
                  </a:lnTo>
                  <a:lnTo>
                    <a:pt x="249" y="168"/>
                  </a:lnTo>
                  <a:lnTo>
                    <a:pt x="249" y="168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49" name="Freeform 25"/>
            <p:cNvSpPr>
              <a:spLocks/>
            </p:cNvSpPr>
            <p:nvPr/>
          </p:nvSpPr>
          <p:spPr bwMode="auto">
            <a:xfrm>
              <a:off x="3081338" y="5083175"/>
              <a:ext cx="476250" cy="266700"/>
            </a:xfrm>
            <a:custGeom>
              <a:avLst/>
              <a:gdLst>
                <a:gd name="T0" fmla="*/ 0 w 300"/>
                <a:gd name="T1" fmla="*/ 0 h 168"/>
                <a:gd name="T2" fmla="*/ 0 w 300"/>
                <a:gd name="T3" fmla="*/ 0 h 168"/>
                <a:gd name="T4" fmla="*/ 300 w 300"/>
                <a:gd name="T5" fmla="*/ 0 h 168"/>
                <a:gd name="T6" fmla="*/ 300 w 300"/>
                <a:gd name="T7" fmla="*/ 0 h 168"/>
                <a:gd name="T8" fmla="*/ 283 w 300"/>
                <a:gd name="T9" fmla="*/ 140 h 168"/>
                <a:gd name="T10" fmla="*/ 283 w 300"/>
                <a:gd name="T11" fmla="*/ 140 h 168"/>
                <a:gd name="T12" fmla="*/ 282 w 300"/>
                <a:gd name="T13" fmla="*/ 147 h 168"/>
                <a:gd name="T14" fmla="*/ 279 w 300"/>
                <a:gd name="T15" fmla="*/ 152 h 168"/>
                <a:gd name="T16" fmla="*/ 275 w 300"/>
                <a:gd name="T17" fmla="*/ 156 h 168"/>
                <a:gd name="T18" fmla="*/ 269 w 300"/>
                <a:gd name="T19" fmla="*/ 160 h 168"/>
                <a:gd name="T20" fmla="*/ 264 w 300"/>
                <a:gd name="T21" fmla="*/ 163 h 168"/>
                <a:gd name="T22" fmla="*/ 257 w 300"/>
                <a:gd name="T23" fmla="*/ 166 h 168"/>
                <a:gd name="T24" fmla="*/ 252 w 300"/>
                <a:gd name="T25" fmla="*/ 167 h 168"/>
                <a:gd name="T26" fmla="*/ 245 w 300"/>
                <a:gd name="T27" fmla="*/ 168 h 168"/>
                <a:gd name="T28" fmla="*/ 245 w 300"/>
                <a:gd name="T29" fmla="*/ 168 h 168"/>
                <a:gd name="T30" fmla="*/ 0 w 300"/>
                <a:gd name="T31" fmla="*/ 164 h 168"/>
                <a:gd name="T32" fmla="*/ 0 w 300"/>
                <a:gd name="T33" fmla="*/ 164 h 168"/>
                <a:gd name="T34" fmla="*/ 0 w 300"/>
                <a:gd name="T35" fmla="*/ 0 h 168"/>
                <a:gd name="T36" fmla="*/ 0 w 300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0" h="168">
                  <a:moveTo>
                    <a:pt x="0" y="0"/>
                  </a:moveTo>
                  <a:lnTo>
                    <a:pt x="0" y="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283" y="140"/>
                  </a:lnTo>
                  <a:lnTo>
                    <a:pt x="283" y="140"/>
                  </a:lnTo>
                  <a:lnTo>
                    <a:pt x="282" y="147"/>
                  </a:lnTo>
                  <a:lnTo>
                    <a:pt x="279" y="152"/>
                  </a:lnTo>
                  <a:lnTo>
                    <a:pt x="275" y="156"/>
                  </a:lnTo>
                  <a:lnTo>
                    <a:pt x="269" y="160"/>
                  </a:lnTo>
                  <a:lnTo>
                    <a:pt x="264" y="163"/>
                  </a:lnTo>
                  <a:lnTo>
                    <a:pt x="257" y="166"/>
                  </a:lnTo>
                  <a:lnTo>
                    <a:pt x="252" y="167"/>
                  </a:lnTo>
                  <a:lnTo>
                    <a:pt x="245" y="168"/>
                  </a:lnTo>
                  <a:lnTo>
                    <a:pt x="245" y="168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50" name="Freeform 26"/>
            <p:cNvSpPr>
              <a:spLocks/>
            </p:cNvSpPr>
            <p:nvPr/>
          </p:nvSpPr>
          <p:spPr bwMode="auto">
            <a:xfrm>
              <a:off x="3086101" y="5083175"/>
              <a:ext cx="471488" cy="266700"/>
            </a:xfrm>
            <a:custGeom>
              <a:avLst/>
              <a:gdLst>
                <a:gd name="T0" fmla="*/ 0 w 297"/>
                <a:gd name="T1" fmla="*/ 0 h 168"/>
                <a:gd name="T2" fmla="*/ 0 w 297"/>
                <a:gd name="T3" fmla="*/ 0 h 168"/>
                <a:gd name="T4" fmla="*/ 297 w 297"/>
                <a:gd name="T5" fmla="*/ 0 h 168"/>
                <a:gd name="T6" fmla="*/ 297 w 297"/>
                <a:gd name="T7" fmla="*/ 0 h 168"/>
                <a:gd name="T8" fmla="*/ 280 w 297"/>
                <a:gd name="T9" fmla="*/ 140 h 168"/>
                <a:gd name="T10" fmla="*/ 280 w 297"/>
                <a:gd name="T11" fmla="*/ 140 h 168"/>
                <a:gd name="T12" fmla="*/ 279 w 297"/>
                <a:gd name="T13" fmla="*/ 147 h 168"/>
                <a:gd name="T14" fmla="*/ 276 w 297"/>
                <a:gd name="T15" fmla="*/ 152 h 168"/>
                <a:gd name="T16" fmla="*/ 272 w 297"/>
                <a:gd name="T17" fmla="*/ 156 h 168"/>
                <a:gd name="T18" fmla="*/ 266 w 297"/>
                <a:gd name="T19" fmla="*/ 160 h 168"/>
                <a:gd name="T20" fmla="*/ 261 w 297"/>
                <a:gd name="T21" fmla="*/ 163 h 168"/>
                <a:gd name="T22" fmla="*/ 254 w 297"/>
                <a:gd name="T23" fmla="*/ 166 h 168"/>
                <a:gd name="T24" fmla="*/ 249 w 297"/>
                <a:gd name="T25" fmla="*/ 167 h 168"/>
                <a:gd name="T26" fmla="*/ 243 w 297"/>
                <a:gd name="T27" fmla="*/ 168 h 168"/>
                <a:gd name="T28" fmla="*/ 243 w 297"/>
                <a:gd name="T29" fmla="*/ 168 h 168"/>
                <a:gd name="T30" fmla="*/ 1 w 297"/>
                <a:gd name="T31" fmla="*/ 163 h 168"/>
                <a:gd name="T32" fmla="*/ 1 w 297"/>
                <a:gd name="T33" fmla="*/ 163 h 168"/>
                <a:gd name="T34" fmla="*/ 0 w 297"/>
                <a:gd name="T35" fmla="*/ 0 h 168"/>
                <a:gd name="T36" fmla="*/ 0 w 297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7" h="168">
                  <a:moveTo>
                    <a:pt x="0" y="0"/>
                  </a:moveTo>
                  <a:lnTo>
                    <a:pt x="0" y="0"/>
                  </a:lnTo>
                  <a:lnTo>
                    <a:pt x="297" y="0"/>
                  </a:lnTo>
                  <a:lnTo>
                    <a:pt x="297" y="0"/>
                  </a:lnTo>
                  <a:lnTo>
                    <a:pt x="280" y="140"/>
                  </a:lnTo>
                  <a:lnTo>
                    <a:pt x="280" y="140"/>
                  </a:lnTo>
                  <a:lnTo>
                    <a:pt x="279" y="147"/>
                  </a:lnTo>
                  <a:lnTo>
                    <a:pt x="276" y="152"/>
                  </a:lnTo>
                  <a:lnTo>
                    <a:pt x="272" y="156"/>
                  </a:lnTo>
                  <a:lnTo>
                    <a:pt x="266" y="160"/>
                  </a:lnTo>
                  <a:lnTo>
                    <a:pt x="261" y="163"/>
                  </a:lnTo>
                  <a:lnTo>
                    <a:pt x="254" y="166"/>
                  </a:lnTo>
                  <a:lnTo>
                    <a:pt x="249" y="167"/>
                  </a:lnTo>
                  <a:lnTo>
                    <a:pt x="243" y="168"/>
                  </a:lnTo>
                  <a:lnTo>
                    <a:pt x="243" y="168"/>
                  </a:lnTo>
                  <a:lnTo>
                    <a:pt x="1" y="163"/>
                  </a:lnTo>
                  <a:lnTo>
                    <a:pt x="1" y="16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51" name="Freeform 27"/>
            <p:cNvSpPr>
              <a:spLocks/>
            </p:cNvSpPr>
            <p:nvPr/>
          </p:nvSpPr>
          <p:spPr bwMode="auto">
            <a:xfrm>
              <a:off x="3092451" y="5083175"/>
              <a:ext cx="465138" cy="266700"/>
            </a:xfrm>
            <a:custGeom>
              <a:avLst/>
              <a:gdLst>
                <a:gd name="T0" fmla="*/ 0 w 293"/>
                <a:gd name="T1" fmla="*/ 0 h 168"/>
                <a:gd name="T2" fmla="*/ 0 w 293"/>
                <a:gd name="T3" fmla="*/ 0 h 168"/>
                <a:gd name="T4" fmla="*/ 293 w 293"/>
                <a:gd name="T5" fmla="*/ 0 h 168"/>
                <a:gd name="T6" fmla="*/ 293 w 293"/>
                <a:gd name="T7" fmla="*/ 0 h 168"/>
                <a:gd name="T8" fmla="*/ 276 w 293"/>
                <a:gd name="T9" fmla="*/ 140 h 168"/>
                <a:gd name="T10" fmla="*/ 276 w 293"/>
                <a:gd name="T11" fmla="*/ 140 h 168"/>
                <a:gd name="T12" fmla="*/ 275 w 293"/>
                <a:gd name="T13" fmla="*/ 147 h 168"/>
                <a:gd name="T14" fmla="*/ 272 w 293"/>
                <a:gd name="T15" fmla="*/ 152 h 168"/>
                <a:gd name="T16" fmla="*/ 268 w 293"/>
                <a:gd name="T17" fmla="*/ 156 h 168"/>
                <a:gd name="T18" fmla="*/ 262 w 293"/>
                <a:gd name="T19" fmla="*/ 160 h 168"/>
                <a:gd name="T20" fmla="*/ 257 w 293"/>
                <a:gd name="T21" fmla="*/ 163 h 168"/>
                <a:gd name="T22" fmla="*/ 250 w 293"/>
                <a:gd name="T23" fmla="*/ 166 h 168"/>
                <a:gd name="T24" fmla="*/ 245 w 293"/>
                <a:gd name="T25" fmla="*/ 167 h 168"/>
                <a:gd name="T26" fmla="*/ 239 w 293"/>
                <a:gd name="T27" fmla="*/ 168 h 168"/>
                <a:gd name="T28" fmla="*/ 239 w 293"/>
                <a:gd name="T29" fmla="*/ 168 h 168"/>
                <a:gd name="T30" fmla="*/ 0 w 293"/>
                <a:gd name="T31" fmla="*/ 163 h 168"/>
                <a:gd name="T32" fmla="*/ 0 w 293"/>
                <a:gd name="T33" fmla="*/ 163 h 168"/>
                <a:gd name="T34" fmla="*/ 0 w 293"/>
                <a:gd name="T35" fmla="*/ 0 h 168"/>
                <a:gd name="T36" fmla="*/ 0 w 293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3" h="168">
                  <a:moveTo>
                    <a:pt x="0" y="0"/>
                  </a:moveTo>
                  <a:lnTo>
                    <a:pt x="0" y="0"/>
                  </a:lnTo>
                  <a:lnTo>
                    <a:pt x="293" y="0"/>
                  </a:lnTo>
                  <a:lnTo>
                    <a:pt x="293" y="0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75" y="147"/>
                  </a:lnTo>
                  <a:lnTo>
                    <a:pt x="272" y="152"/>
                  </a:lnTo>
                  <a:lnTo>
                    <a:pt x="268" y="156"/>
                  </a:lnTo>
                  <a:lnTo>
                    <a:pt x="262" y="160"/>
                  </a:lnTo>
                  <a:lnTo>
                    <a:pt x="257" y="163"/>
                  </a:lnTo>
                  <a:lnTo>
                    <a:pt x="250" y="166"/>
                  </a:lnTo>
                  <a:lnTo>
                    <a:pt x="245" y="167"/>
                  </a:lnTo>
                  <a:lnTo>
                    <a:pt x="239" y="168"/>
                  </a:lnTo>
                  <a:lnTo>
                    <a:pt x="239" y="168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52" name="Freeform 28"/>
            <p:cNvSpPr>
              <a:spLocks/>
            </p:cNvSpPr>
            <p:nvPr/>
          </p:nvSpPr>
          <p:spPr bwMode="auto">
            <a:xfrm>
              <a:off x="3098801" y="5083175"/>
              <a:ext cx="458788" cy="266700"/>
            </a:xfrm>
            <a:custGeom>
              <a:avLst/>
              <a:gdLst>
                <a:gd name="T0" fmla="*/ 0 w 289"/>
                <a:gd name="T1" fmla="*/ 0 h 168"/>
                <a:gd name="T2" fmla="*/ 0 w 289"/>
                <a:gd name="T3" fmla="*/ 0 h 168"/>
                <a:gd name="T4" fmla="*/ 289 w 289"/>
                <a:gd name="T5" fmla="*/ 0 h 168"/>
                <a:gd name="T6" fmla="*/ 289 w 289"/>
                <a:gd name="T7" fmla="*/ 0 h 168"/>
                <a:gd name="T8" fmla="*/ 272 w 289"/>
                <a:gd name="T9" fmla="*/ 140 h 168"/>
                <a:gd name="T10" fmla="*/ 272 w 289"/>
                <a:gd name="T11" fmla="*/ 140 h 168"/>
                <a:gd name="T12" fmla="*/ 271 w 289"/>
                <a:gd name="T13" fmla="*/ 147 h 168"/>
                <a:gd name="T14" fmla="*/ 268 w 289"/>
                <a:gd name="T15" fmla="*/ 151 h 168"/>
                <a:gd name="T16" fmla="*/ 264 w 289"/>
                <a:gd name="T17" fmla="*/ 156 h 168"/>
                <a:gd name="T18" fmla="*/ 258 w 289"/>
                <a:gd name="T19" fmla="*/ 160 h 168"/>
                <a:gd name="T20" fmla="*/ 253 w 289"/>
                <a:gd name="T21" fmla="*/ 163 h 168"/>
                <a:gd name="T22" fmla="*/ 248 w 289"/>
                <a:gd name="T23" fmla="*/ 166 h 168"/>
                <a:gd name="T24" fmla="*/ 235 w 289"/>
                <a:gd name="T25" fmla="*/ 168 h 168"/>
                <a:gd name="T26" fmla="*/ 235 w 289"/>
                <a:gd name="T27" fmla="*/ 168 h 168"/>
                <a:gd name="T28" fmla="*/ 0 w 289"/>
                <a:gd name="T29" fmla="*/ 161 h 168"/>
                <a:gd name="T30" fmla="*/ 0 w 289"/>
                <a:gd name="T31" fmla="*/ 161 h 168"/>
                <a:gd name="T32" fmla="*/ 0 w 289"/>
                <a:gd name="T33" fmla="*/ 0 h 168"/>
                <a:gd name="T34" fmla="*/ 0 w 289"/>
                <a:gd name="T3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9" h="168">
                  <a:moveTo>
                    <a:pt x="0" y="0"/>
                  </a:moveTo>
                  <a:lnTo>
                    <a:pt x="0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272" y="140"/>
                  </a:lnTo>
                  <a:lnTo>
                    <a:pt x="272" y="140"/>
                  </a:lnTo>
                  <a:lnTo>
                    <a:pt x="271" y="147"/>
                  </a:lnTo>
                  <a:lnTo>
                    <a:pt x="268" y="151"/>
                  </a:lnTo>
                  <a:lnTo>
                    <a:pt x="264" y="156"/>
                  </a:lnTo>
                  <a:lnTo>
                    <a:pt x="258" y="160"/>
                  </a:lnTo>
                  <a:lnTo>
                    <a:pt x="253" y="163"/>
                  </a:lnTo>
                  <a:lnTo>
                    <a:pt x="248" y="166"/>
                  </a:lnTo>
                  <a:lnTo>
                    <a:pt x="235" y="168"/>
                  </a:lnTo>
                  <a:lnTo>
                    <a:pt x="235" y="168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53" name="Freeform 29"/>
            <p:cNvSpPr>
              <a:spLocks/>
            </p:cNvSpPr>
            <p:nvPr/>
          </p:nvSpPr>
          <p:spPr bwMode="auto">
            <a:xfrm>
              <a:off x="3105151" y="5083175"/>
              <a:ext cx="452438" cy="265113"/>
            </a:xfrm>
            <a:custGeom>
              <a:avLst/>
              <a:gdLst>
                <a:gd name="T0" fmla="*/ 0 w 285"/>
                <a:gd name="T1" fmla="*/ 0 h 167"/>
                <a:gd name="T2" fmla="*/ 0 w 285"/>
                <a:gd name="T3" fmla="*/ 0 h 167"/>
                <a:gd name="T4" fmla="*/ 285 w 285"/>
                <a:gd name="T5" fmla="*/ 0 h 167"/>
                <a:gd name="T6" fmla="*/ 285 w 285"/>
                <a:gd name="T7" fmla="*/ 0 h 167"/>
                <a:gd name="T8" fmla="*/ 268 w 285"/>
                <a:gd name="T9" fmla="*/ 140 h 167"/>
                <a:gd name="T10" fmla="*/ 268 w 285"/>
                <a:gd name="T11" fmla="*/ 140 h 167"/>
                <a:gd name="T12" fmla="*/ 267 w 285"/>
                <a:gd name="T13" fmla="*/ 147 h 167"/>
                <a:gd name="T14" fmla="*/ 264 w 285"/>
                <a:gd name="T15" fmla="*/ 151 h 167"/>
                <a:gd name="T16" fmla="*/ 260 w 285"/>
                <a:gd name="T17" fmla="*/ 156 h 167"/>
                <a:gd name="T18" fmla="*/ 254 w 285"/>
                <a:gd name="T19" fmla="*/ 160 h 167"/>
                <a:gd name="T20" fmla="*/ 249 w 285"/>
                <a:gd name="T21" fmla="*/ 163 h 167"/>
                <a:gd name="T22" fmla="*/ 244 w 285"/>
                <a:gd name="T23" fmla="*/ 166 h 167"/>
                <a:gd name="T24" fmla="*/ 231 w 285"/>
                <a:gd name="T25" fmla="*/ 167 h 167"/>
                <a:gd name="T26" fmla="*/ 231 w 285"/>
                <a:gd name="T27" fmla="*/ 167 h 167"/>
                <a:gd name="T28" fmla="*/ 0 w 285"/>
                <a:gd name="T29" fmla="*/ 160 h 167"/>
                <a:gd name="T30" fmla="*/ 0 w 285"/>
                <a:gd name="T31" fmla="*/ 160 h 167"/>
                <a:gd name="T32" fmla="*/ 0 w 285"/>
                <a:gd name="T33" fmla="*/ 0 h 167"/>
                <a:gd name="T34" fmla="*/ 0 w 285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167">
                  <a:moveTo>
                    <a:pt x="0" y="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285" y="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7" y="147"/>
                  </a:lnTo>
                  <a:lnTo>
                    <a:pt x="264" y="151"/>
                  </a:lnTo>
                  <a:lnTo>
                    <a:pt x="260" y="156"/>
                  </a:lnTo>
                  <a:lnTo>
                    <a:pt x="254" y="160"/>
                  </a:lnTo>
                  <a:lnTo>
                    <a:pt x="249" y="163"/>
                  </a:lnTo>
                  <a:lnTo>
                    <a:pt x="244" y="166"/>
                  </a:lnTo>
                  <a:lnTo>
                    <a:pt x="231" y="167"/>
                  </a:lnTo>
                  <a:lnTo>
                    <a:pt x="231" y="167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54" name="Freeform 30"/>
            <p:cNvSpPr>
              <a:spLocks/>
            </p:cNvSpPr>
            <p:nvPr/>
          </p:nvSpPr>
          <p:spPr bwMode="auto">
            <a:xfrm>
              <a:off x="3111501" y="5083175"/>
              <a:ext cx="446088" cy="265113"/>
            </a:xfrm>
            <a:custGeom>
              <a:avLst/>
              <a:gdLst>
                <a:gd name="T0" fmla="*/ 0 w 281"/>
                <a:gd name="T1" fmla="*/ 0 h 167"/>
                <a:gd name="T2" fmla="*/ 0 w 281"/>
                <a:gd name="T3" fmla="*/ 0 h 167"/>
                <a:gd name="T4" fmla="*/ 281 w 281"/>
                <a:gd name="T5" fmla="*/ 0 h 167"/>
                <a:gd name="T6" fmla="*/ 281 w 281"/>
                <a:gd name="T7" fmla="*/ 0 h 167"/>
                <a:gd name="T8" fmla="*/ 264 w 281"/>
                <a:gd name="T9" fmla="*/ 140 h 167"/>
                <a:gd name="T10" fmla="*/ 264 w 281"/>
                <a:gd name="T11" fmla="*/ 140 h 167"/>
                <a:gd name="T12" fmla="*/ 263 w 281"/>
                <a:gd name="T13" fmla="*/ 145 h 167"/>
                <a:gd name="T14" fmla="*/ 260 w 281"/>
                <a:gd name="T15" fmla="*/ 151 h 167"/>
                <a:gd name="T16" fmla="*/ 256 w 281"/>
                <a:gd name="T17" fmla="*/ 156 h 167"/>
                <a:gd name="T18" fmla="*/ 250 w 281"/>
                <a:gd name="T19" fmla="*/ 160 h 167"/>
                <a:gd name="T20" fmla="*/ 245 w 281"/>
                <a:gd name="T21" fmla="*/ 163 h 167"/>
                <a:gd name="T22" fmla="*/ 240 w 281"/>
                <a:gd name="T23" fmla="*/ 166 h 167"/>
                <a:gd name="T24" fmla="*/ 229 w 281"/>
                <a:gd name="T25" fmla="*/ 167 h 167"/>
                <a:gd name="T26" fmla="*/ 229 w 281"/>
                <a:gd name="T27" fmla="*/ 167 h 167"/>
                <a:gd name="T28" fmla="*/ 0 w 281"/>
                <a:gd name="T29" fmla="*/ 159 h 167"/>
                <a:gd name="T30" fmla="*/ 0 w 281"/>
                <a:gd name="T31" fmla="*/ 159 h 167"/>
                <a:gd name="T32" fmla="*/ 0 w 281"/>
                <a:gd name="T33" fmla="*/ 0 h 167"/>
                <a:gd name="T34" fmla="*/ 0 w 281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1" h="167">
                  <a:moveTo>
                    <a:pt x="0" y="0"/>
                  </a:moveTo>
                  <a:lnTo>
                    <a:pt x="0" y="0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64" y="140"/>
                  </a:lnTo>
                  <a:lnTo>
                    <a:pt x="264" y="140"/>
                  </a:lnTo>
                  <a:lnTo>
                    <a:pt x="263" y="145"/>
                  </a:lnTo>
                  <a:lnTo>
                    <a:pt x="260" y="151"/>
                  </a:lnTo>
                  <a:lnTo>
                    <a:pt x="256" y="156"/>
                  </a:lnTo>
                  <a:lnTo>
                    <a:pt x="250" y="160"/>
                  </a:lnTo>
                  <a:lnTo>
                    <a:pt x="245" y="163"/>
                  </a:lnTo>
                  <a:lnTo>
                    <a:pt x="240" y="166"/>
                  </a:lnTo>
                  <a:lnTo>
                    <a:pt x="229" y="167"/>
                  </a:lnTo>
                  <a:lnTo>
                    <a:pt x="229" y="167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55" name="Freeform 31"/>
            <p:cNvSpPr>
              <a:spLocks/>
            </p:cNvSpPr>
            <p:nvPr/>
          </p:nvSpPr>
          <p:spPr bwMode="auto">
            <a:xfrm>
              <a:off x="3116263" y="5083175"/>
              <a:ext cx="441325" cy="265113"/>
            </a:xfrm>
            <a:custGeom>
              <a:avLst/>
              <a:gdLst>
                <a:gd name="T0" fmla="*/ 1 w 278"/>
                <a:gd name="T1" fmla="*/ 0 h 167"/>
                <a:gd name="T2" fmla="*/ 1 w 278"/>
                <a:gd name="T3" fmla="*/ 0 h 167"/>
                <a:gd name="T4" fmla="*/ 278 w 278"/>
                <a:gd name="T5" fmla="*/ 0 h 167"/>
                <a:gd name="T6" fmla="*/ 278 w 278"/>
                <a:gd name="T7" fmla="*/ 0 h 167"/>
                <a:gd name="T8" fmla="*/ 261 w 278"/>
                <a:gd name="T9" fmla="*/ 140 h 167"/>
                <a:gd name="T10" fmla="*/ 261 w 278"/>
                <a:gd name="T11" fmla="*/ 140 h 167"/>
                <a:gd name="T12" fmla="*/ 260 w 278"/>
                <a:gd name="T13" fmla="*/ 145 h 167"/>
                <a:gd name="T14" fmla="*/ 257 w 278"/>
                <a:gd name="T15" fmla="*/ 151 h 167"/>
                <a:gd name="T16" fmla="*/ 253 w 278"/>
                <a:gd name="T17" fmla="*/ 156 h 167"/>
                <a:gd name="T18" fmla="*/ 247 w 278"/>
                <a:gd name="T19" fmla="*/ 159 h 167"/>
                <a:gd name="T20" fmla="*/ 242 w 278"/>
                <a:gd name="T21" fmla="*/ 163 h 167"/>
                <a:gd name="T22" fmla="*/ 237 w 278"/>
                <a:gd name="T23" fmla="*/ 166 h 167"/>
                <a:gd name="T24" fmla="*/ 226 w 278"/>
                <a:gd name="T25" fmla="*/ 167 h 167"/>
                <a:gd name="T26" fmla="*/ 226 w 278"/>
                <a:gd name="T27" fmla="*/ 167 h 167"/>
                <a:gd name="T28" fmla="*/ 0 w 278"/>
                <a:gd name="T29" fmla="*/ 157 h 167"/>
                <a:gd name="T30" fmla="*/ 0 w 278"/>
                <a:gd name="T31" fmla="*/ 157 h 167"/>
                <a:gd name="T32" fmla="*/ 1 w 278"/>
                <a:gd name="T33" fmla="*/ 0 h 167"/>
                <a:gd name="T34" fmla="*/ 1 w 278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8" h="167">
                  <a:moveTo>
                    <a:pt x="1" y="0"/>
                  </a:moveTo>
                  <a:lnTo>
                    <a:pt x="1" y="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61" y="140"/>
                  </a:lnTo>
                  <a:lnTo>
                    <a:pt x="261" y="140"/>
                  </a:lnTo>
                  <a:lnTo>
                    <a:pt x="260" y="145"/>
                  </a:lnTo>
                  <a:lnTo>
                    <a:pt x="257" y="151"/>
                  </a:lnTo>
                  <a:lnTo>
                    <a:pt x="253" y="156"/>
                  </a:lnTo>
                  <a:lnTo>
                    <a:pt x="247" y="159"/>
                  </a:lnTo>
                  <a:lnTo>
                    <a:pt x="242" y="163"/>
                  </a:lnTo>
                  <a:lnTo>
                    <a:pt x="237" y="166"/>
                  </a:lnTo>
                  <a:lnTo>
                    <a:pt x="226" y="167"/>
                  </a:lnTo>
                  <a:lnTo>
                    <a:pt x="226" y="16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A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56" name="Freeform 32"/>
            <p:cNvSpPr>
              <a:spLocks/>
            </p:cNvSpPr>
            <p:nvPr/>
          </p:nvSpPr>
          <p:spPr bwMode="auto">
            <a:xfrm>
              <a:off x="3122613" y="5083175"/>
              <a:ext cx="434975" cy="265113"/>
            </a:xfrm>
            <a:custGeom>
              <a:avLst/>
              <a:gdLst>
                <a:gd name="T0" fmla="*/ 1 w 274"/>
                <a:gd name="T1" fmla="*/ 0 h 167"/>
                <a:gd name="T2" fmla="*/ 1 w 274"/>
                <a:gd name="T3" fmla="*/ 0 h 167"/>
                <a:gd name="T4" fmla="*/ 274 w 274"/>
                <a:gd name="T5" fmla="*/ 0 h 167"/>
                <a:gd name="T6" fmla="*/ 274 w 274"/>
                <a:gd name="T7" fmla="*/ 0 h 167"/>
                <a:gd name="T8" fmla="*/ 257 w 274"/>
                <a:gd name="T9" fmla="*/ 140 h 167"/>
                <a:gd name="T10" fmla="*/ 257 w 274"/>
                <a:gd name="T11" fmla="*/ 140 h 167"/>
                <a:gd name="T12" fmla="*/ 256 w 274"/>
                <a:gd name="T13" fmla="*/ 145 h 167"/>
                <a:gd name="T14" fmla="*/ 253 w 274"/>
                <a:gd name="T15" fmla="*/ 151 h 167"/>
                <a:gd name="T16" fmla="*/ 249 w 274"/>
                <a:gd name="T17" fmla="*/ 156 h 167"/>
                <a:gd name="T18" fmla="*/ 245 w 274"/>
                <a:gd name="T19" fmla="*/ 159 h 167"/>
                <a:gd name="T20" fmla="*/ 239 w 274"/>
                <a:gd name="T21" fmla="*/ 163 h 167"/>
                <a:gd name="T22" fmla="*/ 233 w 274"/>
                <a:gd name="T23" fmla="*/ 164 h 167"/>
                <a:gd name="T24" fmla="*/ 222 w 274"/>
                <a:gd name="T25" fmla="*/ 167 h 167"/>
                <a:gd name="T26" fmla="*/ 222 w 274"/>
                <a:gd name="T27" fmla="*/ 167 h 167"/>
                <a:gd name="T28" fmla="*/ 0 w 274"/>
                <a:gd name="T29" fmla="*/ 156 h 167"/>
                <a:gd name="T30" fmla="*/ 0 w 274"/>
                <a:gd name="T31" fmla="*/ 156 h 167"/>
                <a:gd name="T32" fmla="*/ 1 w 274"/>
                <a:gd name="T33" fmla="*/ 0 h 167"/>
                <a:gd name="T34" fmla="*/ 1 w 274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167">
                  <a:moveTo>
                    <a:pt x="1" y="0"/>
                  </a:moveTo>
                  <a:lnTo>
                    <a:pt x="1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57" y="140"/>
                  </a:lnTo>
                  <a:lnTo>
                    <a:pt x="257" y="140"/>
                  </a:lnTo>
                  <a:lnTo>
                    <a:pt x="256" y="145"/>
                  </a:lnTo>
                  <a:lnTo>
                    <a:pt x="253" y="151"/>
                  </a:lnTo>
                  <a:lnTo>
                    <a:pt x="249" y="156"/>
                  </a:lnTo>
                  <a:lnTo>
                    <a:pt x="245" y="159"/>
                  </a:lnTo>
                  <a:lnTo>
                    <a:pt x="239" y="163"/>
                  </a:lnTo>
                  <a:lnTo>
                    <a:pt x="233" y="164"/>
                  </a:lnTo>
                  <a:lnTo>
                    <a:pt x="222" y="167"/>
                  </a:lnTo>
                  <a:lnTo>
                    <a:pt x="222" y="16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B9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57" name="Freeform 33"/>
            <p:cNvSpPr>
              <a:spLocks/>
            </p:cNvSpPr>
            <p:nvPr/>
          </p:nvSpPr>
          <p:spPr bwMode="auto">
            <a:xfrm>
              <a:off x="3128963" y="5083175"/>
              <a:ext cx="428625" cy="265113"/>
            </a:xfrm>
            <a:custGeom>
              <a:avLst/>
              <a:gdLst>
                <a:gd name="T0" fmla="*/ 0 w 270"/>
                <a:gd name="T1" fmla="*/ 0 h 167"/>
                <a:gd name="T2" fmla="*/ 0 w 270"/>
                <a:gd name="T3" fmla="*/ 0 h 167"/>
                <a:gd name="T4" fmla="*/ 270 w 270"/>
                <a:gd name="T5" fmla="*/ 0 h 167"/>
                <a:gd name="T6" fmla="*/ 270 w 270"/>
                <a:gd name="T7" fmla="*/ 0 h 167"/>
                <a:gd name="T8" fmla="*/ 253 w 270"/>
                <a:gd name="T9" fmla="*/ 140 h 167"/>
                <a:gd name="T10" fmla="*/ 253 w 270"/>
                <a:gd name="T11" fmla="*/ 140 h 167"/>
                <a:gd name="T12" fmla="*/ 252 w 270"/>
                <a:gd name="T13" fmla="*/ 145 h 167"/>
                <a:gd name="T14" fmla="*/ 249 w 270"/>
                <a:gd name="T15" fmla="*/ 151 h 167"/>
                <a:gd name="T16" fmla="*/ 245 w 270"/>
                <a:gd name="T17" fmla="*/ 155 h 167"/>
                <a:gd name="T18" fmla="*/ 241 w 270"/>
                <a:gd name="T19" fmla="*/ 159 h 167"/>
                <a:gd name="T20" fmla="*/ 235 w 270"/>
                <a:gd name="T21" fmla="*/ 163 h 167"/>
                <a:gd name="T22" fmla="*/ 230 w 270"/>
                <a:gd name="T23" fmla="*/ 164 h 167"/>
                <a:gd name="T24" fmla="*/ 219 w 270"/>
                <a:gd name="T25" fmla="*/ 167 h 167"/>
                <a:gd name="T26" fmla="*/ 219 w 270"/>
                <a:gd name="T27" fmla="*/ 167 h 167"/>
                <a:gd name="T28" fmla="*/ 0 w 270"/>
                <a:gd name="T29" fmla="*/ 156 h 167"/>
                <a:gd name="T30" fmla="*/ 0 w 270"/>
                <a:gd name="T31" fmla="*/ 156 h 167"/>
                <a:gd name="T32" fmla="*/ 0 w 270"/>
                <a:gd name="T33" fmla="*/ 0 h 167"/>
                <a:gd name="T34" fmla="*/ 0 w 270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0" h="167">
                  <a:moveTo>
                    <a:pt x="0" y="0"/>
                  </a:moveTo>
                  <a:lnTo>
                    <a:pt x="0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53" y="140"/>
                  </a:lnTo>
                  <a:lnTo>
                    <a:pt x="253" y="140"/>
                  </a:lnTo>
                  <a:lnTo>
                    <a:pt x="252" y="145"/>
                  </a:lnTo>
                  <a:lnTo>
                    <a:pt x="249" y="151"/>
                  </a:lnTo>
                  <a:lnTo>
                    <a:pt x="245" y="155"/>
                  </a:lnTo>
                  <a:lnTo>
                    <a:pt x="241" y="159"/>
                  </a:lnTo>
                  <a:lnTo>
                    <a:pt x="235" y="163"/>
                  </a:lnTo>
                  <a:lnTo>
                    <a:pt x="230" y="164"/>
                  </a:lnTo>
                  <a:lnTo>
                    <a:pt x="219" y="167"/>
                  </a:lnTo>
                  <a:lnTo>
                    <a:pt x="219" y="16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58" name="Freeform 34"/>
            <p:cNvSpPr>
              <a:spLocks/>
            </p:cNvSpPr>
            <p:nvPr/>
          </p:nvSpPr>
          <p:spPr bwMode="auto">
            <a:xfrm>
              <a:off x="3135313" y="5083175"/>
              <a:ext cx="422275" cy="265113"/>
            </a:xfrm>
            <a:custGeom>
              <a:avLst/>
              <a:gdLst>
                <a:gd name="T0" fmla="*/ 0 w 266"/>
                <a:gd name="T1" fmla="*/ 0 h 167"/>
                <a:gd name="T2" fmla="*/ 0 w 266"/>
                <a:gd name="T3" fmla="*/ 0 h 167"/>
                <a:gd name="T4" fmla="*/ 266 w 266"/>
                <a:gd name="T5" fmla="*/ 0 h 167"/>
                <a:gd name="T6" fmla="*/ 266 w 266"/>
                <a:gd name="T7" fmla="*/ 0 h 167"/>
                <a:gd name="T8" fmla="*/ 249 w 266"/>
                <a:gd name="T9" fmla="*/ 140 h 167"/>
                <a:gd name="T10" fmla="*/ 249 w 266"/>
                <a:gd name="T11" fmla="*/ 140 h 167"/>
                <a:gd name="T12" fmla="*/ 248 w 266"/>
                <a:gd name="T13" fmla="*/ 145 h 167"/>
                <a:gd name="T14" fmla="*/ 245 w 266"/>
                <a:gd name="T15" fmla="*/ 151 h 167"/>
                <a:gd name="T16" fmla="*/ 241 w 266"/>
                <a:gd name="T17" fmla="*/ 155 h 167"/>
                <a:gd name="T18" fmla="*/ 237 w 266"/>
                <a:gd name="T19" fmla="*/ 159 h 167"/>
                <a:gd name="T20" fmla="*/ 226 w 266"/>
                <a:gd name="T21" fmla="*/ 164 h 167"/>
                <a:gd name="T22" fmla="*/ 215 w 266"/>
                <a:gd name="T23" fmla="*/ 167 h 167"/>
                <a:gd name="T24" fmla="*/ 215 w 266"/>
                <a:gd name="T25" fmla="*/ 167 h 167"/>
                <a:gd name="T26" fmla="*/ 0 w 266"/>
                <a:gd name="T27" fmla="*/ 155 h 167"/>
                <a:gd name="T28" fmla="*/ 0 w 266"/>
                <a:gd name="T29" fmla="*/ 155 h 167"/>
                <a:gd name="T30" fmla="*/ 0 w 266"/>
                <a:gd name="T31" fmla="*/ 0 h 167"/>
                <a:gd name="T32" fmla="*/ 0 w 266"/>
                <a:gd name="T3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6" h="167">
                  <a:moveTo>
                    <a:pt x="0" y="0"/>
                  </a:moveTo>
                  <a:lnTo>
                    <a:pt x="0" y="0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49" y="140"/>
                  </a:lnTo>
                  <a:lnTo>
                    <a:pt x="249" y="140"/>
                  </a:lnTo>
                  <a:lnTo>
                    <a:pt x="248" y="145"/>
                  </a:lnTo>
                  <a:lnTo>
                    <a:pt x="245" y="151"/>
                  </a:lnTo>
                  <a:lnTo>
                    <a:pt x="241" y="155"/>
                  </a:lnTo>
                  <a:lnTo>
                    <a:pt x="237" y="159"/>
                  </a:lnTo>
                  <a:lnTo>
                    <a:pt x="226" y="164"/>
                  </a:lnTo>
                  <a:lnTo>
                    <a:pt x="215" y="167"/>
                  </a:lnTo>
                  <a:lnTo>
                    <a:pt x="215" y="167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59" name="Freeform 35"/>
            <p:cNvSpPr>
              <a:spLocks/>
            </p:cNvSpPr>
            <p:nvPr/>
          </p:nvSpPr>
          <p:spPr bwMode="auto">
            <a:xfrm>
              <a:off x="3138488" y="5083175"/>
              <a:ext cx="419100" cy="265113"/>
            </a:xfrm>
            <a:custGeom>
              <a:avLst/>
              <a:gdLst>
                <a:gd name="T0" fmla="*/ 2 w 264"/>
                <a:gd name="T1" fmla="*/ 0 h 167"/>
                <a:gd name="T2" fmla="*/ 2 w 264"/>
                <a:gd name="T3" fmla="*/ 0 h 167"/>
                <a:gd name="T4" fmla="*/ 264 w 264"/>
                <a:gd name="T5" fmla="*/ 0 h 167"/>
                <a:gd name="T6" fmla="*/ 264 w 264"/>
                <a:gd name="T7" fmla="*/ 0 h 167"/>
                <a:gd name="T8" fmla="*/ 247 w 264"/>
                <a:gd name="T9" fmla="*/ 140 h 167"/>
                <a:gd name="T10" fmla="*/ 247 w 264"/>
                <a:gd name="T11" fmla="*/ 140 h 167"/>
                <a:gd name="T12" fmla="*/ 246 w 264"/>
                <a:gd name="T13" fmla="*/ 145 h 167"/>
                <a:gd name="T14" fmla="*/ 243 w 264"/>
                <a:gd name="T15" fmla="*/ 151 h 167"/>
                <a:gd name="T16" fmla="*/ 239 w 264"/>
                <a:gd name="T17" fmla="*/ 155 h 167"/>
                <a:gd name="T18" fmla="*/ 235 w 264"/>
                <a:gd name="T19" fmla="*/ 159 h 167"/>
                <a:gd name="T20" fmla="*/ 224 w 264"/>
                <a:gd name="T21" fmla="*/ 164 h 167"/>
                <a:gd name="T22" fmla="*/ 213 w 264"/>
                <a:gd name="T23" fmla="*/ 167 h 167"/>
                <a:gd name="T24" fmla="*/ 213 w 264"/>
                <a:gd name="T25" fmla="*/ 167 h 167"/>
                <a:gd name="T26" fmla="*/ 0 w 264"/>
                <a:gd name="T27" fmla="*/ 153 h 167"/>
                <a:gd name="T28" fmla="*/ 0 w 264"/>
                <a:gd name="T29" fmla="*/ 153 h 167"/>
                <a:gd name="T30" fmla="*/ 2 w 264"/>
                <a:gd name="T31" fmla="*/ 0 h 167"/>
                <a:gd name="T32" fmla="*/ 2 w 264"/>
                <a:gd name="T3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4" h="167">
                  <a:moveTo>
                    <a:pt x="2" y="0"/>
                  </a:moveTo>
                  <a:lnTo>
                    <a:pt x="2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47" y="140"/>
                  </a:lnTo>
                  <a:lnTo>
                    <a:pt x="247" y="140"/>
                  </a:lnTo>
                  <a:lnTo>
                    <a:pt x="246" y="145"/>
                  </a:lnTo>
                  <a:lnTo>
                    <a:pt x="243" y="151"/>
                  </a:lnTo>
                  <a:lnTo>
                    <a:pt x="239" y="155"/>
                  </a:lnTo>
                  <a:lnTo>
                    <a:pt x="235" y="159"/>
                  </a:lnTo>
                  <a:lnTo>
                    <a:pt x="224" y="164"/>
                  </a:lnTo>
                  <a:lnTo>
                    <a:pt x="213" y="167"/>
                  </a:lnTo>
                  <a:lnTo>
                    <a:pt x="213" y="167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D9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60" name="Freeform 36"/>
            <p:cNvSpPr>
              <a:spLocks/>
            </p:cNvSpPr>
            <p:nvPr/>
          </p:nvSpPr>
          <p:spPr bwMode="auto">
            <a:xfrm>
              <a:off x="3144838" y="5083175"/>
              <a:ext cx="412750" cy="265113"/>
            </a:xfrm>
            <a:custGeom>
              <a:avLst/>
              <a:gdLst>
                <a:gd name="T0" fmla="*/ 2 w 260"/>
                <a:gd name="T1" fmla="*/ 0 h 167"/>
                <a:gd name="T2" fmla="*/ 2 w 260"/>
                <a:gd name="T3" fmla="*/ 0 h 167"/>
                <a:gd name="T4" fmla="*/ 260 w 260"/>
                <a:gd name="T5" fmla="*/ 0 h 167"/>
                <a:gd name="T6" fmla="*/ 260 w 260"/>
                <a:gd name="T7" fmla="*/ 0 h 167"/>
                <a:gd name="T8" fmla="*/ 243 w 260"/>
                <a:gd name="T9" fmla="*/ 140 h 167"/>
                <a:gd name="T10" fmla="*/ 243 w 260"/>
                <a:gd name="T11" fmla="*/ 140 h 167"/>
                <a:gd name="T12" fmla="*/ 242 w 260"/>
                <a:gd name="T13" fmla="*/ 145 h 167"/>
                <a:gd name="T14" fmla="*/ 239 w 260"/>
                <a:gd name="T15" fmla="*/ 151 h 167"/>
                <a:gd name="T16" fmla="*/ 235 w 260"/>
                <a:gd name="T17" fmla="*/ 155 h 167"/>
                <a:gd name="T18" fmla="*/ 231 w 260"/>
                <a:gd name="T19" fmla="*/ 159 h 167"/>
                <a:gd name="T20" fmla="*/ 220 w 260"/>
                <a:gd name="T21" fmla="*/ 164 h 167"/>
                <a:gd name="T22" fmla="*/ 209 w 260"/>
                <a:gd name="T23" fmla="*/ 167 h 167"/>
                <a:gd name="T24" fmla="*/ 209 w 260"/>
                <a:gd name="T25" fmla="*/ 167 h 167"/>
                <a:gd name="T26" fmla="*/ 0 w 260"/>
                <a:gd name="T27" fmla="*/ 152 h 167"/>
                <a:gd name="T28" fmla="*/ 0 w 260"/>
                <a:gd name="T29" fmla="*/ 152 h 167"/>
                <a:gd name="T30" fmla="*/ 2 w 260"/>
                <a:gd name="T31" fmla="*/ 0 h 167"/>
                <a:gd name="T32" fmla="*/ 2 w 260"/>
                <a:gd name="T3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0" h="167">
                  <a:moveTo>
                    <a:pt x="2" y="0"/>
                  </a:moveTo>
                  <a:lnTo>
                    <a:pt x="2" y="0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43" y="140"/>
                  </a:lnTo>
                  <a:lnTo>
                    <a:pt x="243" y="140"/>
                  </a:lnTo>
                  <a:lnTo>
                    <a:pt x="242" y="145"/>
                  </a:lnTo>
                  <a:lnTo>
                    <a:pt x="239" y="151"/>
                  </a:lnTo>
                  <a:lnTo>
                    <a:pt x="235" y="155"/>
                  </a:lnTo>
                  <a:lnTo>
                    <a:pt x="231" y="159"/>
                  </a:lnTo>
                  <a:lnTo>
                    <a:pt x="220" y="164"/>
                  </a:lnTo>
                  <a:lnTo>
                    <a:pt x="209" y="167"/>
                  </a:lnTo>
                  <a:lnTo>
                    <a:pt x="209" y="167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D9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61" name="Freeform 37"/>
            <p:cNvSpPr>
              <a:spLocks/>
            </p:cNvSpPr>
            <p:nvPr/>
          </p:nvSpPr>
          <p:spPr bwMode="auto">
            <a:xfrm>
              <a:off x="3152776" y="5083175"/>
              <a:ext cx="404813" cy="265113"/>
            </a:xfrm>
            <a:custGeom>
              <a:avLst/>
              <a:gdLst>
                <a:gd name="T0" fmla="*/ 1 w 255"/>
                <a:gd name="T1" fmla="*/ 0 h 167"/>
                <a:gd name="T2" fmla="*/ 1 w 255"/>
                <a:gd name="T3" fmla="*/ 0 h 167"/>
                <a:gd name="T4" fmla="*/ 255 w 255"/>
                <a:gd name="T5" fmla="*/ 0 h 167"/>
                <a:gd name="T6" fmla="*/ 255 w 255"/>
                <a:gd name="T7" fmla="*/ 0 h 167"/>
                <a:gd name="T8" fmla="*/ 238 w 255"/>
                <a:gd name="T9" fmla="*/ 140 h 167"/>
                <a:gd name="T10" fmla="*/ 238 w 255"/>
                <a:gd name="T11" fmla="*/ 140 h 167"/>
                <a:gd name="T12" fmla="*/ 237 w 255"/>
                <a:gd name="T13" fmla="*/ 145 h 167"/>
                <a:gd name="T14" fmla="*/ 234 w 255"/>
                <a:gd name="T15" fmla="*/ 151 h 167"/>
                <a:gd name="T16" fmla="*/ 230 w 255"/>
                <a:gd name="T17" fmla="*/ 155 h 167"/>
                <a:gd name="T18" fmla="*/ 226 w 255"/>
                <a:gd name="T19" fmla="*/ 159 h 167"/>
                <a:gd name="T20" fmla="*/ 215 w 255"/>
                <a:gd name="T21" fmla="*/ 164 h 167"/>
                <a:gd name="T22" fmla="*/ 205 w 255"/>
                <a:gd name="T23" fmla="*/ 167 h 167"/>
                <a:gd name="T24" fmla="*/ 205 w 255"/>
                <a:gd name="T25" fmla="*/ 167 h 167"/>
                <a:gd name="T26" fmla="*/ 0 w 255"/>
                <a:gd name="T27" fmla="*/ 151 h 167"/>
                <a:gd name="T28" fmla="*/ 0 w 255"/>
                <a:gd name="T29" fmla="*/ 151 h 167"/>
                <a:gd name="T30" fmla="*/ 1 w 255"/>
                <a:gd name="T31" fmla="*/ 0 h 167"/>
                <a:gd name="T32" fmla="*/ 1 w 255"/>
                <a:gd name="T3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5" h="167">
                  <a:moveTo>
                    <a:pt x="1" y="0"/>
                  </a:moveTo>
                  <a:lnTo>
                    <a:pt x="1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38" y="140"/>
                  </a:lnTo>
                  <a:lnTo>
                    <a:pt x="238" y="140"/>
                  </a:lnTo>
                  <a:lnTo>
                    <a:pt x="237" y="145"/>
                  </a:lnTo>
                  <a:lnTo>
                    <a:pt x="234" y="151"/>
                  </a:lnTo>
                  <a:lnTo>
                    <a:pt x="230" y="155"/>
                  </a:lnTo>
                  <a:lnTo>
                    <a:pt x="226" y="159"/>
                  </a:lnTo>
                  <a:lnTo>
                    <a:pt x="215" y="164"/>
                  </a:lnTo>
                  <a:lnTo>
                    <a:pt x="205" y="167"/>
                  </a:lnTo>
                  <a:lnTo>
                    <a:pt x="205" y="167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E9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62" name="Freeform 38"/>
            <p:cNvSpPr>
              <a:spLocks/>
            </p:cNvSpPr>
            <p:nvPr/>
          </p:nvSpPr>
          <p:spPr bwMode="auto">
            <a:xfrm>
              <a:off x="3159126" y="5083175"/>
              <a:ext cx="398463" cy="265113"/>
            </a:xfrm>
            <a:custGeom>
              <a:avLst/>
              <a:gdLst>
                <a:gd name="T0" fmla="*/ 1 w 251"/>
                <a:gd name="T1" fmla="*/ 0 h 167"/>
                <a:gd name="T2" fmla="*/ 1 w 251"/>
                <a:gd name="T3" fmla="*/ 0 h 167"/>
                <a:gd name="T4" fmla="*/ 251 w 251"/>
                <a:gd name="T5" fmla="*/ 0 h 167"/>
                <a:gd name="T6" fmla="*/ 251 w 251"/>
                <a:gd name="T7" fmla="*/ 0 h 167"/>
                <a:gd name="T8" fmla="*/ 234 w 251"/>
                <a:gd name="T9" fmla="*/ 140 h 167"/>
                <a:gd name="T10" fmla="*/ 234 w 251"/>
                <a:gd name="T11" fmla="*/ 140 h 167"/>
                <a:gd name="T12" fmla="*/ 233 w 251"/>
                <a:gd name="T13" fmla="*/ 145 h 167"/>
                <a:gd name="T14" fmla="*/ 230 w 251"/>
                <a:gd name="T15" fmla="*/ 151 h 167"/>
                <a:gd name="T16" fmla="*/ 226 w 251"/>
                <a:gd name="T17" fmla="*/ 155 h 167"/>
                <a:gd name="T18" fmla="*/ 222 w 251"/>
                <a:gd name="T19" fmla="*/ 159 h 167"/>
                <a:gd name="T20" fmla="*/ 212 w 251"/>
                <a:gd name="T21" fmla="*/ 164 h 167"/>
                <a:gd name="T22" fmla="*/ 201 w 251"/>
                <a:gd name="T23" fmla="*/ 167 h 167"/>
                <a:gd name="T24" fmla="*/ 201 w 251"/>
                <a:gd name="T25" fmla="*/ 167 h 167"/>
                <a:gd name="T26" fmla="*/ 0 w 251"/>
                <a:gd name="T27" fmla="*/ 149 h 167"/>
                <a:gd name="T28" fmla="*/ 0 w 251"/>
                <a:gd name="T29" fmla="*/ 149 h 167"/>
                <a:gd name="T30" fmla="*/ 1 w 251"/>
                <a:gd name="T31" fmla="*/ 0 h 167"/>
                <a:gd name="T32" fmla="*/ 1 w 251"/>
                <a:gd name="T3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1" h="167">
                  <a:moveTo>
                    <a:pt x="1" y="0"/>
                  </a:moveTo>
                  <a:lnTo>
                    <a:pt x="1" y="0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34" y="140"/>
                  </a:lnTo>
                  <a:lnTo>
                    <a:pt x="234" y="140"/>
                  </a:lnTo>
                  <a:lnTo>
                    <a:pt x="233" y="145"/>
                  </a:lnTo>
                  <a:lnTo>
                    <a:pt x="230" y="151"/>
                  </a:lnTo>
                  <a:lnTo>
                    <a:pt x="226" y="155"/>
                  </a:lnTo>
                  <a:lnTo>
                    <a:pt x="222" y="159"/>
                  </a:lnTo>
                  <a:lnTo>
                    <a:pt x="212" y="164"/>
                  </a:lnTo>
                  <a:lnTo>
                    <a:pt x="201" y="167"/>
                  </a:lnTo>
                  <a:lnTo>
                    <a:pt x="201" y="167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F9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63" name="Freeform 39"/>
            <p:cNvSpPr>
              <a:spLocks/>
            </p:cNvSpPr>
            <p:nvPr/>
          </p:nvSpPr>
          <p:spPr bwMode="auto">
            <a:xfrm>
              <a:off x="3162301" y="5083175"/>
              <a:ext cx="395288" cy="263525"/>
            </a:xfrm>
            <a:custGeom>
              <a:avLst/>
              <a:gdLst>
                <a:gd name="T0" fmla="*/ 2 w 249"/>
                <a:gd name="T1" fmla="*/ 0 h 166"/>
                <a:gd name="T2" fmla="*/ 2 w 249"/>
                <a:gd name="T3" fmla="*/ 0 h 166"/>
                <a:gd name="T4" fmla="*/ 249 w 249"/>
                <a:gd name="T5" fmla="*/ 0 h 166"/>
                <a:gd name="T6" fmla="*/ 249 w 249"/>
                <a:gd name="T7" fmla="*/ 0 h 166"/>
                <a:gd name="T8" fmla="*/ 232 w 249"/>
                <a:gd name="T9" fmla="*/ 140 h 166"/>
                <a:gd name="T10" fmla="*/ 232 w 249"/>
                <a:gd name="T11" fmla="*/ 140 h 166"/>
                <a:gd name="T12" fmla="*/ 231 w 249"/>
                <a:gd name="T13" fmla="*/ 145 h 166"/>
                <a:gd name="T14" fmla="*/ 228 w 249"/>
                <a:gd name="T15" fmla="*/ 151 h 166"/>
                <a:gd name="T16" fmla="*/ 225 w 249"/>
                <a:gd name="T17" fmla="*/ 155 h 166"/>
                <a:gd name="T18" fmla="*/ 220 w 249"/>
                <a:gd name="T19" fmla="*/ 159 h 166"/>
                <a:gd name="T20" fmla="*/ 210 w 249"/>
                <a:gd name="T21" fmla="*/ 164 h 166"/>
                <a:gd name="T22" fmla="*/ 199 w 249"/>
                <a:gd name="T23" fmla="*/ 166 h 166"/>
                <a:gd name="T24" fmla="*/ 199 w 249"/>
                <a:gd name="T25" fmla="*/ 166 h 166"/>
                <a:gd name="T26" fmla="*/ 0 w 249"/>
                <a:gd name="T27" fmla="*/ 148 h 166"/>
                <a:gd name="T28" fmla="*/ 0 w 249"/>
                <a:gd name="T29" fmla="*/ 148 h 166"/>
                <a:gd name="T30" fmla="*/ 2 w 249"/>
                <a:gd name="T31" fmla="*/ 0 h 166"/>
                <a:gd name="T32" fmla="*/ 2 w 249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166">
                  <a:moveTo>
                    <a:pt x="2" y="0"/>
                  </a:moveTo>
                  <a:lnTo>
                    <a:pt x="2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32" y="140"/>
                  </a:lnTo>
                  <a:lnTo>
                    <a:pt x="232" y="140"/>
                  </a:lnTo>
                  <a:lnTo>
                    <a:pt x="231" y="145"/>
                  </a:lnTo>
                  <a:lnTo>
                    <a:pt x="228" y="151"/>
                  </a:lnTo>
                  <a:lnTo>
                    <a:pt x="225" y="155"/>
                  </a:lnTo>
                  <a:lnTo>
                    <a:pt x="220" y="159"/>
                  </a:lnTo>
                  <a:lnTo>
                    <a:pt x="210" y="164"/>
                  </a:lnTo>
                  <a:lnTo>
                    <a:pt x="199" y="166"/>
                  </a:lnTo>
                  <a:lnTo>
                    <a:pt x="199" y="166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F9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64" name="Freeform 40"/>
            <p:cNvSpPr>
              <a:spLocks/>
            </p:cNvSpPr>
            <p:nvPr/>
          </p:nvSpPr>
          <p:spPr bwMode="auto">
            <a:xfrm>
              <a:off x="3168651" y="5083175"/>
              <a:ext cx="388938" cy="263525"/>
            </a:xfrm>
            <a:custGeom>
              <a:avLst/>
              <a:gdLst>
                <a:gd name="T0" fmla="*/ 2 w 245"/>
                <a:gd name="T1" fmla="*/ 0 h 166"/>
                <a:gd name="T2" fmla="*/ 2 w 245"/>
                <a:gd name="T3" fmla="*/ 0 h 166"/>
                <a:gd name="T4" fmla="*/ 245 w 245"/>
                <a:gd name="T5" fmla="*/ 0 h 166"/>
                <a:gd name="T6" fmla="*/ 245 w 245"/>
                <a:gd name="T7" fmla="*/ 0 h 166"/>
                <a:gd name="T8" fmla="*/ 228 w 245"/>
                <a:gd name="T9" fmla="*/ 140 h 166"/>
                <a:gd name="T10" fmla="*/ 228 w 245"/>
                <a:gd name="T11" fmla="*/ 140 h 166"/>
                <a:gd name="T12" fmla="*/ 227 w 245"/>
                <a:gd name="T13" fmla="*/ 145 h 166"/>
                <a:gd name="T14" fmla="*/ 224 w 245"/>
                <a:gd name="T15" fmla="*/ 151 h 166"/>
                <a:gd name="T16" fmla="*/ 221 w 245"/>
                <a:gd name="T17" fmla="*/ 155 h 166"/>
                <a:gd name="T18" fmla="*/ 216 w 245"/>
                <a:gd name="T19" fmla="*/ 159 h 166"/>
                <a:gd name="T20" fmla="*/ 206 w 245"/>
                <a:gd name="T21" fmla="*/ 163 h 166"/>
                <a:gd name="T22" fmla="*/ 195 w 245"/>
                <a:gd name="T23" fmla="*/ 166 h 166"/>
                <a:gd name="T24" fmla="*/ 195 w 245"/>
                <a:gd name="T25" fmla="*/ 166 h 166"/>
                <a:gd name="T26" fmla="*/ 0 w 245"/>
                <a:gd name="T27" fmla="*/ 148 h 166"/>
                <a:gd name="T28" fmla="*/ 0 w 245"/>
                <a:gd name="T29" fmla="*/ 148 h 166"/>
                <a:gd name="T30" fmla="*/ 2 w 245"/>
                <a:gd name="T31" fmla="*/ 0 h 166"/>
                <a:gd name="T32" fmla="*/ 2 w 245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5" h="166">
                  <a:moveTo>
                    <a:pt x="2" y="0"/>
                  </a:moveTo>
                  <a:lnTo>
                    <a:pt x="2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28" y="140"/>
                  </a:lnTo>
                  <a:lnTo>
                    <a:pt x="228" y="140"/>
                  </a:lnTo>
                  <a:lnTo>
                    <a:pt x="227" y="145"/>
                  </a:lnTo>
                  <a:lnTo>
                    <a:pt x="224" y="151"/>
                  </a:lnTo>
                  <a:lnTo>
                    <a:pt x="221" y="155"/>
                  </a:lnTo>
                  <a:lnTo>
                    <a:pt x="216" y="159"/>
                  </a:lnTo>
                  <a:lnTo>
                    <a:pt x="206" y="163"/>
                  </a:lnTo>
                  <a:lnTo>
                    <a:pt x="195" y="166"/>
                  </a:lnTo>
                  <a:lnTo>
                    <a:pt x="195" y="166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0A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65" name="Freeform 41"/>
            <p:cNvSpPr>
              <a:spLocks/>
            </p:cNvSpPr>
            <p:nvPr/>
          </p:nvSpPr>
          <p:spPr bwMode="auto">
            <a:xfrm>
              <a:off x="3175001" y="5083175"/>
              <a:ext cx="382588" cy="263525"/>
            </a:xfrm>
            <a:custGeom>
              <a:avLst/>
              <a:gdLst>
                <a:gd name="T0" fmla="*/ 2 w 241"/>
                <a:gd name="T1" fmla="*/ 0 h 166"/>
                <a:gd name="T2" fmla="*/ 2 w 241"/>
                <a:gd name="T3" fmla="*/ 0 h 166"/>
                <a:gd name="T4" fmla="*/ 241 w 241"/>
                <a:gd name="T5" fmla="*/ 0 h 166"/>
                <a:gd name="T6" fmla="*/ 241 w 241"/>
                <a:gd name="T7" fmla="*/ 0 h 166"/>
                <a:gd name="T8" fmla="*/ 224 w 241"/>
                <a:gd name="T9" fmla="*/ 140 h 166"/>
                <a:gd name="T10" fmla="*/ 224 w 241"/>
                <a:gd name="T11" fmla="*/ 140 h 166"/>
                <a:gd name="T12" fmla="*/ 223 w 241"/>
                <a:gd name="T13" fmla="*/ 145 h 166"/>
                <a:gd name="T14" fmla="*/ 220 w 241"/>
                <a:gd name="T15" fmla="*/ 151 h 166"/>
                <a:gd name="T16" fmla="*/ 217 w 241"/>
                <a:gd name="T17" fmla="*/ 155 h 166"/>
                <a:gd name="T18" fmla="*/ 212 w 241"/>
                <a:gd name="T19" fmla="*/ 157 h 166"/>
                <a:gd name="T20" fmla="*/ 202 w 241"/>
                <a:gd name="T21" fmla="*/ 163 h 166"/>
                <a:gd name="T22" fmla="*/ 193 w 241"/>
                <a:gd name="T23" fmla="*/ 166 h 166"/>
                <a:gd name="T24" fmla="*/ 193 w 241"/>
                <a:gd name="T25" fmla="*/ 166 h 166"/>
                <a:gd name="T26" fmla="*/ 0 w 241"/>
                <a:gd name="T27" fmla="*/ 147 h 166"/>
                <a:gd name="T28" fmla="*/ 0 w 241"/>
                <a:gd name="T29" fmla="*/ 147 h 166"/>
                <a:gd name="T30" fmla="*/ 2 w 241"/>
                <a:gd name="T31" fmla="*/ 0 h 166"/>
                <a:gd name="T32" fmla="*/ 2 w 241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1" h="166">
                  <a:moveTo>
                    <a:pt x="2" y="0"/>
                  </a:moveTo>
                  <a:lnTo>
                    <a:pt x="2" y="0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24" y="140"/>
                  </a:lnTo>
                  <a:lnTo>
                    <a:pt x="224" y="140"/>
                  </a:lnTo>
                  <a:lnTo>
                    <a:pt x="223" y="145"/>
                  </a:lnTo>
                  <a:lnTo>
                    <a:pt x="220" y="151"/>
                  </a:lnTo>
                  <a:lnTo>
                    <a:pt x="217" y="155"/>
                  </a:lnTo>
                  <a:lnTo>
                    <a:pt x="212" y="157"/>
                  </a:lnTo>
                  <a:lnTo>
                    <a:pt x="202" y="163"/>
                  </a:lnTo>
                  <a:lnTo>
                    <a:pt x="193" y="166"/>
                  </a:lnTo>
                  <a:lnTo>
                    <a:pt x="193" y="166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1A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66" name="Freeform 42"/>
            <p:cNvSpPr>
              <a:spLocks/>
            </p:cNvSpPr>
            <p:nvPr/>
          </p:nvSpPr>
          <p:spPr bwMode="auto">
            <a:xfrm>
              <a:off x="3182938" y="5083175"/>
              <a:ext cx="374650" cy="263525"/>
            </a:xfrm>
            <a:custGeom>
              <a:avLst/>
              <a:gdLst>
                <a:gd name="T0" fmla="*/ 1 w 236"/>
                <a:gd name="T1" fmla="*/ 0 h 166"/>
                <a:gd name="T2" fmla="*/ 1 w 236"/>
                <a:gd name="T3" fmla="*/ 0 h 166"/>
                <a:gd name="T4" fmla="*/ 236 w 236"/>
                <a:gd name="T5" fmla="*/ 0 h 166"/>
                <a:gd name="T6" fmla="*/ 236 w 236"/>
                <a:gd name="T7" fmla="*/ 0 h 166"/>
                <a:gd name="T8" fmla="*/ 219 w 236"/>
                <a:gd name="T9" fmla="*/ 140 h 166"/>
                <a:gd name="T10" fmla="*/ 219 w 236"/>
                <a:gd name="T11" fmla="*/ 140 h 166"/>
                <a:gd name="T12" fmla="*/ 218 w 236"/>
                <a:gd name="T13" fmla="*/ 145 h 166"/>
                <a:gd name="T14" fmla="*/ 215 w 236"/>
                <a:gd name="T15" fmla="*/ 151 h 166"/>
                <a:gd name="T16" fmla="*/ 212 w 236"/>
                <a:gd name="T17" fmla="*/ 155 h 166"/>
                <a:gd name="T18" fmla="*/ 208 w 236"/>
                <a:gd name="T19" fmla="*/ 157 h 166"/>
                <a:gd name="T20" fmla="*/ 197 w 236"/>
                <a:gd name="T21" fmla="*/ 163 h 166"/>
                <a:gd name="T22" fmla="*/ 188 w 236"/>
                <a:gd name="T23" fmla="*/ 166 h 166"/>
                <a:gd name="T24" fmla="*/ 188 w 236"/>
                <a:gd name="T25" fmla="*/ 166 h 166"/>
                <a:gd name="T26" fmla="*/ 0 w 236"/>
                <a:gd name="T27" fmla="*/ 145 h 166"/>
                <a:gd name="T28" fmla="*/ 0 w 236"/>
                <a:gd name="T29" fmla="*/ 145 h 166"/>
                <a:gd name="T30" fmla="*/ 1 w 236"/>
                <a:gd name="T31" fmla="*/ 0 h 166"/>
                <a:gd name="T32" fmla="*/ 1 w 236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66">
                  <a:moveTo>
                    <a:pt x="1" y="0"/>
                  </a:moveTo>
                  <a:lnTo>
                    <a:pt x="1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19" y="140"/>
                  </a:lnTo>
                  <a:lnTo>
                    <a:pt x="219" y="140"/>
                  </a:lnTo>
                  <a:lnTo>
                    <a:pt x="218" y="145"/>
                  </a:lnTo>
                  <a:lnTo>
                    <a:pt x="215" y="151"/>
                  </a:lnTo>
                  <a:lnTo>
                    <a:pt x="212" y="155"/>
                  </a:lnTo>
                  <a:lnTo>
                    <a:pt x="208" y="157"/>
                  </a:lnTo>
                  <a:lnTo>
                    <a:pt x="197" y="163"/>
                  </a:lnTo>
                  <a:lnTo>
                    <a:pt x="188" y="166"/>
                  </a:lnTo>
                  <a:lnTo>
                    <a:pt x="188" y="166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A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67" name="Freeform 43"/>
            <p:cNvSpPr>
              <a:spLocks/>
            </p:cNvSpPr>
            <p:nvPr/>
          </p:nvSpPr>
          <p:spPr bwMode="auto">
            <a:xfrm>
              <a:off x="3189288" y="5083175"/>
              <a:ext cx="368300" cy="263525"/>
            </a:xfrm>
            <a:custGeom>
              <a:avLst/>
              <a:gdLst>
                <a:gd name="T0" fmla="*/ 1 w 232"/>
                <a:gd name="T1" fmla="*/ 0 h 166"/>
                <a:gd name="T2" fmla="*/ 1 w 232"/>
                <a:gd name="T3" fmla="*/ 0 h 166"/>
                <a:gd name="T4" fmla="*/ 232 w 232"/>
                <a:gd name="T5" fmla="*/ 0 h 166"/>
                <a:gd name="T6" fmla="*/ 232 w 232"/>
                <a:gd name="T7" fmla="*/ 0 h 166"/>
                <a:gd name="T8" fmla="*/ 215 w 232"/>
                <a:gd name="T9" fmla="*/ 140 h 166"/>
                <a:gd name="T10" fmla="*/ 215 w 232"/>
                <a:gd name="T11" fmla="*/ 140 h 166"/>
                <a:gd name="T12" fmla="*/ 214 w 232"/>
                <a:gd name="T13" fmla="*/ 145 h 166"/>
                <a:gd name="T14" fmla="*/ 211 w 232"/>
                <a:gd name="T15" fmla="*/ 151 h 166"/>
                <a:gd name="T16" fmla="*/ 208 w 232"/>
                <a:gd name="T17" fmla="*/ 155 h 166"/>
                <a:gd name="T18" fmla="*/ 204 w 232"/>
                <a:gd name="T19" fmla="*/ 157 h 166"/>
                <a:gd name="T20" fmla="*/ 195 w 232"/>
                <a:gd name="T21" fmla="*/ 163 h 166"/>
                <a:gd name="T22" fmla="*/ 184 w 232"/>
                <a:gd name="T23" fmla="*/ 166 h 166"/>
                <a:gd name="T24" fmla="*/ 184 w 232"/>
                <a:gd name="T25" fmla="*/ 166 h 166"/>
                <a:gd name="T26" fmla="*/ 0 w 232"/>
                <a:gd name="T27" fmla="*/ 144 h 166"/>
                <a:gd name="T28" fmla="*/ 0 w 232"/>
                <a:gd name="T29" fmla="*/ 144 h 166"/>
                <a:gd name="T30" fmla="*/ 1 w 232"/>
                <a:gd name="T31" fmla="*/ 0 h 166"/>
                <a:gd name="T32" fmla="*/ 1 w 232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2" h="166">
                  <a:moveTo>
                    <a:pt x="1" y="0"/>
                  </a:moveTo>
                  <a:lnTo>
                    <a:pt x="1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4" y="145"/>
                  </a:lnTo>
                  <a:lnTo>
                    <a:pt x="211" y="151"/>
                  </a:lnTo>
                  <a:lnTo>
                    <a:pt x="208" y="155"/>
                  </a:lnTo>
                  <a:lnTo>
                    <a:pt x="204" y="157"/>
                  </a:lnTo>
                  <a:lnTo>
                    <a:pt x="195" y="163"/>
                  </a:lnTo>
                  <a:lnTo>
                    <a:pt x="184" y="166"/>
                  </a:lnTo>
                  <a:lnTo>
                    <a:pt x="184" y="166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A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68" name="Freeform 44"/>
            <p:cNvSpPr>
              <a:spLocks/>
            </p:cNvSpPr>
            <p:nvPr/>
          </p:nvSpPr>
          <p:spPr bwMode="auto">
            <a:xfrm>
              <a:off x="3192463" y="5083175"/>
              <a:ext cx="365125" cy="263525"/>
            </a:xfrm>
            <a:custGeom>
              <a:avLst/>
              <a:gdLst>
                <a:gd name="T0" fmla="*/ 3 w 230"/>
                <a:gd name="T1" fmla="*/ 0 h 166"/>
                <a:gd name="T2" fmla="*/ 3 w 230"/>
                <a:gd name="T3" fmla="*/ 0 h 166"/>
                <a:gd name="T4" fmla="*/ 230 w 230"/>
                <a:gd name="T5" fmla="*/ 0 h 166"/>
                <a:gd name="T6" fmla="*/ 230 w 230"/>
                <a:gd name="T7" fmla="*/ 0 h 166"/>
                <a:gd name="T8" fmla="*/ 213 w 230"/>
                <a:gd name="T9" fmla="*/ 140 h 166"/>
                <a:gd name="T10" fmla="*/ 213 w 230"/>
                <a:gd name="T11" fmla="*/ 140 h 166"/>
                <a:gd name="T12" fmla="*/ 212 w 230"/>
                <a:gd name="T13" fmla="*/ 145 h 166"/>
                <a:gd name="T14" fmla="*/ 209 w 230"/>
                <a:gd name="T15" fmla="*/ 149 h 166"/>
                <a:gd name="T16" fmla="*/ 206 w 230"/>
                <a:gd name="T17" fmla="*/ 153 h 166"/>
                <a:gd name="T18" fmla="*/ 202 w 230"/>
                <a:gd name="T19" fmla="*/ 157 h 166"/>
                <a:gd name="T20" fmla="*/ 193 w 230"/>
                <a:gd name="T21" fmla="*/ 163 h 166"/>
                <a:gd name="T22" fmla="*/ 183 w 230"/>
                <a:gd name="T23" fmla="*/ 166 h 166"/>
                <a:gd name="T24" fmla="*/ 183 w 230"/>
                <a:gd name="T25" fmla="*/ 166 h 166"/>
                <a:gd name="T26" fmla="*/ 0 w 230"/>
                <a:gd name="T27" fmla="*/ 143 h 166"/>
                <a:gd name="T28" fmla="*/ 0 w 230"/>
                <a:gd name="T29" fmla="*/ 143 h 166"/>
                <a:gd name="T30" fmla="*/ 3 w 230"/>
                <a:gd name="T31" fmla="*/ 0 h 166"/>
                <a:gd name="T32" fmla="*/ 3 w 230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166">
                  <a:moveTo>
                    <a:pt x="3" y="0"/>
                  </a:moveTo>
                  <a:lnTo>
                    <a:pt x="3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3" y="140"/>
                  </a:lnTo>
                  <a:lnTo>
                    <a:pt x="213" y="140"/>
                  </a:lnTo>
                  <a:lnTo>
                    <a:pt x="212" y="145"/>
                  </a:lnTo>
                  <a:lnTo>
                    <a:pt x="209" y="149"/>
                  </a:lnTo>
                  <a:lnTo>
                    <a:pt x="206" y="153"/>
                  </a:lnTo>
                  <a:lnTo>
                    <a:pt x="202" y="157"/>
                  </a:lnTo>
                  <a:lnTo>
                    <a:pt x="193" y="163"/>
                  </a:lnTo>
                  <a:lnTo>
                    <a:pt x="183" y="166"/>
                  </a:lnTo>
                  <a:lnTo>
                    <a:pt x="183" y="166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2A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69" name="Freeform 45"/>
            <p:cNvSpPr>
              <a:spLocks/>
            </p:cNvSpPr>
            <p:nvPr/>
          </p:nvSpPr>
          <p:spPr bwMode="auto">
            <a:xfrm>
              <a:off x="3198813" y="5083175"/>
              <a:ext cx="358775" cy="263525"/>
            </a:xfrm>
            <a:custGeom>
              <a:avLst/>
              <a:gdLst>
                <a:gd name="T0" fmla="*/ 3 w 226"/>
                <a:gd name="T1" fmla="*/ 0 h 166"/>
                <a:gd name="T2" fmla="*/ 3 w 226"/>
                <a:gd name="T3" fmla="*/ 0 h 166"/>
                <a:gd name="T4" fmla="*/ 226 w 226"/>
                <a:gd name="T5" fmla="*/ 0 h 166"/>
                <a:gd name="T6" fmla="*/ 226 w 226"/>
                <a:gd name="T7" fmla="*/ 0 h 166"/>
                <a:gd name="T8" fmla="*/ 209 w 226"/>
                <a:gd name="T9" fmla="*/ 140 h 166"/>
                <a:gd name="T10" fmla="*/ 209 w 226"/>
                <a:gd name="T11" fmla="*/ 140 h 166"/>
                <a:gd name="T12" fmla="*/ 208 w 226"/>
                <a:gd name="T13" fmla="*/ 145 h 166"/>
                <a:gd name="T14" fmla="*/ 205 w 226"/>
                <a:gd name="T15" fmla="*/ 149 h 166"/>
                <a:gd name="T16" fmla="*/ 202 w 226"/>
                <a:gd name="T17" fmla="*/ 153 h 166"/>
                <a:gd name="T18" fmla="*/ 198 w 226"/>
                <a:gd name="T19" fmla="*/ 157 h 166"/>
                <a:gd name="T20" fmla="*/ 189 w 226"/>
                <a:gd name="T21" fmla="*/ 163 h 166"/>
                <a:gd name="T22" fmla="*/ 179 w 226"/>
                <a:gd name="T23" fmla="*/ 166 h 166"/>
                <a:gd name="T24" fmla="*/ 179 w 226"/>
                <a:gd name="T25" fmla="*/ 166 h 166"/>
                <a:gd name="T26" fmla="*/ 0 w 226"/>
                <a:gd name="T27" fmla="*/ 141 h 166"/>
                <a:gd name="T28" fmla="*/ 0 w 226"/>
                <a:gd name="T29" fmla="*/ 141 h 166"/>
                <a:gd name="T30" fmla="*/ 3 w 226"/>
                <a:gd name="T31" fmla="*/ 0 h 166"/>
                <a:gd name="T32" fmla="*/ 3 w 226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6" h="166">
                  <a:moveTo>
                    <a:pt x="3" y="0"/>
                  </a:moveTo>
                  <a:lnTo>
                    <a:pt x="3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09" y="140"/>
                  </a:lnTo>
                  <a:lnTo>
                    <a:pt x="209" y="140"/>
                  </a:lnTo>
                  <a:lnTo>
                    <a:pt x="208" y="145"/>
                  </a:lnTo>
                  <a:lnTo>
                    <a:pt x="205" y="149"/>
                  </a:lnTo>
                  <a:lnTo>
                    <a:pt x="202" y="153"/>
                  </a:lnTo>
                  <a:lnTo>
                    <a:pt x="198" y="157"/>
                  </a:lnTo>
                  <a:lnTo>
                    <a:pt x="189" y="163"/>
                  </a:lnTo>
                  <a:lnTo>
                    <a:pt x="179" y="166"/>
                  </a:lnTo>
                  <a:lnTo>
                    <a:pt x="179" y="166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3A3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70" name="Freeform 46"/>
            <p:cNvSpPr>
              <a:spLocks/>
            </p:cNvSpPr>
            <p:nvPr/>
          </p:nvSpPr>
          <p:spPr bwMode="auto">
            <a:xfrm>
              <a:off x="3205163" y="5083175"/>
              <a:ext cx="352425" cy="263525"/>
            </a:xfrm>
            <a:custGeom>
              <a:avLst/>
              <a:gdLst>
                <a:gd name="T0" fmla="*/ 2 w 222"/>
                <a:gd name="T1" fmla="*/ 0 h 166"/>
                <a:gd name="T2" fmla="*/ 2 w 222"/>
                <a:gd name="T3" fmla="*/ 0 h 166"/>
                <a:gd name="T4" fmla="*/ 222 w 222"/>
                <a:gd name="T5" fmla="*/ 0 h 166"/>
                <a:gd name="T6" fmla="*/ 222 w 222"/>
                <a:gd name="T7" fmla="*/ 0 h 166"/>
                <a:gd name="T8" fmla="*/ 205 w 222"/>
                <a:gd name="T9" fmla="*/ 140 h 166"/>
                <a:gd name="T10" fmla="*/ 205 w 222"/>
                <a:gd name="T11" fmla="*/ 140 h 166"/>
                <a:gd name="T12" fmla="*/ 204 w 222"/>
                <a:gd name="T13" fmla="*/ 145 h 166"/>
                <a:gd name="T14" fmla="*/ 201 w 222"/>
                <a:gd name="T15" fmla="*/ 149 h 166"/>
                <a:gd name="T16" fmla="*/ 198 w 222"/>
                <a:gd name="T17" fmla="*/ 153 h 166"/>
                <a:gd name="T18" fmla="*/ 194 w 222"/>
                <a:gd name="T19" fmla="*/ 157 h 166"/>
                <a:gd name="T20" fmla="*/ 185 w 222"/>
                <a:gd name="T21" fmla="*/ 163 h 166"/>
                <a:gd name="T22" fmla="*/ 175 w 222"/>
                <a:gd name="T23" fmla="*/ 166 h 166"/>
                <a:gd name="T24" fmla="*/ 175 w 222"/>
                <a:gd name="T25" fmla="*/ 166 h 166"/>
                <a:gd name="T26" fmla="*/ 0 w 222"/>
                <a:gd name="T27" fmla="*/ 141 h 166"/>
                <a:gd name="T28" fmla="*/ 0 w 222"/>
                <a:gd name="T29" fmla="*/ 141 h 166"/>
                <a:gd name="T30" fmla="*/ 2 w 222"/>
                <a:gd name="T31" fmla="*/ 0 h 166"/>
                <a:gd name="T32" fmla="*/ 2 w 222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2" h="166">
                  <a:moveTo>
                    <a:pt x="2" y="0"/>
                  </a:moveTo>
                  <a:lnTo>
                    <a:pt x="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05" y="140"/>
                  </a:lnTo>
                  <a:lnTo>
                    <a:pt x="205" y="140"/>
                  </a:lnTo>
                  <a:lnTo>
                    <a:pt x="204" y="145"/>
                  </a:lnTo>
                  <a:lnTo>
                    <a:pt x="201" y="149"/>
                  </a:lnTo>
                  <a:lnTo>
                    <a:pt x="198" y="153"/>
                  </a:lnTo>
                  <a:lnTo>
                    <a:pt x="194" y="157"/>
                  </a:lnTo>
                  <a:lnTo>
                    <a:pt x="185" y="163"/>
                  </a:lnTo>
                  <a:lnTo>
                    <a:pt x="175" y="166"/>
                  </a:lnTo>
                  <a:lnTo>
                    <a:pt x="175" y="166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A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71" name="Freeform 47"/>
            <p:cNvSpPr>
              <a:spLocks/>
            </p:cNvSpPr>
            <p:nvPr/>
          </p:nvSpPr>
          <p:spPr bwMode="auto">
            <a:xfrm>
              <a:off x="3211513" y="5083175"/>
              <a:ext cx="346075" cy="263525"/>
            </a:xfrm>
            <a:custGeom>
              <a:avLst/>
              <a:gdLst>
                <a:gd name="T0" fmla="*/ 2 w 218"/>
                <a:gd name="T1" fmla="*/ 0 h 166"/>
                <a:gd name="T2" fmla="*/ 2 w 218"/>
                <a:gd name="T3" fmla="*/ 0 h 166"/>
                <a:gd name="T4" fmla="*/ 218 w 218"/>
                <a:gd name="T5" fmla="*/ 0 h 166"/>
                <a:gd name="T6" fmla="*/ 218 w 218"/>
                <a:gd name="T7" fmla="*/ 0 h 166"/>
                <a:gd name="T8" fmla="*/ 201 w 218"/>
                <a:gd name="T9" fmla="*/ 140 h 166"/>
                <a:gd name="T10" fmla="*/ 201 w 218"/>
                <a:gd name="T11" fmla="*/ 140 h 166"/>
                <a:gd name="T12" fmla="*/ 200 w 218"/>
                <a:gd name="T13" fmla="*/ 145 h 166"/>
                <a:gd name="T14" fmla="*/ 197 w 218"/>
                <a:gd name="T15" fmla="*/ 149 h 166"/>
                <a:gd name="T16" fmla="*/ 194 w 218"/>
                <a:gd name="T17" fmla="*/ 153 h 166"/>
                <a:gd name="T18" fmla="*/ 190 w 218"/>
                <a:gd name="T19" fmla="*/ 157 h 166"/>
                <a:gd name="T20" fmla="*/ 181 w 218"/>
                <a:gd name="T21" fmla="*/ 163 h 166"/>
                <a:gd name="T22" fmla="*/ 171 w 218"/>
                <a:gd name="T23" fmla="*/ 166 h 166"/>
                <a:gd name="T24" fmla="*/ 171 w 218"/>
                <a:gd name="T25" fmla="*/ 166 h 166"/>
                <a:gd name="T26" fmla="*/ 0 w 218"/>
                <a:gd name="T27" fmla="*/ 140 h 166"/>
                <a:gd name="T28" fmla="*/ 0 w 218"/>
                <a:gd name="T29" fmla="*/ 140 h 166"/>
                <a:gd name="T30" fmla="*/ 2 w 218"/>
                <a:gd name="T31" fmla="*/ 0 h 166"/>
                <a:gd name="T32" fmla="*/ 2 w 218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8" h="166">
                  <a:moveTo>
                    <a:pt x="2" y="0"/>
                  </a:moveTo>
                  <a:lnTo>
                    <a:pt x="2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01" y="140"/>
                  </a:lnTo>
                  <a:lnTo>
                    <a:pt x="201" y="140"/>
                  </a:lnTo>
                  <a:lnTo>
                    <a:pt x="200" y="145"/>
                  </a:lnTo>
                  <a:lnTo>
                    <a:pt x="197" y="149"/>
                  </a:lnTo>
                  <a:lnTo>
                    <a:pt x="194" y="153"/>
                  </a:lnTo>
                  <a:lnTo>
                    <a:pt x="190" y="157"/>
                  </a:lnTo>
                  <a:lnTo>
                    <a:pt x="181" y="163"/>
                  </a:lnTo>
                  <a:lnTo>
                    <a:pt x="171" y="166"/>
                  </a:lnTo>
                  <a:lnTo>
                    <a:pt x="171" y="166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A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72" name="Freeform 48"/>
            <p:cNvSpPr>
              <a:spLocks/>
            </p:cNvSpPr>
            <p:nvPr/>
          </p:nvSpPr>
          <p:spPr bwMode="auto">
            <a:xfrm>
              <a:off x="3216276" y="5083175"/>
              <a:ext cx="341313" cy="260350"/>
            </a:xfrm>
            <a:custGeom>
              <a:avLst/>
              <a:gdLst>
                <a:gd name="T0" fmla="*/ 3 w 215"/>
                <a:gd name="T1" fmla="*/ 0 h 164"/>
                <a:gd name="T2" fmla="*/ 3 w 215"/>
                <a:gd name="T3" fmla="*/ 0 h 164"/>
                <a:gd name="T4" fmla="*/ 215 w 215"/>
                <a:gd name="T5" fmla="*/ 0 h 164"/>
                <a:gd name="T6" fmla="*/ 215 w 215"/>
                <a:gd name="T7" fmla="*/ 0 h 164"/>
                <a:gd name="T8" fmla="*/ 198 w 215"/>
                <a:gd name="T9" fmla="*/ 140 h 164"/>
                <a:gd name="T10" fmla="*/ 198 w 215"/>
                <a:gd name="T11" fmla="*/ 140 h 164"/>
                <a:gd name="T12" fmla="*/ 197 w 215"/>
                <a:gd name="T13" fmla="*/ 145 h 164"/>
                <a:gd name="T14" fmla="*/ 195 w 215"/>
                <a:gd name="T15" fmla="*/ 149 h 164"/>
                <a:gd name="T16" fmla="*/ 191 w 215"/>
                <a:gd name="T17" fmla="*/ 153 h 164"/>
                <a:gd name="T18" fmla="*/ 187 w 215"/>
                <a:gd name="T19" fmla="*/ 157 h 164"/>
                <a:gd name="T20" fmla="*/ 178 w 215"/>
                <a:gd name="T21" fmla="*/ 163 h 164"/>
                <a:gd name="T22" fmla="*/ 169 w 215"/>
                <a:gd name="T23" fmla="*/ 164 h 164"/>
                <a:gd name="T24" fmla="*/ 169 w 215"/>
                <a:gd name="T25" fmla="*/ 164 h 164"/>
                <a:gd name="T26" fmla="*/ 0 w 215"/>
                <a:gd name="T27" fmla="*/ 138 h 164"/>
                <a:gd name="T28" fmla="*/ 0 w 215"/>
                <a:gd name="T29" fmla="*/ 138 h 164"/>
                <a:gd name="T30" fmla="*/ 3 w 215"/>
                <a:gd name="T31" fmla="*/ 0 h 164"/>
                <a:gd name="T32" fmla="*/ 3 w 215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5" h="164">
                  <a:moveTo>
                    <a:pt x="3" y="0"/>
                  </a:moveTo>
                  <a:lnTo>
                    <a:pt x="3" y="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198" y="140"/>
                  </a:lnTo>
                  <a:lnTo>
                    <a:pt x="198" y="140"/>
                  </a:lnTo>
                  <a:lnTo>
                    <a:pt x="197" y="145"/>
                  </a:lnTo>
                  <a:lnTo>
                    <a:pt x="195" y="149"/>
                  </a:lnTo>
                  <a:lnTo>
                    <a:pt x="191" y="153"/>
                  </a:lnTo>
                  <a:lnTo>
                    <a:pt x="187" y="157"/>
                  </a:lnTo>
                  <a:lnTo>
                    <a:pt x="178" y="163"/>
                  </a:lnTo>
                  <a:lnTo>
                    <a:pt x="169" y="164"/>
                  </a:lnTo>
                  <a:lnTo>
                    <a:pt x="169" y="16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5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73" name="Freeform 49"/>
            <p:cNvSpPr>
              <a:spLocks/>
            </p:cNvSpPr>
            <p:nvPr/>
          </p:nvSpPr>
          <p:spPr bwMode="auto">
            <a:xfrm>
              <a:off x="3222626" y="5083175"/>
              <a:ext cx="334963" cy="260350"/>
            </a:xfrm>
            <a:custGeom>
              <a:avLst/>
              <a:gdLst>
                <a:gd name="T0" fmla="*/ 3 w 211"/>
                <a:gd name="T1" fmla="*/ 0 h 164"/>
                <a:gd name="T2" fmla="*/ 3 w 211"/>
                <a:gd name="T3" fmla="*/ 0 h 164"/>
                <a:gd name="T4" fmla="*/ 211 w 211"/>
                <a:gd name="T5" fmla="*/ 0 h 164"/>
                <a:gd name="T6" fmla="*/ 211 w 211"/>
                <a:gd name="T7" fmla="*/ 0 h 164"/>
                <a:gd name="T8" fmla="*/ 194 w 211"/>
                <a:gd name="T9" fmla="*/ 140 h 164"/>
                <a:gd name="T10" fmla="*/ 194 w 211"/>
                <a:gd name="T11" fmla="*/ 140 h 164"/>
                <a:gd name="T12" fmla="*/ 193 w 211"/>
                <a:gd name="T13" fmla="*/ 145 h 164"/>
                <a:gd name="T14" fmla="*/ 191 w 211"/>
                <a:gd name="T15" fmla="*/ 149 h 164"/>
                <a:gd name="T16" fmla="*/ 187 w 211"/>
                <a:gd name="T17" fmla="*/ 153 h 164"/>
                <a:gd name="T18" fmla="*/ 183 w 211"/>
                <a:gd name="T19" fmla="*/ 157 h 164"/>
                <a:gd name="T20" fmla="*/ 175 w 211"/>
                <a:gd name="T21" fmla="*/ 161 h 164"/>
                <a:gd name="T22" fmla="*/ 165 w 211"/>
                <a:gd name="T23" fmla="*/ 164 h 164"/>
                <a:gd name="T24" fmla="*/ 165 w 211"/>
                <a:gd name="T25" fmla="*/ 164 h 164"/>
                <a:gd name="T26" fmla="*/ 0 w 211"/>
                <a:gd name="T27" fmla="*/ 137 h 164"/>
                <a:gd name="T28" fmla="*/ 0 w 211"/>
                <a:gd name="T29" fmla="*/ 137 h 164"/>
                <a:gd name="T30" fmla="*/ 3 w 211"/>
                <a:gd name="T31" fmla="*/ 0 h 164"/>
                <a:gd name="T32" fmla="*/ 3 w 211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1" h="164">
                  <a:moveTo>
                    <a:pt x="3" y="0"/>
                  </a:moveTo>
                  <a:lnTo>
                    <a:pt x="3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194" y="140"/>
                  </a:lnTo>
                  <a:lnTo>
                    <a:pt x="194" y="140"/>
                  </a:lnTo>
                  <a:lnTo>
                    <a:pt x="193" y="145"/>
                  </a:lnTo>
                  <a:lnTo>
                    <a:pt x="191" y="149"/>
                  </a:lnTo>
                  <a:lnTo>
                    <a:pt x="187" y="153"/>
                  </a:lnTo>
                  <a:lnTo>
                    <a:pt x="183" y="157"/>
                  </a:lnTo>
                  <a:lnTo>
                    <a:pt x="175" y="161"/>
                  </a:lnTo>
                  <a:lnTo>
                    <a:pt x="165" y="164"/>
                  </a:lnTo>
                  <a:lnTo>
                    <a:pt x="165" y="164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6A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74" name="Freeform 50"/>
            <p:cNvSpPr>
              <a:spLocks/>
            </p:cNvSpPr>
            <p:nvPr/>
          </p:nvSpPr>
          <p:spPr bwMode="auto">
            <a:xfrm>
              <a:off x="3228976" y="5083175"/>
              <a:ext cx="328613" cy="260350"/>
            </a:xfrm>
            <a:custGeom>
              <a:avLst/>
              <a:gdLst>
                <a:gd name="T0" fmla="*/ 3 w 207"/>
                <a:gd name="T1" fmla="*/ 0 h 164"/>
                <a:gd name="T2" fmla="*/ 3 w 207"/>
                <a:gd name="T3" fmla="*/ 0 h 164"/>
                <a:gd name="T4" fmla="*/ 207 w 207"/>
                <a:gd name="T5" fmla="*/ 0 h 164"/>
                <a:gd name="T6" fmla="*/ 207 w 207"/>
                <a:gd name="T7" fmla="*/ 0 h 164"/>
                <a:gd name="T8" fmla="*/ 190 w 207"/>
                <a:gd name="T9" fmla="*/ 140 h 164"/>
                <a:gd name="T10" fmla="*/ 190 w 207"/>
                <a:gd name="T11" fmla="*/ 140 h 164"/>
                <a:gd name="T12" fmla="*/ 189 w 207"/>
                <a:gd name="T13" fmla="*/ 145 h 164"/>
                <a:gd name="T14" fmla="*/ 187 w 207"/>
                <a:gd name="T15" fmla="*/ 149 h 164"/>
                <a:gd name="T16" fmla="*/ 183 w 207"/>
                <a:gd name="T17" fmla="*/ 153 h 164"/>
                <a:gd name="T18" fmla="*/ 179 w 207"/>
                <a:gd name="T19" fmla="*/ 156 h 164"/>
                <a:gd name="T20" fmla="*/ 171 w 207"/>
                <a:gd name="T21" fmla="*/ 161 h 164"/>
                <a:gd name="T22" fmla="*/ 161 w 207"/>
                <a:gd name="T23" fmla="*/ 164 h 164"/>
                <a:gd name="T24" fmla="*/ 161 w 207"/>
                <a:gd name="T25" fmla="*/ 164 h 164"/>
                <a:gd name="T26" fmla="*/ 0 w 207"/>
                <a:gd name="T27" fmla="*/ 136 h 164"/>
                <a:gd name="T28" fmla="*/ 0 w 207"/>
                <a:gd name="T29" fmla="*/ 136 h 164"/>
                <a:gd name="T30" fmla="*/ 3 w 207"/>
                <a:gd name="T31" fmla="*/ 0 h 164"/>
                <a:gd name="T32" fmla="*/ 3 w 207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7" h="164">
                  <a:moveTo>
                    <a:pt x="3" y="0"/>
                  </a:moveTo>
                  <a:lnTo>
                    <a:pt x="3" y="0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190" y="140"/>
                  </a:lnTo>
                  <a:lnTo>
                    <a:pt x="190" y="140"/>
                  </a:lnTo>
                  <a:lnTo>
                    <a:pt x="189" y="145"/>
                  </a:lnTo>
                  <a:lnTo>
                    <a:pt x="187" y="149"/>
                  </a:lnTo>
                  <a:lnTo>
                    <a:pt x="183" y="153"/>
                  </a:lnTo>
                  <a:lnTo>
                    <a:pt x="179" y="156"/>
                  </a:lnTo>
                  <a:lnTo>
                    <a:pt x="171" y="161"/>
                  </a:lnTo>
                  <a:lnTo>
                    <a:pt x="161" y="164"/>
                  </a:lnTo>
                  <a:lnTo>
                    <a:pt x="161" y="164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6A6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75" name="Freeform 51"/>
            <p:cNvSpPr>
              <a:spLocks/>
            </p:cNvSpPr>
            <p:nvPr/>
          </p:nvSpPr>
          <p:spPr bwMode="auto">
            <a:xfrm>
              <a:off x="3235326" y="5083175"/>
              <a:ext cx="322263" cy="260350"/>
            </a:xfrm>
            <a:custGeom>
              <a:avLst/>
              <a:gdLst>
                <a:gd name="T0" fmla="*/ 3 w 203"/>
                <a:gd name="T1" fmla="*/ 0 h 164"/>
                <a:gd name="T2" fmla="*/ 3 w 203"/>
                <a:gd name="T3" fmla="*/ 0 h 164"/>
                <a:gd name="T4" fmla="*/ 203 w 203"/>
                <a:gd name="T5" fmla="*/ 0 h 164"/>
                <a:gd name="T6" fmla="*/ 203 w 203"/>
                <a:gd name="T7" fmla="*/ 0 h 164"/>
                <a:gd name="T8" fmla="*/ 186 w 203"/>
                <a:gd name="T9" fmla="*/ 140 h 164"/>
                <a:gd name="T10" fmla="*/ 186 w 203"/>
                <a:gd name="T11" fmla="*/ 140 h 164"/>
                <a:gd name="T12" fmla="*/ 185 w 203"/>
                <a:gd name="T13" fmla="*/ 145 h 164"/>
                <a:gd name="T14" fmla="*/ 183 w 203"/>
                <a:gd name="T15" fmla="*/ 149 h 164"/>
                <a:gd name="T16" fmla="*/ 179 w 203"/>
                <a:gd name="T17" fmla="*/ 153 h 164"/>
                <a:gd name="T18" fmla="*/ 176 w 203"/>
                <a:gd name="T19" fmla="*/ 156 h 164"/>
                <a:gd name="T20" fmla="*/ 167 w 203"/>
                <a:gd name="T21" fmla="*/ 161 h 164"/>
                <a:gd name="T22" fmla="*/ 157 w 203"/>
                <a:gd name="T23" fmla="*/ 164 h 164"/>
                <a:gd name="T24" fmla="*/ 157 w 203"/>
                <a:gd name="T25" fmla="*/ 164 h 164"/>
                <a:gd name="T26" fmla="*/ 0 w 203"/>
                <a:gd name="T27" fmla="*/ 134 h 164"/>
                <a:gd name="T28" fmla="*/ 0 w 203"/>
                <a:gd name="T29" fmla="*/ 134 h 164"/>
                <a:gd name="T30" fmla="*/ 3 w 203"/>
                <a:gd name="T31" fmla="*/ 0 h 164"/>
                <a:gd name="T32" fmla="*/ 3 w 203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3" h="164">
                  <a:moveTo>
                    <a:pt x="3" y="0"/>
                  </a:moveTo>
                  <a:lnTo>
                    <a:pt x="3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86" y="140"/>
                  </a:lnTo>
                  <a:lnTo>
                    <a:pt x="186" y="140"/>
                  </a:lnTo>
                  <a:lnTo>
                    <a:pt x="185" y="145"/>
                  </a:lnTo>
                  <a:lnTo>
                    <a:pt x="183" y="149"/>
                  </a:lnTo>
                  <a:lnTo>
                    <a:pt x="179" y="153"/>
                  </a:lnTo>
                  <a:lnTo>
                    <a:pt x="176" y="156"/>
                  </a:lnTo>
                  <a:lnTo>
                    <a:pt x="167" y="161"/>
                  </a:lnTo>
                  <a:lnTo>
                    <a:pt x="157" y="164"/>
                  </a:lnTo>
                  <a:lnTo>
                    <a:pt x="157" y="164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7A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76" name="Freeform 52"/>
            <p:cNvSpPr>
              <a:spLocks/>
            </p:cNvSpPr>
            <p:nvPr/>
          </p:nvSpPr>
          <p:spPr bwMode="auto">
            <a:xfrm>
              <a:off x="3240088" y="5083175"/>
              <a:ext cx="317500" cy="260350"/>
            </a:xfrm>
            <a:custGeom>
              <a:avLst/>
              <a:gdLst>
                <a:gd name="T0" fmla="*/ 3 w 200"/>
                <a:gd name="T1" fmla="*/ 0 h 164"/>
                <a:gd name="T2" fmla="*/ 3 w 200"/>
                <a:gd name="T3" fmla="*/ 0 h 164"/>
                <a:gd name="T4" fmla="*/ 200 w 200"/>
                <a:gd name="T5" fmla="*/ 0 h 164"/>
                <a:gd name="T6" fmla="*/ 200 w 200"/>
                <a:gd name="T7" fmla="*/ 0 h 164"/>
                <a:gd name="T8" fmla="*/ 183 w 200"/>
                <a:gd name="T9" fmla="*/ 140 h 164"/>
                <a:gd name="T10" fmla="*/ 183 w 200"/>
                <a:gd name="T11" fmla="*/ 140 h 164"/>
                <a:gd name="T12" fmla="*/ 182 w 200"/>
                <a:gd name="T13" fmla="*/ 145 h 164"/>
                <a:gd name="T14" fmla="*/ 180 w 200"/>
                <a:gd name="T15" fmla="*/ 149 h 164"/>
                <a:gd name="T16" fmla="*/ 176 w 200"/>
                <a:gd name="T17" fmla="*/ 153 h 164"/>
                <a:gd name="T18" fmla="*/ 173 w 200"/>
                <a:gd name="T19" fmla="*/ 156 h 164"/>
                <a:gd name="T20" fmla="*/ 164 w 200"/>
                <a:gd name="T21" fmla="*/ 161 h 164"/>
                <a:gd name="T22" fmla="*/ 156 w 200"/>
                <a:gd name="T23" fmla="*/ 164 h 164"/>
                <a:gd name="T24" fmla="*/ 156 w 200"/>
                <a:gd name="T25" fmla="*/ 164 h 164"/>
                <a:gd name="T26" fmla="*/ 0 w 200"/>
                <a:gd name="T27" fmla="*/ 134 h 164"/>
                <a:gd name="T28" fmla="*/ 0 w 200"/>
                <a:gd name="T29" fmla="*/ 134 h 164"/>
                <a:gd name="T30" fmla="*/ 3 w 200"/>
                <a:gd name="T31" fmla="*/ 0 h 164"/>
                <a:gd name="T32" fmla="*/ 3 w 200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164">
                  <a:moveTo>
                    <a:pt x="3" y="0"/>
                  </a:moveTo>
                  <a:lnTo>
                    <a:pt x="3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83" y="140"/>
                  </a:lnTo>
                  <a:lnTo>
                    <a:pt x="183" y="140"/>
                  </a:lnTo>
                  <a:lnTo>
                    <a:pt x="182" y="145"/>
                  </a:lnTo>
                  <a:lnTo>
                    <a:pt x="180" y="149"/>
                  </a:lnTo>
                  <a:lnTo>
                    <a:pt x="176" y="153"/>
                  </a:lnTo>
                  <a:lnTo>
                    <a:pt x="173" y="156"/>
                  </a:lnTo>
                  <a:lnTo>
                    <a:pt x="164" y="161"/>
                  </a:lnTo>
                  <a:lnTo>
                    <a:pt x="156" y="164"/>
                  </a:lnTo>
                  <a:lnTo>
                    <a:pt x="156" y="164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7A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77" name="Freeform 53"/>
            <p:cNvSpPr>
              <a:spLocks/>
            </p:cNvSpPr>
            <p:nvPr/>
          </p:nvSpPr>
          <p:spPr bwMode="auto">
            <a:xfrm>
              <a:off x="3246438" y="5083175"/>
              <a:ext cx="311150" cy="260350"/>
            </a:xfrm>
            <a:custGeom>
              <a:avLst/>
              <a:gdLst>
                <a:gd name="T0" fmla="*/ 3 w 196"/>
                <a:gd name="T1" fmla="*/ 0 h 164"/>
                <a:gd name="T2" fmla="*/ 3 w 196"/>
                <a:gd name="T3" fmla="*/ 0 h 164"/>
                <a:gd name="T4" fmla="*/ 196 w 196"/>
                <a:gd name="T5" fmla="*/ 0 h 164"/>
                <a:gd name="T6" fmla="*/ 196 w 196"/>
                <a:gd name="T7" fmla="*/ 0 h 164"/>
                <a:gd name="T8" fmla="*/ 179 w 196"/>
                <a:gd name="T9" fmla="*/ 140 h 164"/>
                <a:gd name="T10" fmla="*/ 179 w 196"/>
                <a:gd name="T11" fmla="*/ 140 h 164"/>
                <a:gd name="T12" fmla="*/ 178 w 196"/>
                <a:gd name="T13" fmla="*/ 145 h 164"/>
                <a:gd name="T14" fmla="*/ 176 w 196"/>
                <a:gd name="T15" fmla="*/ 149 h 164"/>
                <a:gd name="T16" fmla="*/ 172 w 196"/>
                <a:gd name="T17" fmla="*/ 153 h 164"/>
                <a:gd name="T18" fmla="*/ 169 w 196"/>
                <a:gd name="T19" fmla="*/ 156 h 164"/>
                <a:gd name="T20" fmla="*/ 160 w 196"/>
                <a:gd name="T21" fmla="*/ 161 h 164"/>
                <a:gd name="T22" fmla="*/ 152 w 196"/>
                <a:gd name="T23" fmla="*/ 164 h 164"/>
                <a:gd name="T24" fmla="*/ 152 w 196"/>
                <a:gd name="T25" fmla="*/ 164 h 164"/>
                <a:gd name="T26" fmla="*/ 0 w 196"/>
                <a:gd name="T27" fmla="*/ 133 h 164"/>
                <a:gd name="T28" fmla="*/ 0 w 196"/>
                <a:gd name="T29" fmla="*/ 133 h 164"/>
                <a:gd name="T30" fmla="*/ 3 w 196"/>
                <a:gd name="T31" fmla="*/ 0 h 164"/>
                <a:gd name="T32" fmla="*/ 3 w 196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" h="164">
                  <a:moveTo>
                    <a:pt x="3" y="0"/>
                  </a:moveTo>
                  <a:lnTo>
                    <a:pt x="3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79" y="140"/>
                  </a:lnTo>
                  <a:lnTo>
                    <a:pt x="179" y="140"/>
                  </a:lnTo>
                  <a:lnTo>
                    <a:pt x="178" y="145"/>
                  </a:lnTo>
                  <a:lnTo>
                    <a:pt x="176" y="149"/>
                  </a:lnTo>
                  <a:lnTo>
                    <a:pt x="172" y="153"/>
                  </a:lnTo>
                  <a:lnTo>
                    <a:pt x="169" y="156"/>
                  </a:lnTo>
                  <a:lnTo>
                    <a:pt x="160" y="161"/>
                  </a:lnTo>
                  <a:lnTo>
                    <a:pt x="152" y="164"/>
                  </a:lnTo>
                  <a:lnTo>
                    <a:pt x="152" y="16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8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78" name="Freeform 54"/>
            <p:cNvSpPr>
              <a:spLocks/>
            </p:cNvSpPr>
            <p:nvPr/>
          </p:nvSpPr>
          <p:spPr bwMode="auto">
            <a:xfrm>
              <a:off x="3252788" y="5083175"/>
              <a:ext cx="304800" cy="260350"/>
            </a:xfrm>
            <a:custGeom>
              <a:avLst/>
              <a:gdLst>
                <a:gd name="T0" fmla="*/ 3 w 192"/>
                <a:gd name="T1" fmla="*/ 0 h 164"/>
                <a:gd name="T2" fmla="*/ 3 w 192"/>
                <a:gd name="T3" fmla="*/ 0 h 164"/>
                <a:gd name="T4" fmla="*/ 192 w 192"/>
                <a:gd name="T5" fmla="*/ 0 h 164"/>
                <a:gd name="T6" fmla="*/ 192 w 192"/>
                <a:gd name="T7" fmla="*/ 0 h 164"/>
                <a:gd name="T8" fmla="*/ 175 w 192"/>
                <a:gd name="T9" fmla="*/ 140 h 164"/>
                <a:gd name="T10" fmla="*/ 175 w 192"/>
                <a:gd name="T11" fmla="*/ 140 h 164"/>
                <a:gd name="T12" fmla="*/ 174 w 192"/>
                <a:gd name="T13" fmla="*/ 145 h 164"/>
                <a:gd name="T14" fmla="*/ 172 w 192"/>
                <a:gd name="T15" fmla="*/ 149 h 164"/>
                <a:gd name="T16" fmla="*/ 169 w 192"/>
                <a:gd name="T17" fmla="*/ 153 h 164"/>
                <a:gd name="T18" fmla="*/ 165 w 192"/>
                <a:gd name="T19" fmla="*/ 156 h 164"/>
                <a:gd name="T20" fmla="*/ 157 w 192"/>
                <a:gd name="T21" fmla="*/ 161 h 164"/>
                <a:gd name="T22" fmla="*/ 148 w 192"/>
                <a:gd name="T23" fmla="*/ 164 h 164"/>
                <a:gd name="T24" fmla="*/ 148 w 192"/>
                <a:gd name="T25" fmla="*/ 164 h 164"/>
                <a:gd name="T26" fmla="*/ 0 w 192"/>
                <a:gd name="T27" fmla="*/ 132 h 164"/>
                <a:gd name="T28" fmla="*/ 0 w 192"/>
                <a:gd name="T29" fmla="*/ 132 h 164"/>
                <a:gd name="T30" fmla="*/ 3 w 192"/>
                <a:gd name="T31" fmla="*/ 0 h 164"/>
                <a:gd name="T32" fmla="*/ 3 w 192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164">
                  <a:moveTo>
                    <a:pt x="3" y="0"/>
                  </a:moveTo>
                  <a:lnTo>
                    <a:pt x="3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75" y="140"/>
                  </a:lnTo>
                  <a:lnTo>
                    <a:pt x="175" y="140"/>
                  </a:lnTo>
                  <a:lnTo>
                    <a:pt x="174" y="145"/>
                  </a:lnTo>
                  <a:lnTo>
                    <a:pt x="172" y="149"/>
                  </a:lnTo>
                  <a:lnTo>
                    <a:pt x="169" y="153"/>
                  </a:lnTo>
                  <a:lnTo>
                    <a:pt x="165" y="156"/>
                  </a:lnTo>
                  <a:lnTo>
                    <a:pt x="157" y="161"/>
                  </a:lnTo>
                  <a:lnTo>
                    <a:pt x="148" y="164"/>
                  </a:lnTo>
                  <a:lnTo>
                    <a:pt x="148" y="164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9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79" name="Freeform 55"/>
            <p:cNvSpPr>
              <a:spLocks/>
            </p:cNvSpPr>
            <p:nvPr/>
          </p:nvSpPr>
          <p:spPr bwMode="auto">
            <a:xfrm>
              <a:off x="3259138" y="5083175"/>
              <a:ext cx="298450" cy="260350"/>
            </a:xfrm>
            <a:custGeom>
              <a:avLst/>
              <a:gdLst>
                <a:gd name="T0" fmla="*/ 3 w 188"/>
                <a:gd name="T1" fmla="*/ 0 h 164"/>
                <a:gd name="T2" fmla="*/ 3 w 188"/>
                <a:gd name="T3" fmla="*/ 0 h 164"/>
                <a:gd name="T4" fmla="*/ 188 w 188"/>
                <a:gd name="T5" fmla="*/ 0 h 164"/>
                <a:gd name="T6" fmla="*/ 188 w 188"/>
                <a:gd name="T7" fmla="*/ 0 h 164"/>
                <a:gd name="T8" fmla="*/ 171 w 188"/>
                <a:gd name="T9" fmla="*/ 140 h 164"/>
                <a:gd name="T10" fmla="*/ 171 w 188"/>
                <a:gd name="T11" fmla="*/ 140 h 164"/>
                <a:gd name="T12" fmla="*/ 170 w 188"/>
                <a:gd name="T13" fmla="*/ 145 h 164"/>
                <a:gd name="T14" fmla="*/ 168 w 188"/>
                <a:gd name="T15" fmla="*/ 149 h 164"/>
                <a:gd name="T16" fmla="*/ 165 w 188"/>
                <a:gd name="T17" fmla="*/ 153 h 164"/>
                <a:gd name="T18" fmla="*/ 161 w 188"/>
                <a:gd name="T19" fmla="*/ 156 h 164"/>
                <a:gd name="T20" fmla="*/ 153 w 188"/>
                <a:gd name="T21" fmla="*/ 161 h 164"/>
                <a:gd name="T22" fmla="*/ 144 w 188"/>
                <a:gd name="T23" fmla="*/ 164 h 164"/>
                <a:gd name="T24" fmla="*/ 144 w 188"/>
                <a:gd name="T25" fmla="*/ 164 h 164"/>
                <a:gd name="T26" fmla="*/ 0 w 188"/>
                <a:gd name="T27" fmla="*/ 130 h 164"/>
                <a:gd name="T28" fmla="*/ 0 w 188"/>
                <a:gd name="T29" fmla="*/ 130 h 164"/>
                <a:gd name="T30" fmla="*/ 3 w 188"/>
                <a:gd name="T31" fmla="*/ 0 h 164"/>
                <a:gd name="T32" fmla="*/ 3 w 188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8" h="164">
                  <a:moveTo>
                    <a:pt x="3" y="0"/>
                  </a:moveTo>
                  <a:lnTo>
                    <a:pt x="3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71" y="140"/>
                  </a:lnTo>
                  <a:lnTo>
                    <a:pt x="171" y="140"/>
                  </a:lnTo>
                  <a:lnTo>
                    <a:pt x="170" y="145"/>
                  </a:lnTo>
                  <a:lnTo>
                    <a:pt x="168" y="149"/>
                  </a:lnTo>
                  <a:lnTo>
                    <a:pt x="165" y="153"/>
                  </a:lnTo>
                  <a:lnTo>
                    <a:pt x="161" y="156"/>
                  </a:lnTo>
                  <a:lnTo>
                    <a:pt x="153" y="161"/>
                  </a:lnTo>
                  <a:lnTo>
                    <a:pt x="144" y="164"/>
                  </a:lnTo>
                  <a:lnTo>
                    <a:pt x="144" y="164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9A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80" name="Freeform 56"/>
            <p:cNvSpPr>
              <a:spLocks/>
            </p:cNvSpPr>
            <p:nvPr/>
          </p:nvSpPr>
          <p:spPr bwMode="auto">
            <a:xfrm>
              <a:off x="3265488" y="5083175"/>
              <a:ext cx="292100" cy="260350"/>
            </a:xfrm>
            <a:custGeom>
              <a:avLst/>
              <a:gdLst>
                <a:gd name="T0" fmla="*/ 3 w 184"/>
                <a:gd name="T1" fmla="*/ 0 h 164"/>
                <a:gd name="T2" fmla="*/ 3 w 184"/>
                <a:gd name="T3" fmla="*/ 0 h 164"/>
                <a:gd name="T4" fmla="*/ 184 w 184"/>
                <a:gd name="T5" fmla="*/ 0 h 164"/>
                <a:gd name="T6" fmla="*/ 184 w 184"/>
                <a:gd name="T7" fmla="*/ 0 h 164"/>
                <a:gd name="T8" fmla="*/ 167 w 184"/>
                <a:gd name="T9" fmla="*/ 140 h 164"/>
                <a:gd name="T10" fmla="*/ 167 w 184"/>
                <a:gd name="T11" fmla="*/ 140 h 164"/>
                <a:gd name="T12" fmla="*/ 166 w 184"/>
                <a:gd name="T13" fmla="*/ 145 h 164"/>
                <a:gd name="T14" fmla="*/ 164 w 184"/>
                <a:gd name="T15" fmla="*/ 149 h 164"/>
                <a:gd name="T16" fmla="*/ 157 w 184"/>
                <a:gd name="T17" fmla="*/ 156 h 164"/>
                <a:gd name="T18" fmla="*/ 149 w 184"/>
                <a:gd name="T19" fmla="*/ 161 h 164"/>
                <a:gd name="T20" fmla="*/ 141 w 184"/>
                <a:gd name="T21" fmla="*/ 164 h 164"/>
                <a:gd name="T22" fmla="*/ 141 w 184"/>
                <a:gd name="T23" fmla="*/ 164 h 164"/>
                <a:gd name="T24" fmla="*/ 0 w 184"/>
                <a:gd name="T25" fmla="*/ 129 h 164"/>
                <a:gd name="T26" fmla="*/ 0 w 184"/>
                <a:gd name="T27" fmla="*/ 129 h 164"/>
                <a:gd name="T28" fmla="*/ 3 w 184"/>
                <a:gd name="T29" fmla="*/ 0 h 164"/>
                <a:gd name="T30" fmla="*/ 3 w 184"/>
                <a:gd name="T3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4" h="164">
                  <a:moveTo>
                    <a:pt x="3" y="0"/>
                  </a:moveTo>
                  <a:lnTo>
                    <a:pt x="3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67" y="140"/>
                  </a:lnTo>
                  <a:lnTo>
                    <a:pt x="167" y="140"/>
                  </a:lnTo>
                  <a:lnTo>
                    <a:pt x="166" y="145"/>
                  </a:lnTo>
                  <a:lnTo>
                    <a:pt x="164" y="149"/>
                  </a:lnTo>
                  <a:lnTo>
                    <a:pt x="157" y="156"/>
                  </a:lnTo>
                  <a:lnTo>
                    <a:pt x="149" y="161"/>
                  </a:lnTo>
                  <a:lnTo>
                    <a:pt x="141" y="164"/>
                  </a:lnTo>
                  <a:lnTo>
                    <a:pt x="141" y="164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A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81" name="Freeform 57"/>
            <p:cNvSpPr>
              <a:spLocks/>
            </p:cNvSpPr>
            <p:nvPr/>
          </p:nvSpPr>
          <p:spPr bwMode="auto">
            <a:xfrm>
              <a:off x="3270251" y="5083175"/>
              <a:ext cx="287338" cy="260350"/>
            </a:xfrm>
            <a:custGeom>
              <a:avLst/>
              <a:gdLst>
                <a:gd name="T0" fmla="*/ 4 w 181"/>
                <a:gd name="T1" fmla="*/ 0 h 164"/>
                <a:gd name="T2" fmla="*/ 4 w 181"/>
                <a:gd name="T3" fmla="*/ 0 h 164"/>
                <a:gd name="T4" fmla="*/ 181 w 181"/>
                <a:gd name="T5" fmla="*/ 0 h 164"/>
                <a:gd name="T6" fmla="*/ 181 w 181"/>
                <a:gd name="T7" fmla="*/ 0 h 164"/>
                <a:gd name="T8" fmla="*/ 164 w 181"/>
                <a:gd name="T9" fmla="*/ 140 h 164"/>
                <a:gd name="T10" fmla="*/ 164 w 181"/>
                <a:gd name="T11" fmla="*/ 140 h 164"/>
                <a:gd name="T12" fmla="*/ 163 w 181"/>
                <a:gd name="T13" fmla="*/ 145 h 164"/>
                <a:gd name="T14" fmla="*/ 161 w 181"/>
                <a:gd name="T15" fmla="*/ 149 h 164"/>
                <a:gd name="T16" fmla="*/ 154 w 181"/>
                <a:gd name="T17" fmla="*/ 156 h 164"/>
                <a:gd name="T18" fmla="*/ 146 w 181"/>
                <a:gd name="T19" fmla="*/ 160 h 164"/>
                <a:gd name="T20" fmla="*/ 138 w 181"/>
                <a:gd name="T21" fmla="*/ 164 h 164"/>
                <a:gd name="T22" fmla="*/ 138 w 181"/>
                <a:gd name="T23" fmla="*/ 164 h 164"/>
                <a:gd name="T24" fmla="*/ 0 w 181"/>
                <a:gd name="T25" fmla="*/ 128 h 164"/>
                <a:gd name="T26" fmla="*/ 0 w 181"/>
                <a:gd name="T27" fmla="*/ 128 h 164"/>
                <a:gd name="T28" fmla="*/ 4 w 181"/>
                <a:gd name="T29" fmla="*/ 0 h 164"/>
                <a:gd name="T30" fmla="*/ 4 w 181"/>
                <a:gd name="T3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" h="164">
                  <a:moveTo>
                    <a:pt x="4" y="0"/>
                  </a:moveTo>
                  <a:lnTo>
                    <a:pt x="4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64" y="140"/>
                  </a:lnTo>
                  <a:lnTo>
                    <a:pt x="164" y="140"/>
                  </a:lnTo>
                  <a:lnTo>
                    <a:pt x="163" y="145"/>
                  </a:lnTo>
                  <a:lnTo>
                    <a:pt x="161" y="149"/>
                  </a:lnTo>
                  <a:lnTo>
                    <a:pt x="154" y="156"/>
                  </a:lnTo>
                  <a:lnTo>
                    <a:pt x="146" y="160"/>
                  </a:lnTo>
                  <a:lnTo>
                    <a:pt x="138" y="164"/>
                  </a:lnTo>
                  <a:lnTo>
                    <a:pt x="138" y="164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AA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82" name="Freeform 58"/>
            <p:cNvSpPr>
              <a:spLocks/>
            </p:cNvSpPr>
            <p:nvPr/>
          </p:nvSpPr>
          <p:spPr bwMode="auto">
            <a:xfrm>
              <a:off x="3276601" y="5083175"/>
              <a:ext cx="280988" cy="258763"/>
            </a:xfrm>
            <a:custGeom>
              <a:avLst/>
              <a:gdLst>
                <a:gd name="T0" fmla="*/ 4 w 177"/>
                <a:gd name="T1" fmla="*/ 0 h 163"/>
                <a:gd name="T2" fmla="*/ 4 w 177"/>
                <a:gd name="T3" fmla="*/ 0 h 163"/>
                <a:gd name="T4" fmla="*/ 177 w 177"/>
                <a:gd name="T5" fmla="*/ 0 h 163"/>
                <a:gd name="T6" fmla="*/ 177 w 177"/>
                <a:gd name="T7" fmla="*/ 0 h 163"/>
                <a:gd name="T8" fmla="*/ 160 w 177"/>
                <a:gd name="T9" fmla="*/ 140 h 163"/>
                <a:gd name="T10" fmla="*/ 160 w 177"/>
                <a:gd name="T11" fmla="*/ 140 h 163"/>
                <a:gd name="T12" fmla="*/ 159 w 177"/>
                <a:gd name="T13" fmla="*/ 145 h 163"/>
                <a:gd name="T14" fmla="*/ 157 w 177"/>
                <a:gd name="T15" fmla="*/ 149 h 163"/>
                <a:gd name="T16" fmla="*/ 150 w 177"/>
                <a:gd name="T17" fmla="*/ 156 h 163"/>
                <a:gd name="T18" fmla="*/ 142 w 177"/>
                <a:gd name="T19" fmla="*/ 160 h 163"/>
                <a:gd name="T20" fmla="*/ 134 w 177"/>
                <a:gd name="T21" fmla="*/ 163 h 163"/>
                <a:gd name="T22" fmla="*/ 134 w 177"/>
                <a:gd name="T23" fmla="*/ 163 h 163"/>
                <a:gd name="T24" fmla="*/ 0 w 177"/>
                <a:gd name="T25" fmla="*/ 128 h 163"/>
                <a:gd name="T26" fmla="*/ 0 w 177"/>
                <a:gd name="T27" fmla="*/ 128 h 163"/>
                <a:gd name="T28" fmla="*/ 4 w 177"/>
                <a:gd name="T29" fmla="*/ 0 h 163"/>
                <a:gd name="T30" fmla="*/ 4 w 177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7" h="163">
                  <a:moveTo>
                    <a:pt x="4" y="0"/>
                  </a:moveTo>
                  <a:lnTo>
                    <a:pt x="4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60" y="140"/>
                  </a:lnTo>
                  <a:lnTo>
                    <a:pt x="160" y="140"/>
                  </a:lnTo>
                  <a:lnTo>
                    <a:pt x="159" y="145"/>
                  </a:lnTo>
                  <a:lnTo>
                    <a:pt x="157" y="149"/>
                  </a:lnTo>
                  <a:lnTo>
                    <a:pt x="150" y="156"/>
                  </a:lnTo>
                  <a:lnTo>
                    <a:pt x="142" y="160"/>
                  </a:lnTo>
                  <a:lnTo>
                    <a:pt x="134" y="163"/>
                  </a:lnTo>
                  <a:lnTo>
                    <a:pt x="134" y="163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BA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83" name="Freeform 59"/>
            <p:cNvSpPr>
              <a:spLocks/>
            </p:cNvSpPr>
            <p:nvPr/>
          </p:nvSpPr>
          <p:spPr bwMode="auto">
            <a:xfrm>
              <a:off x="3282951" y="5083175"/>
              <a:ext cx="274638" cy="258763"/>
            </a:xfrm>
            <a:custGeom>
              <a:avLst/>
              <a:gdLst>
                <a:gd name="T0" fmla="*/ 3 w 173"/>
                <a:gd name="T1" fmla="*/ 0 h 163"/>
                <a:gd name="T2" fmla="*/ 3 w 173"/>
                <a:gd name="T3" fmla="*/ 0 h 163"/>
                <a:gd name="T4" fmla="*/ 173 w 173"/>
                <a:gd name="T5" fmla="*/ 0 h 163"/>
                <a:gd name="T6" fmla="*/ 173 w 173"/>
                <a:gd name="T7" fmla="*/ 0 h 163"/>
                <a:gd name="T8" fmla="*/ 156 w 173"/>
                <a:gd name="T9" fmla="*/ 140 h 163"/>
                <a:gd name="T10" fmla="*/ 156 w 173"/>
                <a:gd name="T11" fmla="*/ 140 h 163"/>
                <a:gd name="T12" fmla="*/ 155 w 173"/>
                <a:gd name="T13" fmla="*/ 145 h 163"/>
                <a:gd name="T14" fmla="*/ 153 w 173"/>
                <a:gd name="T15" fmla="*/ 149 h 163"/>
                <a:gd name="T16" fmla="*/ 146 w 173"/>
                <a:gd name="T17" fmla="*/ 156 h 163"/>
                <a:gd name="T18" fmla="*/ 140 w 173"/>
                <a:gd name="T19" fmla="*/ 160 h 163"/>
                <a:gd name="T20" fmla="*/ 132 w 173"/>
                <a:gd name="T21" fmla="*/ 163 h 163"/>
                <a:gd name="T22" fmla="*/ 132 w 173"/>
                <a:gd name="T23" fmla="*/ 163 h 163"/>
                <a:gd name="T24" fmla="*/ 0 w 173"/>
                <a:gd name="T25" fmla="*/ 126 h 163"/>
                <a:gd name="T26" fmla="*/ 0 w 173"/>
                <a:gd name="T27" fmla="*/ 126 h 163"/>
                <a:gd name="T28" fmla="*/ 3 w 173"/>
                <a:gd name="T29" fmla="*/ 0 h 163"/>
                <a:gd name="T30" fmla="*/ 3 w 173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163">
                  <a:moveTo>
                    <a:pt x="3" y="0"/>
                  </a:moveTo>
                  <a:lnTo>
                    <a:pt x="3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6" y="140"/>
                  </a:lnTo>
                  <a:lnTo>
                    <a:pt x="156" y="140"/>
                  </a:lnTo>
                  <a:lnTo>
                    <a:pt x="155" y="145"/>
                  </a:lnTo>
                  <a:lnTo>
                    <a:pt x="153" y="149"/>
                  </a:lnTo>
                  <a:lnTo>
                    <a:pt x="146" y="156"/>
                  </a:lnTo>
                  <a:lnTo>
                    <a:pt x="140" y="160"/>
                  </a:lnTo>
                  <a:lnTo>
                    <a:pt x="132" y="163"/>
                  </a:lnTo>
                  <a:lnTo>
                    <a:pt x="132" y="163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CA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84" name="Freeform 60"/>
            <p:cNvSpPr>
              <a:spLocks/>
            </p:cNvSpPr>
            <p:nvPr/>
          </p:nvSpPr>
          <p:spPr bwMode="auto">
            <a:xfrm>
              <a:off x="3289301" y="5083175"/>
              <a:ext cx="268288" cy="258763"/>
            </a:xfrm>
            <a:custGeom>
              <a:avLst/>
              <a:gdLst>
                <a:gd name="T0" fmla="*/ 3 w 169"/>
                <a:gd name="T1" fmla="*/ 0 h 163"/>
                <a:gd name="T2" fmla="*/ 3 w 169"/>
                <a:gd name="T3" fmla="*/ 0 h 163"/>
                <a:gd name="T4" fmla="*/ 169 w 169"/>
                <a:gd name="T5" fmla="*/ 0 h 163"/>
                <a:gd name="T6" fmla="*/ 169 w 169"/>
                <a:gd name="T7" fmla="*/ 0 h 163"/>
                <a:gd name="T8" fmla="*/ 152 w 169"/>
                <a:gd name="T9" fmla="*/ 140 h 163"/>
                <a:gd name="T10" fmla="*/ 152 w 169"/>
                <a:gd name="T11" fmla="*/ 140 h 163"/>
                <a:gd name="T12" fmla="*/ 151 w 169"/>
                <a:gd name="T13" fmla="*/ 144 h 163"/>
                <a:gd name="T14" fmla="*/ 149 w 169"/>
                <a:gd name="T15" fmla="*/ 148 h 163"/>
                <a:gd name="T16" fmla="*/ 142 w 169"/>
                <a:gd name="T17" fmla="*/ 155 h 163"/>
                <a:gd name="T18" fmla="*/ 136 w 169"/>
                <a:gd name="T19" fmla="*/ 160 h 163"/>
                <a:gd name="T20" fmla="*/ 128 w 169"/>
                <a:gd name="T21" fmla="*/ 163 h 163"/>
                <a:gd name="T22" fmla="*/ 128 w 169"/>
                <a:gd name="T23" fmla="*/ 163 h 163"/>
                <a:gd name="T24" fmla="*/ 0 w 169"/>
                <a:gd name="T25" fmla="*/ 125 h 163"/>
                <a:gd name="T26" fmla="*/ 0 w 169"/>
                <a:gd name="T27" fmla="*/ 125 h 163"/>
                <a:gd name="T28" fmla="*/ 3 w 169"/>
                <a:gd name="T29" fmla="*/ 0 h 163"/>
                <a:gd name="T30" fmla="*/ 3 w 169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9" h="163">
                  <a:moveTo>
                    <a:pt x="3" y="0"/>
                  </a:moveTo>
                  <a:lnTo>
                    <a:pt x="3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52" y="140"/>
                  </a:lnTo>
                  <a:lnTo>
                    <a:pt x="152" y="140"/>
                  </a:lnTo>
                  <a:lnTo>
                    <a:pt x="151" y="144"/>
                  </a:lnTo>
                  <a:lnTo>
                    <a:pt x="149" y="148"/>
                  </a:lnTo>
                  <a:lnTo>
                    <a:pt x="142" y="155"/>
                  </a:lnTo>
                  <a:lnTo>
                    <a:pt x="136" y="160"/>
                  </a:lnTo>
                  <a:lnTo>
                    <a:pt x="128" y="163"/>
                  </a:lnTo>
                  <a:lnTo>
                    <a:pt x="128" y="163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C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85" name="Freeform 61"/>
            <p:cNvSpPr>
              <a:spLocks/>
            </p:cNvSpPr>
            <p:nvPr/>
          </p:nvSpPr>
          <p:spPr bwMode="auto">
            <a:xfrm>
              <a:off x="3294063" y="5083175"/>
              <a:ext cx="263525" cy="258763"/>
            </a:xfrm>
            <a:custGeom>
              <a:avLst/>
              <a:gdLst>
                <a:gd name="T0" fmla="*/ 4 w 166"/>
                <a:gd name="T1" fmla="*/ 0 h 163"/>
                <a:gd name="T2" fmla="*/ 4 w 166"/>
                <a:gd name="T3" fmla="*/ 0 h 163"/>
                <a:gd name="T4" fmla="*/ 166 w 166"/>
                <a:gd name="T5" fmla="*/ 0 h 163"/>
                <a:gd name="T6" fmla="*/ 166 w 166"/>
                <a:gd name="T7" fmla="*/ 0 h 163"/>
                <a:gd name="T8" fmla="*/ 149 w 166"/>
                <a:gd name="T9" fmla="*/ 140 h 163"/>
                <a:gd name="T10" fmla="*/ 149 w 166"/>
                <a:gd name="T11" fmla="*/ 140 h 163"/>
                <a:gd name="T12" fmla="*/ 148 w 166"/>
                <a:gd name="T13" fmla="*/ 144 h 163"/>
                <a:gd name="T14" fmla="*/ 146 w 166"/>
                <a:gd name="T15" fmla="*/ 148 h 163"/>
                <a:gd name="T16" fmla="*/ 141 w 166"/>
                <a:gd name="T17" fmla="*/ 155 h 163"/>
                <a:gd name="T18" fmla="*/ 133 w 166"/>
                <a:gd name="T19" fmla="*/ 160 h 163"/>
                <a:gd name="T20" fmla="*/ 125 w 166"/>
                <a:gd name="T21" fmla="*/ 163 h 163"/>
                <a:gd name="T22" fmla="*/ 125 w 166"/>
                <a:gd name="T23" fmla="*/ 163 h 163"/>
                <a:gd name="T24" fmla="*/ 0 w 166"/>
                <a:gd name="T25" fmla="*/ 124 h 163"/>
                <a:gd name="T26" fmla="*/ 0 w 166"/>
                <a:gd name="T27" fmla="*/ 124 h 163"/>
                <a:gd name="T28" fmla="*/ 4 w 166"/>
                <a:gd name="T29" fmla="*/ 0 h 163"/>
                <a:gd name="T30" fmla="*/ 4 w 166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6" h="163">
                  <a:moveTo>
                    <a:pt x="4" y="0"/>
                  </a:moveTo>
                  <a:lnTo>
                    <a:pt x="4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49" y="140"/>
                  </a:lnTo>
                  <a:lnTo>
                    <a:pt x="149" y="140"/>
                  </a:lnTo>
                  <a:lnTo>
                    <a:pt x="148" y="144"/>
                  </a:lnTo>
                  <a:lnTo>
                    <a:pt x="146" y="148"/>
                  </a:lnTo>
                  <a:lnTo>
                    <a:pt x="141" y="155"/>
                  </a:lnTo>
                  <a:lnTo>
                    <a:pt x="133" y="160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DA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86" name="Freeform 62"/>
            <p:cNvSpPr>
              <a:spLocks/>
            </p:cNvSpPr>
            <p:nvPr/>
          </p:nvSpPr>
          <p:spPr bwMode="auto">
            <a:xfrm>
              <a:off x="3300413" y="5083175"/>
              <a:ext cx="257175" cy="258763"/>
            </a:xfrm>
            <a:custGeom>
              <a:avLst/>
              <a:gdLst>
                <a:gd name="T0" fmla="*/ 4 w 162"/>
                <a:gd name="T1" fmla="*/ 0 h 163"/>
                <a:gd name="T2" fmla="*/ 4 w 162"/>
                <a:gd name="T3" fmla="*/ 0 h 163"/>
                <a:gd name="T4" fmla="*/ 162 w 162"/>
                <a:gd name="T5" fmla="*/ 0 h 163"/>
                <a:gd name="T6" fmla="*/ 162 w 162"/>
                <a:gd name="T7" fmla="*/ 0 h 163"/>
                <a:gd name="T8" fmla="*/ 145 w 162"/>
                <a:gd name="T9" fmla="*/ 140 h 163"/>
                <a:gd name="T10" fmla="*/ 145 w 162"/>
                <a:gd name="T11" fmla="*/ 140 h 163"/>
                <a:gd name="T12" fmla="*/ 144 w 162"/>
                <a:gd name="T13" fmla="*/ 144 h 163"/>
                <a:gd name="T14" fmla="*/ 142 w 162"/>
                <a:gd name="T15" fmla="*/ 148 h 163"/>
                <a:gd name="T16" fmla="*/ 137 w 162"/>
                <a:gd name="T17" fmla="*/ 155 h 163"/>
                <a:gd name="T18" fmla="*/ 129 w 162"/>
                <a:gd name="T19" fmla="*/ 160 h 163"/>
                <a:gd name="T20" fmla="*/ 121 w 162"/>
                <a:gd name="T21" fmla="*/ 163 h 163"/>
                <a:gd name="T22" fmla="*/ 121 w 162"/>
                <a:gd name="T23" fmla="*/ 163 h 163"/>
                <a:gd name="T24" fmla="*/ 0 w 162"/>
                <a:gd name="T25" fmla="*/ 122 h 163"/>
                <a:gd name="T26" fmla="*/ 0 w 162"/>
                <a:gd name="T27" fmla="*/ 122 h 163"/>
                <a:gd name="T28" fmla="*/ 4 w 162"/>
                <a:gd name="T29" fmla="*/ 0 h 163"/>
                <a:gd name="T30" fmla="*/ 4 w 162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63">
                  <a:moveTo>
                    <a:pt x="4" y="0"/>
                  </a:moveTo>
                  <a:lnTo>
                    <a:pt x="4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45" y="140"/>
                  </a:lnTo>
                  <a:lnTo>
                    <a:pt x="145" y="140"/>
                  </a:lnTo>
                  <a:lnTo>
                    <a:pt x="144" y="144"/>
                  </a:lnTo>
                  <a:lnTo>
                    <a:pt x="142" y="148"/>
                  </a:lnTo>
                  <a:lnTo>
                    <a:pt x="137" y="155"/>
                  </a:lnTo>
                  <a:lnTo>
                    <a:pt x="129" y="160"/>
                  </a:lnTo>
                  <a:lnTo>
                    <a:pt x="121" y="163"/>
                  </a:lnTo>
                  <a:lnTo>
                    <a:pt x="121" y="163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EA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87" name="Freeform 63"/>
            <p:cNvSpPr>
              <a:spLocks/>
            </p:cNvSpPr>
            <p:nvPr/>
          </p:nvSpPr>
          <p:spPr bwMode="auto">
            <a:xfrm>
              <a:off x="3306763" y="5083175"/>
              <a:ext cx="250825" cy="258763"/>
            </a:xfrm>
            <a:custGeom>
              <a:avLst/>
              <a:gdLst>
                <a:gd name="T0" fmla="*/ 4 w 158"/>
                <a:gd name="T1" fmla="*/ 0 h 163"/>
                <a:gd name="T2" fmla="*/ 4 w 158"/>
                <a:gd name="T3" fmla="*/ 0 h 163"/>
                <a:gd name="T4" fmla="*/ 158 w 158"/>
                <a:gd name="T5" fmla="*/ 0 h 163"/>
                <a:gd name="T6" fmla="*/ 158 w 158"/>
                <a:gd name="T7" fmla="*/ 0 h 163"/>
                <a:gd name="T8" fmla="*/ 141 w 158"/>
                <a:gd name="T9" fmla="*/ 140 h 163"/>
                <a:gd name="T10" fmla="*/ 141 w 158"/>
                <a:gd name="T11" fmla="*/ 140 h 163"/>
                <a:gd name="T12" fmla="*/ 140 w 158"/>
                <a:gd name="T13" fmla="*/ 144 h 163"/>
                <a:gd name="T14" fmla="*/ 138 w 158"/>
                <a:gd name="T15" fmla="*/ 148 h 163"/>
                <a:gd name="T16" fmla="*/ 133 w 158"/>
                <a:gd name="T17" fmla="*/ 155 h 163"/>
                <a:gd name="T18" fmla="*/ 125 w 158"/>
                <a:gd name="T19" fmla="*/ 160 h 163"/>
                <a:gd name="T20" fmla="*/ 118 w 158"/>
                <a:gd name="T21" fmla="*/ 163 h 163"/>
                <a:gd name="T22" fmla="*/ 118 w 158"/>
                <a:gd name="T23" fmla="*/ 163 h 163"/>
                <a:gd name="T24" fmla="*/ 0 w 158"/>
                <a:gd name="T25" fmla="*/ 121 h 163"/>
                <a:gd name="T26" fmla="*/ 0 w 158"/>
                <a:gd name="T27" fmla="*/ 121 h 163"/>
                <a:gd name="T28" fmla="*/ 4 w 158"/>
                <a:gd name="T29" fmla="*/ 0 h 163"/>
                <a:gd name="T30" fmla="*/ 4 w 158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8" h="163">
                  <a:moveTo>
                    <a:pt x="4" y="0"/>
                  </a:moveTo>
                  <a:lnTo>
                    <a:pt x="4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41" y="140"/>
                  </a:lnTo>
                  <a:lnTo>
                    <a:pt x="141" y="140"/>
                  </a:lnTo>
                  <a:lnTo>
                    <a:pt x="140" y="144"/>
                  </a:lnTo>
                  <a:lnTo>
                    <a:pt x="138" y="148"/>
                  </a:lnTo>
                  <a:lnTo>
                    <a:pt x="133" y="155"/>
                  </a:lnTo>
                  <a:lnTo>
                    <a:pt x="125" y="160"/>
                  </a:lnTo>
                  <a:lnTo>
                    <a:pt x="118" y="163"/>
                  </a:lnTo>
                  <a:lnTo>
                    <a:pt x="118" y="163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EAE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88" name="Freeform 64"/>
            <p:cNvSpPr>
              <a:spLocks/>
            </p:cNvSpPr>
            <p:nvPr/>
          </p:nvSpPr>
          <p:spPr bwMode="auto">
            <a:xfrm>
              <a:off x="3313113" y="5083175"/>
              <a:ext cx="244475" cy="258763"/>
            </a:xfrm>
            <a:custGeom>
              <a:avLst/>
              <a:gdLst>
                <a:gd name="T0" fmla="*/ 4 w 154"/>
                <a:gd name="T1" fmla="*/ 0 h 163"/>
                <a:gd name="T2" fmla="*/ 4 w 154"/>
                <a:gd name="T3" fmla="*/ 0 h 163"/>
                <a:gd name="T4" fmla="*/ 154 w 154"/>
                <a:gd name="T5" fmla="*/ 0 h 163"/>
                <a:gd name="T6" fmla="*/ 154 w 154"/>
                <a:gd name="T7" fmla="*/ 0 h 163"/>
                <a:gd name="T8" fmla="*/ 137 w 154"/>
                <a:gd name="T9" fmla="*/ 140 h 163"/>
                <a:gd name="T10" fmla="*/ 137 w 154"/>
                <a:gd name="T11" fmla="*/ 140 h 163"/>
                <a:gd name="T12" fmla="*/ 136 w 154"/>
                <a:gd name="T13" fmla="*/ 144 h 163"/>
                <a:gd name="T14" fmla="*/ 134 w 154"/>
                <a:gd name="T15" fmla="*/ 148 h 163"/>
                <a:gd name="T16" fmla="*/ 129 w 154"/>
                <a:gd name="T17" fmla="*/ 155 h 163"/>
                <a:gd name="T18" fmla="*/ 122 w 154"/>
                <a:gd name="T19" fmla="*/ 160 h 163"/>
                <a:gd name="T20" fmla="*/ 114 w 154"/>
                <a:gd name="T21" fmla="*/ 163 h 163"/>
                <a:gd name="T22" fmla="*/ 114 w 154"/>
                <a:gd name="T23" fmla="*/ 163 h 163"/>
                <a:gd name="T24" fmla="*/ 0 w 154"/>
                <a:gd name="T25" fmla="*/ 119 h 163"/>
                <a:gd name="T26" fmla="*/ 0 w 154"/>
                <a:gd name="T27" fmla="*/ 119 h 163"/>
                <a:gd name="T28" fmla="*/ 4 w 154"/>
                <a:gd name="T29" fmla="*/ 0 h 163"/>
                <a:gd name="T30" fmla="*/ 4 w 154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4" h="163">
                  <a:moveTo>
                    <a:pt x="4" y="0"/>
                  </a:moveTo>
                  <a:lnTo>
                    <a:pt x="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37" y="140"/>
                  </a:lnTo>
                  <a:lnTo>
                    <a:pt x="137" y="140"/>
                  </a:lnTo>
                  <a:lnTo>
                    <a:pt x="136" y="144"/>
                  </a:lnTo>
                  <a:lnTo>
                    <a:pt x="134" y="148"/>
                  </a:lnTo>
                  <a:lnTo>
                    <a:pt x="129" y="155"/>
                  </a:lnTo>
                  <a:lnTo>
                    <a:pt x="122" y="160"/>
                  </a:lnTo>
                  <a:lnTo>
                    <a:pt x="114" y="163"/>
                  </a:lnTo>
                  <a:lnTo>
                    <a:pt x="114" y="16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FA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89" name="Freeform 65"/>
            <p:cNvSpPr>
              <a:spLocks/>
            </p:cNvSpPr>
            <p:nvPr/>
          </p:nvSpPr>
          <p:spPr bwMode="auto">
            <a:xfrm>
              <a:off x="3317876" y="5083175"/>
              <a:ext cx="239713" cy="258763"/>
            </a:xfrm>
            <a:custGeom>
              <a:avLst/>
              <a:gdLst>
                <a:gd name="T0" fmla="*/ 4 w 151"/>
                <a:gd name="T1" fmla="*/ 0 h 163"/>
                <a:gd name="T2" fmla="*/ 4 w 151"/>
                <a:gd name="T3" fmla="*/ 0 h 163"/>
                <a:gd name="T4" fmla="*/ 151 w 151"/>
                <a:gd name="T5" fmla="*/ 0 h 163"/>
                <a:gd name="T6" fmla="*/ 151 w 151"/>
                <a:gd name="T7" fmla="*/ 0 h 163"/>
                <a:gd name="T8" fmla="*/ 134 w 151"/>
                <a:gd name="T9" fmla="*/ 140 h 163"/>
                <a:gd name="T10" fmla="*/ 134 w 151"/>
                <a:gd name="T11" fmla="*/ 140 h 163"/>
                <a:gd name="T12" fmla="*/ 133 w 151"/>
                <a:gd name="T13" fmla="*/ 144 h 163"/>
                <a:gd name="T14" fmla="*/ 131 w 151"/>
                <a:gd name="T15" fmla="*/ 148 h 163"/>
                <a:gd name="T16" fmla="*/ 126 w 151"/>
                <a:gd name="T17" fmla="*/ 155 h 163"/>
                <a:gd name="T18" fmla="*/ 119 w 151"/>
                <a:gd name="T19" fmla="*/ 160 h 163"/>
                <a:gd name="T20" fmla="*/ 111 w 151"/>
                <a:gd name="T21" fmla="*/ 163 h 163"/>
                <a:gd name="T22" fmla="*/ 111 w 151"/>
                <a:gd name="T23" fmla="*/ 163 h 163"/>
                <a:gd name="T24" fmla="*/ 0 w 151"/>
                <a:gd name="T25" fmla="*/ 119 h 163"/>
                <a:gd name="T26" fmla="*/ 0 w 151"/>
                <a:gd name="T27" fmla="*/ 119 h 163"/>
                <a:gd name="T28" fmla="*/ 4 w 151"/>
                <a:gd name="T29" fmla="*/ 0 h 163"/>
                <a:gd name="T30" fmla="*/ 4 w 151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1" h="163">
                  <a:moveTo>
                    <a:pt x="4" y="0"/>
                  </a:moveTo>
                  <a:lnTo>
                    <a:pt x="4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34" y="140"/>
                  </a:lnTo>
                  <a:lnTo>
                    <a:pt x="134" y="140"/>
                  </a:lnTo>
                  <a:lnTo>
                    <a:pt x="133" y="144"/>
                  </a:lnTo>
                  <a:lnTo>
                    <a:pt x="131" y="148"/>
                  </a:lnTo>
                  <a:lnTo>
                    <a:pt x="126" y="155"/>
                  </a:lnTo>
                  <a:lnTo>
                    <a:pt x="119" y="160"/>
                  </a:lnTo>
                  <a:lnTo>
                    <a:pt x="111" y="163"/>
                  </a:lnTo>
                  <a:lnTo>
                    <a:pt x="111" y="16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FA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90" name="Freeform 66"/>
            <p:cNvSpPr>
              <a:spLocks/>
            </p:cNvSpPr>
            <p:nvPr/>
          </p:nvSpPr>
          <p:spPr bwMode="auto">
            <a:xfrm>
              <a:off x="3324226" y="5083175"/>
              <a:ext cx="233363" cy="258763"/>
            </a:xfrm>
            <a:custGeom>
              <a:avLst/>
              <a:gdLst>
                <a:gd name="T0" fmla="*/ 4 w 147"/>
                <a:gd name="T1" fmla="*/ 0 h 163"/>
                <a:gd name="T2" fmla="*/ 4 w 147"/>
                <a:gd name="T3" fmla="*/ 0 h 163"/>
                <a:gd name="T4" fmla="*/ 147 w 147"/>
                <a:gd name="T5" fmla="*/ 0 h 163"/>
                <a:gd name="T6" fmla="*/ 147 w 147"/>
                <a:gd name="T7" fmla="*/ 0 h 163"/>
                <a:gd name="T8" fmla="*/ 130 w 147"/>
                <a:gd name="T9" fmla="*/ 140 h 163"/>
                <a:gd name="T10" fmla="*/ 130 w 147"/>
                <a:gd name="T11" fmla="*/ 140 h 163"/>
                <a:gd name="T12" fmla="*/ 129 w 147"/>
                <a:gd name="T13" fmla="*/ 144 h 163"/>
                <a:gd name="T14" fmla="*/ 127 w 147"/>
                <a:gd name="T15" fmla="*/ 148 h 163"/>
                <a:gd name="T16" fmla="*/ 122 w 147"/>
                <a:gd name="T17" fmla="*/ 155 h 163"/>
                <a:gd name="T18" fmla="*/ 115 w 147"/>
                <a:gd name="T19" fmla="*/ 159 h 163"/>
                <a:gd name="T20" fmla="*/ 107 w 147"/>
                <a:gd name="T21" fmla="*/ 163 h 163"/>
                <a:gd name="T22" fmla="*/ 107 w 147"/>
                <a:gd name="T23" fmla="*/ 163 h 163"/>
                <a:gd name="T24" fmla="*/ 0 w 147"/>
                <a:gd name="T25" fmla="*/ 118 h 163"/>
                <a:gd name="T26" fmla="*/ 0 w 147"/>
                <a:gd name="T27" fmla="*/ 118 h 163"/>
                <a:gd name="T28" fmla="*/ 4 w 147"/>
                <a:gd name="T29" fmla="*/ 0 h 163"/>
                <a:gd name="T30" fmla="*/ 4 w 147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7" h="163">
                  <a:moveTo>
                    <a:pt x="4" y="0"/>
                  </a:moveTo>
                  <a:lnTo>
                    <a:pt x="4" y="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30" y="140"/>
                  </a:lnTo>
                  <a:lnTo>
                    <a:pt x="130" y="140"/>
                  </a:lnTo>
                  <a:lnTo>
                    <a:pt x="129" y="144"/>
                  </a:lnTo>
                  <a:lnTo>
                    <a:pt x="127" y="148"/>
                  </a:lnTo>
                  <a:lnTo>
                    <a:pt x="122" y="155"/>
                  </a:lnTo>
                  <a:lnTo>
                    <a:pt x="115" y="159"/>
                  </a:lnTo>
                  <a:lnTo>
                    <a:pt x="107" y="163"/>
                  </a:lnTo>
                  <a:lnTo>
                    <a:pt x="107" y="163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0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91" name="Freeform 67"/>
            <p:cNvSpPr>
              <a:spLocks/>
            </p:cNvSpPr>
            <p:nvPr/>
          </p:nvSpPr>
          <p:spPr bwMode="auto">
            <a:xfrm>
              <a:off x="3330576" y="5083175"/>
              <a:ext cx="227013" cy="258763"/>
            </a:xfrm>
            <a:custGeom>
              <a:avLst/>
              <a:gdLst>
                <a:gd name="T0" fmla="*/ 4 w 143"/>
                <a:gd name="T1" fmla="*/ 0 h 163"/>
                <a:gd name="T2" fmla="*/ 4 w 143"/>
                <a:gd name="T3" fmla="*/ 0 h 163"/>
                <a:gd name="T4" fmla="*/ 143 w 143"/>
                <a:gd name="T5" fmla="*/ 0 h 163"/>
                <a:gd name="T6" fmla="*/ 143 w 143"/>
                <a:gd name="T7" fmla="*/ 0 h 163"/>
                <a:gd name="T8" fmla="*/ 126 w 143"/>
                <a:gd name="T9" fmla="*/ 140 h 163"/>
                <a:gd name="T10" fmla="*/ 126 w 143"/>
                <a:gd name="T11" fmla="*/ 140 h 163"/>
                <a:gd name="T12" fmla="*/ 125 w 143"/>
                <a:gd name="T13" fmla="*/ 144 h 163"/>
                <a:gd name="T14" fmla="*/ 123 w 143"/>
                <a:gd name="T15" fmla="*/ 148 h 163"/>
                <a:gd name="T16" fmla="*/ 118 w 143"/>
                <a:gd name="T17" fmla="*/ 155 h 163"/>
                <a:gd name="T18" fmla="*/ 111 w 143"/>
                <a:gd name="T19" fmla="*/ 159 h 163"/>
                <a:gd name="T20" fmla="*/ 104 w 143"/>
                <a:gd name="T21" fmla="*/ 163 h 163"/>
                <a:gd name="T22" fmla="*/ 104 w 143"/>
                <a:gd name="T23" fmla="*/ 163 h 163"/>
                <a:gd name="T24" fmla="*/ 0 w 143"/>
                <a:gd name="T25" fmla="*/ 117 h 163"/>
                <a:gd name="T26" fmla="*/ 0 w 143"/>
                <a:gd name="T27" fmla="*/ 117 h 163"/>
                <a:gd name="T28" fmla="*/ 4 w 143"/>
                <a:gd name="T29" fmla="*/ 0 h 163"/>
                <a:gd name="T30" fmla="*/ 4 w 143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63">
                  <a:moveTo>
                    <a:pt x="4" y="0"/>
                  </a:moveTo>
                  <a:lnTo>
                    <a:pt x="4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6" y="140"/>
                  </a:lnTo>
                  <a:lnTo>
                    <a:pt x="126" y="140"/>
                  </a:lnTo>
                  <a:lnTo>
                    <a:pt x="125" y="144"/>
                  </a:lnTo>
                  <a:lnTo>
                    <a:pt x="123" y="148"/>
                  </a:lnTo>
                  <a:lnTo>
                    <a:pt x="118" y="155"/>
                  </a:lnTo>
                  <a:lnTo>
                    <a:pt x="111" y="159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1B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92" name="Freeform 68"/>
            <p:cNvSpPr>
              <a:spLocks/>
            </p:cNvSpPr>
            <p:nvPr/>
          </p:nvSpPr>
          <p:spPr bwMode="auto">
            <a:xfrm>
              <a:off x="3336926" y="5083175"/>
              <a:ext cx="220663" cy="255588"/>
            </a:xfrm>
            <a:custGeom>
              <a:avLst/>
              <a:gdLst>
                <a:gd name="T0" fmla="*/ 4 w 139"/>
                <a:gd name="T1" fmla="*/ 0 h 161"/>
                <a:gd name="T2" fmla="*/ 4 w 139"/>
                <a:gd name="T3" fmla="*/ 0 h 161"/>
                <a:gd name="T4" fmla="*/ 139 w 139"/>
                <a:gd name="T5" fmla="*/ 0 h 161"/>
                <a:gd name="T6" fmla="*/ 139 w 139"/>
                <a:gd name="T7" fmla="*/ 0 h 161"/>
                <a:gd name="T8" fmla="*/ 122 w 139"/>
                <a:gd name="T9" fmla="*/ 140 h 161"/>
                <a:gd name="T10" fmla="*/ 122 w 139"/>
                <a:gd name="T11" fmla="*/ 140 h 161"/>
                <a:gd name="T12" fmla="*/ 121 w 139"/>
                <a:gd name="T13" fmla="*/ 144 h 161"/>
                <a:gd name="T14" fmla="*/ 119 w 139"/>
                <a:gd name="T15" fmla="*/ 148 h 161"/>
                <a:gd name="T16" fmla="*/ 114 w 139"/>
                <a:gd name="T17" fmla="*/ 155 h 161"/>
                <a:gd name="T18" fmla="*/ 107 w 139"/>
                <a:gd name="T19" fmla="*/ 159 h 161"/>
                <a:gd name="T20" fmla="*/ 100 w 139"/>
                <a:gd name="T21" fmla="*/ 161 h 161"/>
                <a:gd name="T22" fmla="*/ 100 w 139"/>
                <a:gd name="T23" fmla="*/ 161 h 161"/>
                <a:gd name="T24" fmla="*/ 0 w 139"/>
                <a:gd name="T25" fmla="*/ 115 h 161"/>
                <a:gd name="T26" fmla="*/ 0 w 139"/>
                <a:gd name="T27" fmla="*/ 115 h 161"/>
                <a:gd name="T28" fmla="*/ 4 w 139"/>
                <a:gd name="T29" fmla="*/ 0 h 161"/>
                <a:gd name="T30" fmla="*/ 4 w 139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61">
                  <a:moveTo>
                    <a:pt x="4" y="0"/>
                  </a:moveTo>
                  <a:lnTo>
                    <a:pt x="4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21" y="144"/>
                  </a:lnTo>
                  <a:lnTo>
                    <a:pt x="119" y="148"/>
                  </a:lnTo>
                  <a:lnTo>
                    <a:pt x="114" y="155"/>
                  </a:lnTo>
                  <a:lnTo>
                    <a:pt x="107" y="159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1B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93" name="Freeform 69"/>
            <p:cNvSpPr>
              <a:spLocks/>
            </p:cNvSpPr>
            <p:nvPr/>
          </p:nvSpPr>
          <p:spPr bwMode="auto">
            <a:xfrm>
              <a:off x="3343276" y="5083175"/>
              <a:ext cx="214313" cy="255588"/>
            </a:xfrm>
            <a:custGeom>
              <a:avLst/>
              <a:gdLst>
                <a:gd name="T0" fmla="*/ 4 w 135"/>
                <a:gd name="T1" fmla="*/ 0 h 161"/>
                <a:gd name="T2" fmla="*/ 4 w 135"/>
                <a:gd name="T3" fmla="*/ 0 h 161"/>
                <a:gd name="T4" fmla="*/ 135 w 135"/>
                <a:gd name="T5" fmla="*/ 0 h 161"/>
                <a:gd name="T6" fmla="*/ 135 w 135"/>
                <a:gd name="T7" fmla="*/ 0 h 161"/>
                <a:gd name="T8" fmla="*/ 118 w 135"/>
                <a:gd name="T9" fmla="*/ 140 h 161"/>
                <a:gd name="T10" fmla="*/ 118 w 135"/>
                <a:gd name="T11" fmla="*/ 140 h 161"/>
                <a:gd name="T12" fmla="*/ 117 w 135"/>
                <a:gd name="T13" fmla="*/ 144 h 161"/>
                <a:gd name="T14" fmla="*/ 115 w 135"/>
                <a:gd name="T15" fmla="*/ 148 h 161"/>
                <a:gd name="T16" fmla="*/ 110 w 135"/>
                <a:gd name="T17" fmla="*/ 155 h 161"/>
                <a:gd name="T18" fmla="*/ 103 w 135"/>
                <a:gd name="T19" fmla="*/ 159 h 161"/>
                <a:gd name="T20" fmla="*/ 96 w 135"/>
                <a:gd name="T21" fmla="*/ 161 h 161"/>
                <a:gd name="T22" fmla="*/ 96 w 135"/>
                <a:gd name="T23" fmla="*/ 161 h 161"/>
                <a:gd name="T24" fmla="*/ 0 w 135"/>
                <a:gd name="T25" fmla="*/ 114 h 161"/>
                <a:gd name="T26" fmla="*/ 0 w 135"/>
                <a:gd name="T27" fmla="*/ 114 h 161"/>
                <a:gd name="T28" fmla="*/ 4 w 135"/>
                <a:gd name="T29" fmla="*/ 0 h 161"/>
                <a:gd name="T30" fmla="*/ 4 w 135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5" h="161">
                  <a:moveTo>
                    <a:pt x="4" y="0"/>
                  </a:moveTo>
                  <a:lnTo>
                    <a:pt x="4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18" y="140"/>
                  </a:lnTo>
                  <a:lnTo>
                    <a:pt x="118" y="140"/>
                  </a:lnTo>
                  <a:lnTo>
                    <a:pt x="117" y="144"/>
                  </a:lnTo>
                  <a:lnTo>
                    <a:pt x="115" y="148"/>
                  </a:lnTo>
                  <a:lnTo>
                    <a:pt x="110" y="155"/>
                  </a:lnTo>
                  <a:lnTo>
                    <a:pt x="103" y="159"/>
                  </a:lnTo>
                  <a:lnTo>
                    <a:pt x="96" y="161"/>
                  </a:lnTo>
                  <a:lnTo>
                    <a:pt x="96" y="161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2B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94" name="Freeform 70"/>
            <p:cNvSpPr>
              <a:spLocks/>
            </p:cNvSpPr>
            <p:nvPr/>
          </p:nvSpPr>
          <p:spPr bwMode="auto">
            <a:xfrm>
              <a:off x="3348038" y="5083175"/>
              <a:ext cx="209550" cy="255588"/>
            </a:xfrm>
            <a:custGeom>
              <a:avLst/>
              <a:gdLst>
                <a:gd name="T0" fmla="*/ 5 w 132"/>
                <a:gd name="T1" fmla="*/ 0 h 161"/>
                <a:gd name="T2" fmla="*/ 5 w 132"/>
                <a:gd name="T3" fmla="*/ 0 h 161"/>
                <a:gd name="T4" fmla="*/ 132 w 132"/>
                <a:gd name="T5" fmla="*/ 0 h 161"/>
                <a:gd name="T6" fmla="*/ 132 w 132"/>
                <a:gd name="T7" fmla="*/ 0 h 161"/>
                <a:gd name="T8" fmla="*/ 115 w 132"/>
                <a:gd name="T9" fmla="*/ 140 h 161"/>
                <a:gd name="T10" fmla="*/ 115 w 132"/>
                <a:gd name="T11" fmla="*/ 140 h 161"/>
                <a:gd name="T12" fmla="*/ 114 w 132"/>
                <a:gd name="T13" fmla="*/ 144 h 161"/>
                <a:gd name="T14" fmla="*/ 112 w 132"/>
                <a:gd name="T15" fmla="*/ 148 h 161"/>
                <a:gd name="T16" fmla="*/ 108 w 132"/>
                <a:gd name="T17" fmla="*/ 153 h 161"/>
                <a:gd name="T18" fmla="*/ 101 w 132"/>
                <a:gd name="T19" fmla="*/ 159 h 161"/>
                <a:gd name="T20" fmla="*/ 95 w 132"/>
                <a:gd name="T21" fmla="*/ 161 h 161"/>
                <a:gd name="T22" fmla="*/ 95 w 132"/>
                <a:gd name="T23" fmla="*/ 161 h 161"/>
                <a:gd name="T24" fmla="*/ 0 w 132"/>
                <a:gd name="T25" fmla="*/ 113 h 161"/>
                <a:gd name="T26" fmla="*/ 0 w 132"/>
                <a:gd name="T27" fmla="*/ 113 h 161"/>
                <a:gd name="T28" fmla="*/ 5 w 132"/>
                <a:gd name="T29" fmla="*/ 0 h 161"/>
                <a:gd name="T30" fmla="*/ 5 w 132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61">
                  <a:moveTo>
                    <a:pt x="5" y="0"/>
                  </a:moveTo>
                  <a:lnTo>
                    <a:pt x="5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15" y="140"/>
                  </a:lnTo>
                  <a:lnTo>
                    <a:pt x="115" y="140"/>
                  </a:lnTo>
                  <a:lnTo>
                    <a:pt x="114" y="144"/>
                  </a:lnTo>
                  <a:lnTo>
                    <a:pt x="112" y="148"/>
                  </a:lnTo>
                  <a:lnTo>
                    <a:pt x="108" y="153"/>
                  </a:lnTo>
                  <a:lnTo>
                    <a:pt x="101" y="159"/>
                  </a:lnTo>
                  <a:lnTo>
                    <a:pt x="95" y="161"/>
                  </a:lnTo>
                  <a:lnTo>
                    <a:pt x="95" y="161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2B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95" name="Freeform 71"/>
            <p:cNvSpPr>
              <a:spLocks/>
            </p:cNvSpPr>
            <p:nvPr/>
          </p:nvSpPr>
          <p:spPr bwMode="auto">
            <a:xfrm>
              <a:off x="3354388" y="5083175"/>
              <a:ext cx="203200" cy="255588"/>
            </a:xfrm>
            <a:custGeom>
              <a:avLst/>
              <a:gdLst>
                <a:gd name="T0" fmla="*/ 4 w 128"/>
                <a:gd name="T1" fmla="*/ 0 h 161"/>
                <a:gd name="T2" fmla="*/ 4 w 128"/>
                <a:gd name="T3" fmla="*/ 0 h 161"/>
                <a:gd name="T4" fmla="*/ 128 w 128"/>
                <a:gd name="T5" fmla="*/ 0 h 161"/>
                <a:gd name="T6" fmla="*/ 128 w 128"/>
                <a:gd name="T7" fmla="*/ 0 h 161"/>
                <a:gd name="T8" fmla="*/ 111 w 128"/>
                <a:gd name="T9" fmla="*/ 140 h 161"/>
                <a:gd name="T10" fmla="*/ 111 w 128"/>
                <a:gd name="T11" fmla="*/ 140 h 161"/>
                <a:gd name="T12" fmla="*/ 111 w 128"/>
                <a:gd name="T13" fmla="*/ 144 h 161"/>
                <a:gd name="T14" fmla="*/ 108 w 128"/>
                <a:gd name="T15" fmla="*/ 148 h 161"/>
                <a:gd name="T16" fmla="*/ 104 w 128"/>
                <a:gd name="T17" fmla="*/ 153 h 161"/>
                <a:gd name="T18" fmla="*/ 97 w 128"/>
                <a:gd name="T19" fmla="*/ 159 h 161"/>
                <a:gd name="T20" fmla="*/ 91 w 128"/>
                <a:gd name="T21" fmla="*/ 161 h 161"/>
                <a:gd name="T22" fmla="*/ 91 w 128"/>
                <a:gd name="T23" fmla="*/ 161 h 161"/>
                <a:gd name="T24" fmla="*/ 0 w 128"/>
                <a:gd name="T25" fmla="*/ 113 h 161"/>
                <a:gd name="T26" fmla="*/ 0 w 128"/>
                <a:gd name="T27" fmla="*/ 113 h 161"/>
                <a:gd name="T28" fmla="*/ 4 w 128"/>
                <a:gd name="T29" fmla="*/ 0 h 161"/>
                <a:gd name="T30" fmla="*/ 4 w 128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161">
                  <a:moveTo>
                    <a:pt x="4" y="0"/>
                  </a:moveTo>
                  <a:lnTo>
                    <a:pt x="4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11" y="140"/>
                  </a:lnTo>
                  <a:lnTo>
                    <a:pt x="111" y="140"/>
                  </a:lnTo>
                  <a:lnTo>
                    <a:pt x="111" y="144"/>
                  </a:lnTo>
                  <a:lnTo>
                    <a:pt x="108" y="148"/>
                  </a:lnTo>
                  <a:lnTo>
                    <a:pt x="104" y="153"/>
                  </a:lnTo>
                  <a:lnTo>
                    <a:pt x="97" y="159"/>
                  </a:lnTo>
                  <a:lnTo>
                    <a:pt x="91" y="161"/>
                  </a:lnTo>
                  <a:lnTo>
                    <a:pt x="91" y="161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3B3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96" name="Freeform 72"/>
            <p:cNvSpPr>
              <a:spLocks/>
            </p:cNvSpPr>
            <p:nvPr/>
          </p:nvSpPr>
          <p:spPr bwMode="auto">
            <a:xfrm>
              <a:off x="3360738" y="5083175"/>
              <a:ext cx="196850" cy="255588"/>
            </a:xfrm>
            <a:custGeom>
              <a:avLst/>
              <a:gdLst>
                <a:gd name="T0" fmla="*/ 4 w 124"/>
                <a:gd name="T1" fmla="*/ 0 h 161"/>
                <a:gd name="T2" fmla="*/ 4 w 124"/>
                <a:gd name="T3" fmla="*/ 0 h 161"/>
                <a:gd name="T4" fmla="*/ 124 w 124"/>
                <a:gd name="T5" fmla="*/ 0 h 161"/>
                <a:gd name="T6" fmla="*/ 124 w 124"/>
                <a:gd name="T7" fmla="*/ 0 h 161"/>
                <a:gd name="T8" fmla="*/ 107 w 124"/>
                <a:gd name="T9" fmla="*/ 140 h 161"/>
                <a:gd name="T10" fmla="*/ 107 w 124"/>
                <a:gd name="T11" fmla="*/ 140 h 161"/>
                <a:gd name="T12" fmla="*/ 104 w 124"/>
                <a:gd name="T13" fmla="*/ 148 h 161"/>
                <a:gd name="T14" fmla="*/ 100 w 124"/>
                <a:gd name="T15" fmla="*/ 153 h 161"/>
                <a:gd name="T16" fmla="*/ 93 w 124"/>
                <a:gd name="T17" fmla="*/ 159 h 161"/>
                <a:gd name="T18" fmla="*/ 87 w 124"/>
                <a:gd name="T19" fmla="*/ 161 h 161"/>
                <a:gd name="T20" fmla="*/ 87 w 124"/>
                <a:gd name="T21" fmla="*/ 161 h 161"/>
                <a:gd name="T22" fmla="*/ 0 w 124"/>
                <a:gd name="T23" fmla="*/ 111 h 161"/>
                <a:gd name="T24" fmla="*/ 0 w 124"/>
                <a:gd name="T25" fmla="*/ 111 h 161"/>
                <a:gd name="T26" fmla="*/ 4 w 124"/>
                <a:gd name="T27" fmla="*/ 0 h 161"/>
                <a:gd name="T28" fmla="*/ 4 w 124"/>
                <a:gd name="T2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" h="161">
                  <a:moveTo>
                    <a:pt x="4" y="0"/>
                  </a:moveTo>
                  <a:lnTo>
                    <a:pt x="4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07" y="140"/>
                  </a:lnTo>
                  <a:lnTo>
                    <a:pt x="107" y="140"/>
                  </a:lnTo>
                  <a:lnTo>
                    <a:pt x="104" y="148"/>
                  </a:lnTo>
                  <a:lnTo>
                    <a:pt x="100" y="153"/>
                  </a:lnTo>
                  <a:lnTo>
                    <a:pt x="93" y="159"/>
                  </a:lnTo>
                  <a:lnTo>
                    <a:pt x="87" y="161"/>
                  </a:lnTo>
                  <a:lnTo>
                    <a:pt x="87" y="16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4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97" name="Freeform 73"/>
            <p:cNvSpPr>
              <a:spLocks/>
            </p:cNvSpPr>
            <p:nvPr/>
          </p:nvSpPr>
          <p:spPr bwMode="auto">
            <a:xfrm>
              <a:off x="3367088" y="5083175"/>
              <a:ext cx="190500" cy="255588"/>
            </a:xfrm>
            <a:custGeom>
              <a:avLst/>
              <a:gdLst>
                <a:gd name="T0" fmla="*/ 4 w 120"/>
                <a:gd name="T1" fmla="*/ 0 h 161"/>
                <a:gd name="T2" fmla="*/ 4 w 120"/>
                <a:gd name="T3" fmla="*/ 0 h 161"/>
                <a:gd name="T4" fmla="*/ 120 w 120"/>
                <a:gd name="T5" fmla="*/ 0 h 161"/>
                <a:gd name="T6" fmla="*/ 120 w 120"/>
                <a:gd name="T7" fmla="*/ 0 h 161"/>
                <a:gd name="T8" fmla="*/ 103 w 120"/>
                <a:gd name="T9" fmla="*/ 140 h 161"/>
                <a:gd name="T10" fmla="*/ 103 w 120"/>
                <a:gd name="T11" fmla="*/ 140 h 161"/>
                <a:gd name="T12" fmla="*/ 100 w 120"/>
                <a:gd name="T13" fmla="*/ 148 h 161"/>
                <a:gd name="T14" fmla="*/ 96 w 120"/>
                <a:gd name="T15" fmla="*/ 153 h 161"/>
                <a:gd name="T16" fmla="*/ 89 w 120"/>
                <a:gd name="T17" fmla="*/ 159 h 161"/>
                <a:gd name="T18" fmla="*/ 83 w 120"/>
                <a:gd name="T19" fmla="*/ 161 h 161"/>
                <a:gd name="T20" fmla="*/ 83 w 120"/>
                <a:gd name="T21" fmla="*/ 161 h 161"/>
                <a:gd name="T22" fmla="*/ 0 w 120"/>
                <a:gd name="T23" fmla="*/ 110 h 161"/>
                <a:gd name="T24" fmla="*/ 0 w 120"/>
                <a:gd name="T25" fmla="*/ 110 h 161"/>
                <a:gd name="T26" fmla="*/ 4 w 120"/>
                <a:gd name="T27" fmla="*/ 0 h 161"/>
                <a:gd name="T28" fmla="*/ 4 w 120"/>
                <a:gd name="T2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61">
                  <a:moveTo>
                    <a:pt x="4" y="0"/>
                  </a:moveTo>
                  <a:lnTo>
                    <a:pt x="4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3" y="140"/>
                  </a:lnTo>
                  <a:lnTo>
                    <a:pt x="103" y="140"/>
                  </a:lnTo>
                  <a:lnTo>
                    <a:pt x="100" y="148"/>
                  </a:lnTo>
                  <a:lnTo>
                    <a:pt x="96" y="153"/>
                  </a:lnTo>
                  <a:lnTo>
                    <a:pt x="89" y="159"/>
                  </a:lnTo>
                  <a:lnTo>
                    <a:pt x="83" y="161"/>
                  </a:lnTo>
                  <a:lnTo>
                    <a:pt x="83" y="16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4B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98" name="Freeform 74"/>
            <p:cNvSpPr>
              <a:spLocks/>
            </p:cNvSpPr>
            <p:nvPr/>
          </p:nvSpPr>
          <p:spPr bwMode="auto">
            <a:xfrm>
              <a:off x="3371851" y="5083175"/>
              <a:ext cx="185738" cy="255588"/>
            </a:xfrm>
            <a:custGeom>
              <a:avLst/>
              <a:gdLst>
                <a:gd name="T0" fmla="*/ 5 w 117"/>
                <a:gd name="T1" fmla="*/ 0 h 161"/>
                <a:gd name="T2" fmla="*/ 5 w 117"/>
                <a:gd name="T3" fmla="*/ 0 h 161"/>
                <a:gd name="T4" fmla="*/ 117 w 117"/>
                <a:gd name="T5" fmla="*/ 0 h 161"/>
                <a:gd name="T6" fmla="*/ 117 w 117"/>
                <a:gd name="T7" fmla="*/ 0 h 161"/>
                <a:gd name="T8" fmla="*/ 100 w 117"/>
                <a:gd name="T9" fmla="*/ 140 h 161"/>
                <a:gd name="T10" fmla="*/ 100 w 117"/>
                <a:gd name="T11" fmla="*/ 140 h 161"/>
                <a:gd name="T12" fmla="*/ 97 w 117"/>
                <a:gd name="T13" fmla="*/ 148 h 161"/>
                <a:gd name="T14" fmla="*/ 93 w 117"/>
                <a:gd name="T15" fmla="*/ 153 h 161"/>
                <a:gd name="T16" fmla="*/ 86 w 117"/>
                <a:gd name="T17" fmla="*/ 157 h 161"/>
                <a:gd name="T18" fmla="*/ 81 w 117"/>
                <a:gd name="T19" fmla="*/ 161 h 161"/>
                <a:gd name="T20" fmla="*/ 81 w 117"/>
                <a:gd name="T21" fmla="*/ 161 h 161"/>
                <a:gd name="T22" fmla="*/ 0 w 117"/>
                <a:gd name="T23" fmla="*/ 109 h 161"/>
                <a:gd name="T24" fmla="*/ 0 w 117"/>
                <a:gd name="T25" fmla="*/ 109 h 161"/>
                <a:gd name="T26" fmla="*/ 5 w 117"/>
                <a:gd name="T27" fmla="*/ 0 h 161"/>
                <a:gd name="T28" fmla="*/ 5 w 117"/>
                <a:gd name="T2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61">
                  <a:moveTo>
                    <a:pt x="5" y="0"/>
                  </a:moveTo>
                  <a:lnTo>
                    <a:pt x="5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00" y="140"/>
                  </a:lnTo>
                  <a:lnTo>
                    <a:pt x="100" y="140"/>
                  </a:lnTo>
                  <a:lnTo>
                    <a:pt x="97" y="148"/>
                  </a:lnTo>
                  <a:lnTo>
                    <a:pt x="93" y="153"/>
                  </a:lnTo>
                  <a:lnTo>
                    <a:pt x="86" y="157"/>
                  </a:lnTo>
                  <a:lnTo>
                    <a:pt x="81" y="161"/>
                  </a:lnTo>
                  <a:lnTo>
                    <a:pt x="81" y="161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5B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99" name="Freeform 75"/>
            <p:cNvSpPr>
              <a:spLocks/>
            </p:cNvSpPr>
            <p:nvPr/>
          </p:nvSpPr>
          <p:spPr bwMode="auto">
            <a:xfrm>
              <a:off x="3378201" y="5083175"/>
              <a:ext cx="179388" cy="255588"/>
            </a:xfrm>
            <a:custGeom>
              <a:avLst/>
              <a:gdLst>
                <a:gd name="T0" fmla="*/ 5 w 113"/>
                <a:gd name="T1" fmla="*/ 0 h 161"/>
                <a:gd name="T2" fmla="*/ 5 w 113"/>
                <a:gd name="T3" fmla="*/ 0 h 161"/>
                <a:gd name="T4" fmla="*/ 113 w 113"/>
                <a:gd name="T5" fmla="*/ 0 h 161"/>
                <a:gd name="T6" fmla="*/ 113 w 113"/>
                <a:gd name="T7" fmla="*/ 0 h 161"/>
                <a:gd name="T8" fmla="*/ 96 w 113"/>
                <a:gd name="T9" fmla="*/ 140 h 161"/>
                <a:gd name="T10" fmla="*/ 96 w 113"/>
                <a:gd name="T11" fmla="*/ 140 h 161"/>
                <a:gd name="T12" fmla="*/ 93 w 113"/>
                <a:gd name="T13" fmla="*/ 147 h 161"/>
                <a:gd name="T14" fmla="*/ 89 w 113"/>
                <a:gd name="T15" fmla="*/ 153 h 161"/>
                <a:gd name="T16" fmla="*/ 84 w 113"/>
                <a:gd name="T17" fmla="*/ 157 h 161"/>
                <a:gd name="T18" fmla="*/ 77 w 113"/>
                <a:gd name="T19" fmla="*/ 161 h 161"/>
                <a:gd name="T20" fmla="*/ 77 w 113"/>
                <a:gd name="T21" fmla="*/ 161 h 161"/>
                <a:gd name="T22" fmla="*/ 0 w 113"/>
                <a:gd name="T23" fmla="*/ 107 h 161"/>
                <a:gd name="T24" fmla="*/ 0 w 113"/>
                <a:gd name="T25" fmla="*/ 107 h 161"/>
                <a:gd name="T26" fmla="*/ 5 w 113"/>
                <a:gd name="T27" fmla="*/ 0 h 161"/>
                <a:gd name="T28" fmla="*/ 5 w 113"/>
                <a:gd name="T2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61">
                  <a:moveTo>
                    <a:pt x="5" y="0"/>
                  </a:moveTo>
                  <a:lnTo>
                    <a:pt x="5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96" y="140"/>
                  </a:lnTo>
                  <a:lnTo>
                    <a:pt x="96" y="140"/>
                  </a:lnTo>
                  <a:lnTo>
                    <a:pt x="93" y="147"/>
                  </a:lnTo>
                  <a:lnTo>
                    <a:pt x="89" y="153"/>
                  </a:lnTo>
                  <a:lnTo>
                    <a:pt x="84" y="157"/>
                  </a:lnTo>
                  <a:lnTo>
                    <a:pt x="77" y="161"/>
                  </a:lnTo>
                  <a:lnTo>
                    <a:pt x="77" y="161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6B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400" name="Freeform 76"/>
            <p:cNvSpPr>
              <a:spLocks/>
            </p:cNvSpPr>
            <p:nvPr/>
          </p:nvSpPr>
          <p:spPr bwMode="auto">
            <a:xfrm>
              <a:off x="3384551" y="5083175"/>
              <a:ext cx="173038" cy="255588"/>
            </a:xfrm>
            <a:custGeom>
              <a:avLst/>
              <a:gdLst>
                <a:gd name="T0" fmla="*/ 5 w 109"/>
                <a:gd name="T1" fmla="*/ 0 h 161"/>
                <a:gd name="T2" fmla="*/ 5 w 109"/>
                <a:gd name="T3" fmla="*/ 0 h 161"/>
                <a:gd name="T4" fmla="*/ 109 w 109"/>
                <a:gd name="T5" fmla="*/ 0 h 161"/>
                <a:gd name="T6" fmla="*/ 109 w 109"/>
                <a:gd name="T7" fmla="*/ 0 h 161"/>
                <a:gd name="T8" fmla="*/ 92 w 109"/>
                <a:gd name="T9" fmla="*/ 140 h 161"/>
                <a:gd name="T10" fmla="*/ 92 w 109"/>
                <a:gd name="T11" fmla="*/ 140 h 161"/>
                <a:gd name="T12" fmla="*/ 89 w 109"/>
                <a:gd name="T13" fmla="*/ 147 h 161"/>
                <a:gd name="T14" fmla="*/ 85 w 109"/>
                <a:gd name="T15" fmla="*/ 153 h 161"/>
                <a:gd name="T16" fmla="*/ 80 w 109"/>
                <a:gd name="T17" fmla="*/ 157 h 161"/>
                <a:gd name="T18" fmla="*/ 73 w 109"/>
                <a:gd name="T19" fmla="*/ 161 h 161"/>
                <a:gd name="T20" fmla="*/ 73 w 109"/>
                <a:gd name="T21" fmla="*/ 161 h 161"/>
                <a:gd name="T22" fmla="*/ 0 w 109"/>
                <a:gd name="T23" fmla="*/ 106 h 161"/>
                <a:gd name="T24" fmla="*/ 0 w 109"/>
                <a:gd name="T25" fmla="*/ 106 h 161"/>
                <a:gd name="T26" fmla="*/ 5 w 109"/>
                <a:gd name="T27" fmla="*/ 0 h 161"/>
                <a:gd name="T28" fmla="*/ 5 w 109"/>
                <a:gd name="T2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61">
                  <a:moveTo>
                    <a:pt x="5" y="0"/>
                  </a:moveTo>
                  <a:lnTo>
                    <a:pt x="5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89" y="147"/>
                  </a:lnTo>
                  <a:lnTo>
                    <a:pt x="85" y="153"/>
                  </a:lnTo>
                  <a:lnTo>
                    <a:pt x="80" y="157"/>
                  </a:lnTo>
                  <a:lnTo>
                    <a:pt x="73" y="161"/>
                  </a:lnTo>
                  <a:lnTo>
                    <a:pt x="73" y="161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6B6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401" name="Freeform 77"/>
            <p:cNvSpPr>
              <a:spLocks/>
            </p:cNvSpPr>
            <p:nvPr/>
          </p:nvSpPr>
          <p:spPr bwMode="auto">
            <a:xfrm>
              <a:off x="3390901" y="5083175"/>
              <a:ext cx="166688" cy="254000"/>
            </a:xfrm>
            <a:custGeom>
              <a:avLst/>
              <a:gdLst>
                <a:gd name="T0" fmla="*/ 5 w 105"/>
                <a:gd name="T1" fmla="*/ 0 h 160"/>
                <a:gd name="T2" fmla="*/ 5 w 105"/>
                <a:gd name="T3" fmla="*/ 0 h 160"/>
                <a:gd name="T4" fmla="*/ 105 w 105"/>
                <a:gd name="T5" fmla="*/ 0 h 160"/>
                <a:gd name="T6" fmla="*/ 105 w 105"/>
                <a:gd name="T7" fmla="*/ 0 h 160"/>
                <a:gd name="T8" fmla="*/ 88 w 105"/>
                <a:gd name="T9" fmla="*/ 140 h 160"/>
                <a:gd name="T10" fmla="*/ 88 w 105"/>
                <a:gd name="T11" fmla="*/ 140 h 160"/>
                <a:gd name="T12" fmla="*/ 87 w 105"/>
                <a:gd name="T13" fmla="*/ 147 h 160"/>
                <a:gd name="T14" fmla="*/ 81 w 105"/>
                <a:gd name="T15" fmla="*/ 153 h 160"/>
                <a:gd name="T16" fmla="*/ 76 w 105"/>
                <a:gd name="T17" fmla="*/ 157 h 160"/>
                <a:gd name="T18" fmla="*/ 69 w 105"/>
                <a:gd name="T19" fmla="*/ 160 h 160"/>
                <a:gd name="T20" fmla="*/ 69 w 105"/>
                <a:gd name="T21" fmla="*/ 160 h 160"/>
                <a:gd name="T22" fmla="*/ 0 w 105"/>
                <a:gd name="T23" fmla="*/ 106 h 160"/>
                <a:gd name="T24" fmla="*/ 0 w 105"/>
                <a:gd name="T25" fmla="*/ 106 h 160"/>
                <a:gd name="T26" fmla="*/ 5 w 105"/>
                <a:gd name="T27" fmla="*/ 0 h 160"/>
                <a:gd name="T28" fmla="*/ 5 w 105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160">
                  <a:moveTo>
                    <a:pt x="5" y="0"/>
                  </a:moveTo>
                  <a:lnTo>
                    <a:pt x="5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88" y="140"/>
                  </a:lnTo>
                  <a:lnTo>
                    <a:pt x="88" y="140"/>
                  </a:lnTo>
                  <a:lnTo>
                    <a:pt x="87" y="147"/>
                  </a:lnTo>
                  <a:lnTo>
                    <a:pt x="81" y="153"/>
                  </a:lnTo>
                  <a:lnTo>
                    <a:pt x="76" y="157"/>
                  </a:lnTo>
                  <a:lnTo>
                    <a:pt x="69" y="160"/>
                  </a:lnTo>
                  <a:lnTo>
                    <a:pt x="69" y="160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7B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402" name="Freeform 78"/>
            <p:cNvSpPr>
              <a:spLocks/>
            </p:cNvSpPr>
            <p:nvPr/>
          </p:nvSpPr>
          <p:spPr bwMode="auto">
            <a:xfrm>
              <a:off x="3395663" y="5083175"/>
              <a:ext cx="161925" cy="254000"/>
            </a:xfrm>
            <a:custGeom>
              <a:avLst/>
              <a:gdLst>
                <a:gd name="T0" fmla="*/ 5 w 102"/>
                <a:gd name="T1" fmla="*/ 0 h 160"/>
                <a:gd name="T2" fmla="*/ 5 w 102"/>
                <a:gd name="T3" fmla="*/ 0 h 160"/>
                <a:gd name="T4" fmla="*/ 102 w 102"/>
                <a:gd name="T5" fmla="*/ 0 h 160"/>
                <a:gd name="T6" fmla="*/ 102 w 102"/>
                <a:gd name="T7" fmla="*/ 0 h 160"/>
                <a:gd name="T8" fmla="*/ 85 w 102"/>
                <a:gd name="T9" fmla="*/ 140 h 160"/>
                <a:gd name="T10" fmla="*/ 85 w 102"/>
                <a:gd name="T11" fmla="*/ 140 h 160"/>
                <a:gd name="T12" fmla="*/ 84 w 102"/>
                <a:gd name="T13" fmla="*/ 147 h 160"/>
                <a:gd name="T14" fmla="*/ 78 w 102"/>
                <a:gd name="T15" fmla="*/ 153 h 160"/>
                <a:gd name="T16" fmla="*/ 73 w 102"/>
                <a:gd name="T17" fmla="*/ 157 h 160"/>
                <a:gd name="T18" fmla="*/ 67 w 102"/>
                <a:gd name="T19" fmla="*/ 160 h 160"/>
                <a:gd name="T20" fmla="*/ 67 w 102"/>
                <a:gd name="T21" fmla="*/ 160 h 160"/>
                <a:gd name="T22" fmla="*/ 0 w 102"/>
                <a:gd name="T23" fmla="*/ 105 h 160"/>
                <a:gd name="T24" fmla="*/ 0 w 102"/>
                <a:gd name="T25" fmla="*/ 105 h 160"/>
                <a:gd name="T26" fmla="*/ 5 w 102"/>
                <a:gd name="T27" fmla="*/ 0 h 160"/>
                <a:gd name="T28" fmla="*/ 5 w 102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60">
                  <a:moveTo>
                    <a:pt x="5" y="0"/>
                  </a:moveTo>
                  <a:lnTo>
                    <a:pt x="5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85" y="140"/>
                  </a:lnTo>
                  <a:lnTo>
                    <a:pt x="85" y="140"/>
                  </a:lnTo>
                  <a:lnTo>
                    <a:pt x="84" y="147"/>
                  </a:lnTo>
                  <a:lnTo>
                    <a:pt x="78" y="153"/>
                  </a:lnTo>
                  <a:lnTo>
                    <a:pt x="73" y="157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7B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403" name="Freeform 79"/>
            <p:cNvSpPr>
              <a:spLocks/>
            </p:cNvSpPr>
            <p:nvPr/>
          </p:nvSpPr>
          <p:spPr bwMode="auto">
            <a:xfrm>
              <a:off x="3402013" y="5083175"/>
              <a:ext cx="155575" cy="254000"/>
            </a:xfrm>
            <a:custGeom>
              <a:avLst/>
              <a:gdLst>
                <a:gd name="T0" fmla="*/ 5 w 98"/>
                <a:gd name="T1" fmla="*/ 0 h 160"/>
                <a:gd name="T2" fmla="*/ 5 w 98"/>
                <a:gd name="T3" fmla="*/ 0 h 160"/>
                <a:gd name="T4" fmla="*/ 98 w 98"/>
                <a:gd name="T5" fmla="*/ 0 h 160"/>
                <a:gd name="T6" fmla="*/ 98 w 98"/>
                <a:gd name="T7" fmla="*/ 0 h 160"/>
                <a:gd name="T8" fmla="*/ 81 w 98"/>
                <a:gd name="T9" fmla="*/ 140 h 160"/>
                <a:gd name="T10" fmla="*/ 81 w 98"/>
                <a:gd name="T11" fmla="*/ 140 h 160"/>
                <a:gd name="T12" fmla="*/ 80 w 98"/>
                <a:gd name="T13" fmla="*/ 147 h 160"/>
                <a:gd name="T14" fmla="*/ 74 w 98"/>
                <a:gd name="T15" fmla="*/ 152 h 160"/>
                <a:gd name="T16" fmla="*/ 69 w 98"/>
                <a:gd name="T17" fmla="*/ 157 h 160"/>
                <a:gd name="T18" fmla="*/ 63 w 98"/>
                <a:gd name="T19" fmla="*/ 160 h 160"/>
                <a:gd name="T20" fmla="*/ 63 w 98"/>
                <a:gd name="T21" fmla="*/ 160 h 160"/>
                <a:gd name="T22" fmla="*/ 0 w 98"/>
                <a:gd name="T23" fmla="*/ 103 h 160"/>
                <a:gd name="T24" fmla="*/ 0 w 98"/>
                <a:gd name="T25" fmla="*/ 103 h 160"/>
                <a:gd name="T26" fmla="*/ 5 w 98"/>
                <a:gd name="T27" fmla="*/ 0 h 160"/>
                <a:gd name="T28" fmla="*/ 5 w 98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160">
                  <a:moveTo>
                    <a:pt x="5" y="0"/>
                  </a:moveTo>
                  <a:lnTo>
                    <a:pt x="5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81" y="140"/>
                  </a:lnTo>
                  <a:lnTo>
                    <a:pt x="81" y="140"/>
                  </a:lnTo>
                  <a:lnTo>
                    <a:pt x="80" y="147"/>
                  </a:lnTo>
                  <a:lnTo>
                    <a:pt x="74" y="152"/>
                  </a:lnTo>
                  <a:lnTo>
                    <a:pt x="69" y="157"/>
                  </a:lnTo>
                  <a:lnTo>
                    <a:pt x="63" y="160"/>
                  </a:lnTo>
                  <a:lnTo>
                    <a:pt x="63" y="160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8B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404" name="Freeform 80"/>
            <p:cNvSpPr>
              <a:spLocks/>
            </p:cNvSpPr>
            <p:nvPr/>
          </p:nvSpPr>
          <p:spPr bwMode="auto">
            <a:xfrm>
              <a:off x="3408363" y="5083175"/>
              <a:ext cx="149225" cy="254000"/>
            </a:xfrm>
            <a:custGeom>
              <a:avLst/>
              <a:gdLst>
                <a:gd name="T0" fmla="*/ 5 w 94"/>
                <a:gd name="T1" fmla="*/ 0 h 160"/>
                <a:gd name="T2" fmla="*/ 5 w 94"/>
                <a:gd name="T3" fmla="*/ 0 h 160"/>
                <a:gd name="T4" fmla="*/ 94 w 94"/>
                <a:gd name="T5" fmla="*/ 0 h 160"/>
                <a:gd name="T6" fmla="*/ 94 w 94"/>
                <a:gd name="T7" fmla="*/ 0 h 160"/>
                <a:gd name="T8" fmla="*/ 77 w 94"/>
                <a:gd name="T9" fmla="*/ 140 h 160"/>
                <a:gd name="T10" fmla="*/ 77 w 94"/>
                <a:gd name="T11" fmla="*/ 140 h 160"/>
                <a:gd name="T12" fmla="*/ 76 w 94"/>
                <a:gd name="T13" fmla="*/ 147 h 160"/>
                <a:gd name="T14" fmla="*/ 71 w 94"/>
                <a:gd name="T15" fmla="*/ 152 h 160"/>
                <a:gd name="T16" fmla="*/ 66 w 94"/>
                <a:gd name="T17" fmla="*/ 157 h 160"/>
                <a:gd name="T18" fmla="*/ 59 w 94"/>
                <a:gd name="T19" fmla="*/ 160 h 160"/>
                <a:gd name="T20" fmla="*/ 59 w 94"/>
                <a:gd name="T21" fmla="*/ 160 h 160"/>
                <a:gd name="T22" fmla="*/ 0 w 94"/>
                <a:gd name="T23" fmla="*/ 102 h 160"/>
                <a:gd name="T24" fmla="*/ 0 w 94"/>
                <a:gd name="T25" fmla="*/ 102 h 160"/>
                <a:gd name="T26" fmla="*/ 5 w 94"/>
                <a:gd name="T27" fmla="*/ 0 h 160"/>
                <a:gd name="T28" fmla="*/ 5 w 94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60">
                  <a:moveTo>
                    <a:pt x="5" y="0"/>
                  </a:moveTo>
                  <a:lnTo>
                    <a:pt x="5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77" y="140"/>
                  </a:lnTo>
                  <a:lnTo>
                    <a:pt x="77" y="140"/>
                  </a:lnTo>
                  <a:lnTo>
                    <a:pt x="76" y="147"/>
                  </a:lnTo>
                  <a:lnTo>
                    <a:pt x="71" y="152"/>
                  </a:lnTo>
                  <a:lnTo>
                    <a:pt x="66" y="157"/>
                  </a:lnTo>
                  <a:lnTo>
                    <a:pt x="59" y="160"/>
                  </a:lnTo>
                  <a:lnTo>
                    <a:pt x="59" y="160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9B9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405" name="Freeform 81"/>
            <p:cNvSpPr>
              <a:spLocks/>
            </p:cNvSpPr>
            <p:nvPr/>
          </p:nvSpPr>
          <p:spPr bwMode="auto">
            <a:xfrm>
              <a:off x="3414713" y="5083175"/>
              <a:ext cx="142875" cy="254000"/>
            </a:xfrm>
            <a:custGeom>
              <a:avLst/>
              <a:gdLst>
                <a:gd name="T0" fmla="*/ 5 w 90"/>
                <a:gd name="T1" fmla="*/ 0 h 160"/>
                <a:gd name="T2" fmla="*/ 5 w 90"/>
                <a:gd name="T3" fmla="*/ 0 h 160"/>
                <a:gd name="T4" fmla="*/ 90 w 90"/>
                <a:gd name="T5" fmla="*/ 0 h 160"/>
                <a:gd name="T6" fmla="*/ 90 w 90"/>
                <a:gd name="T7" fmla="*/ 0 h 160"/>
                <a:gd name="T8" fmla="*/ 73 w 90"/>
                <a:gd name="T9" fmla="*/ 140 h 160"/>
                <a:gd name="T10" fmla="*/ 73 w 90"/>
                <a:gd name="T11" fmla="*/ 140 h 160"/>
                <a:gd name="T12" fmla="*/ 72 w 90"/>
                <a:gd name="T13" fmla="*/ 147 h 160"/>
                <a:gd name="T14" fmla="*/ 67 w 90"/>
                <a:gd name="T15" fmla="*/ 152 h 160"/>
                <a:gd name="T16" fmla="*/ 62 w 90"/>
                <a:gd name="T17" fmla="*/ 157 h 160"/>
                <a:gd name="T18" fmla="*/ 55 w 90"/>
                <a:gd name="T19" fmla="*/ 160 h 160"/>
                <a:gd name="T20" fmla="*/ 55 w 90"/>
                <a:gd name="T21" fmla="*/ 160 h 160"/>
                <a:gd name="T22" fmla="*/ 0 w 90"/>
                <a:gd name="T23" fmla="*/ 101 h 160"/>
                <a:gd name="T24" fmla="*/ 0 w 90"/>
                <a:gd name="T25" fmla="*/ 101 h 160"/>
                <a:gd name="T26" fmla="*/ 5 w 90"/>
                <a:gd name="T27" fmla="*/ 0 h 160"/>
                <a:gd name="T28" fmla="*/ 5 w 90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160">
                  <a:moveTo>
                    <a:pt x="5" y="0"/>
                  </a:moveTo>
                  <a:lnTo>
                    <a:pt x="5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3" y="140"/>
                  </a:lnTo>
                  <a:lnTo>
                    <a:pt x="73" y="140"/>
                  </a:lnTo>
                  <a:lnTo>
                    <a:pt x="72" y="147"/>
                  </a:lnTo>
                  <a:lnTo>
                    <a:pt x="67" y="152"/>
                  </a:lnTo>
                  <a:lnTo>
                    <a:pt x="62" y="157"/>
                  </a:lnTo>
                  <a:lnTo>
                    <a:pt x="55" y="160"/>
                  </a:lnTo>
                  <a:lnTo>
                    <a:pt x="55" y="160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9B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406" name="Freeform 82"/>
            <p:cNvSpPr>
              <a:spLocks/>
            </p:cNvSpPr>
            <p:nvPr/>
          </p:nvSpPr>
          <p:spPr bwMode="auto">
            <a:xfrm>
              <a:off x="3417888" y="5083175"/>
              <a:ext cx="139700" cy="254000"/>
            </a:xfrm>
            <a:custGeom>
              <a:avLst/>
              <a:gdLst>
                <a:gd name="T0" fmla="*/ 7 w 88"/>
                <a:gd name="T1" fmla="*/ 0 h 160"/>
                <a:gd name="T2" fmla="*/ 7 w 88"/>
                <a:gd name="T3" fmla="*/ 0 h 160"/>
                <a:gd name="T4" fmla="*/ 88 w 88"/>
                <a:gd name="T5" fmla="*/ 0 h 160"/>
                <a:gd name="T6" fmla="*/ 88 w 88"/>
                <a:gd name="T7" fmla="*/ 0 h 160"/>
                <a:gd name="T8" fmla="*/ 71 w 88"/>
                <a:gd name="T9" fmla="*/ 140 h 160"/>
                <a:gd name="T10" fmla="*/ 71 w 88"/>
                <a:gd name="T11" fmla="*/ 140 h 160"/>
                <a:gd name="T12" fmla="*/ 70 w 88"/>
                <a:gd name="T13" fmla="*/ 147 h 160"/>
                <a:gd name="T14" fmla="*/ 65 w 88"/>
                <a:gd name="T15" fmla="*/ 152 h 160"/>
                <a:gd name="T16" fmla="*/ 60 w 88"/>
                <a:gd name="T17" fmla="*/ 157 h 160"/>
                <a:gd name="T18" fmla="*/ 55 w 88"/>
                <a:gd name="T19" fmla="*/ 160 h 160"/>
                <a:gd name="T20" fmla="*/ 55 w 88"/>
                <a:gd name="T21" fmla="*/ 160 h 160"/>
                <a:gd name="T22" fmla="*/ 0 w 88"/>
                <a:gd name="T23" fmla="*/ 99 h 160"/>
                <a:gd name="T24" fmla="*/ 0 w 88"/>
                <a:gd name="T25" fmla="*/ 99 h 160"/>
                <a:gd name="T26" fmla="*/ 7 w 88"/>
                <a:gd name="T27" fmla="*/ 0 h 160"/>
                <a:gd name="T28" fmla="*/ 7 w 88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60">
                  <a:moveTo>
                    <a:pt x="7" y="0"/>
                  </a:moveTo>
                  <a:lnTo>
                    <a:pt x="7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70" y="147"/>
                  </a:lnTo>
                  <a:lnTo>
                    <a:pt x="65" y="152"/>
                  </a:lnTo>
                  <a:lnTo>
                    <a:pt x="60" y="157"/>
                  </a:lnTo>
                  <a:lnTo>
                    <a:pt x="55" y="160"/>
                  </a:lnTo>
                  <a:lnTo>
                    <a:pt x="55" y="16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AB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407" name="Freeform 83"/>
            <p:cNvSpPr>
              <a:spLocks/>
            </p:cNvSpPr>
            <p:nvPr/>
          </p:nvSpPr>
          <p:spPr bwMode="auto">
            <a:xfrm>
              <a:off x="3425826" y="5083175"/>
              <a:ext cx="131763" cy="254000"/>
            </a:xfrm>
            <a:custGeom>
              <a:avLst/>
              <a:gdLst>
                <a:gd name="T0" fmla="*/ 6 w 83"/>
                <a:gd name="T1" fmla="*/ 0 h 160"/>
                <a:gd name="T2" fmla="*/ 6 w 83"/>
                <a:gd name="T3" fmla="*/ 0 h 160"/>
                <a:gd name="T4" fmla="*/ 83 w 83"/>
                <a:gd name="T5" fmla="*/ 0 h 160"/>
                <a:gd name="T6" fmla="*/ 83 w 83"/>
                <a:gd name="T7" fmla="*/ 0 h 160"/>
                <a:gd name="T8" fmla="*/ 66 w 83"/>
                <a:gd name="T9" fmla="*/ 140 h 160"/>
                <a:gd name="T10" fmla="*/ 66 w 83"/>
                <a:gd name="T11" fmla="*/ 140 h 160"/>
                <a:gd name="T12" fmla="*/ 65 w 83"/>
                <a:gd name="T13" fmla="*/ 147 h 160"/>
                <a:gd name="T14" fmla="*/ 60 w 83"/>
                <a:gd name="T15" fmla="*/ 152 h 160"/>
                <a:gd name="T16" fmla="*/ 55 w 83"/>
                <a:gd name="T17" fmla="*/ 156 h 160"/>
                <a:gd name="T18" fmla="*/ 50 w 83"/>
                <a:gd name="T19" fmla="*/ 160 h 160"/>
                <a:gd name="T20" fmla="*/ 50 w 83"/>
                <a:gd name="T21" fmla="*/ 160 h 160"/>
                <a:gd name="T22" fmla="*/ 0 w 83"/>
                <a:gd name="T23" fmla="*/ 99 h 160"/>
                <a:gd name="T24" fmla="*/ 0 w 83"/>
                <a:gd name="T25" fmla="*/ 99 h 160"/>
                <a:gd name="T26" fmla="*/ 6 w 83"/>
                <a:gd name="T27" fmla="*/ 0 h 160"/>
                <a:gd name="T28" fmla="*/ 6 w 83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160">
                  <a:moveTo>
                    <a:pt x="6" y="0"/>
                  </a:moveTo>
                  <a:lnTo>
                    <a:pt x="6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66" y="140"/>
                  </a:lnTo>
                  <a:lnTo>
                    <a:pt x="66" y="140"/>
                  </a:lnTo>
                  <a:lnTo>
                    <a:pt x="65" y="147"/>
                  </a:lnTo>
                  <a:lnTo>
                    <a:pt x="60" y="152"/>
                  </a:lnTo>
                  <a:lnTo>
                    <a:pt x="55" y="156"/>
                  </a:lnTo>
                  <a:lnTo>
                    <a:pt x="50" y="160"/>
                  </a:lnTo>
                  <a:lnTo>
                    <a:pt x="50" y="16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BB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408" name="Freeform 84"/>
            <p:cNvSpPr>
              <a:spLocks/>
            </p:cNvSpPr>
            <p:nvPr/>
          </p:nvSpPr>
          <p:spPr bwMode="auto">
            <a:xfrm>
              <a:off x="3432176" y="5083175"/>
              <a:ext cx="125413" cy="254000"/>
            </a:xfrm>
            <a:custGeom>
              <a:avLst/>
              <a:gdLst>
                <a:gd name="T0" fmla="*/ 5 w 79"/>
                <a:gd name="T1" fmla="*/ 0 h 160"/>
                <a:gd name="T2" fmla="*/ 5 w 79"/>
                <a:gd name="T3" fmla="*/ 0 h 160"/>
                <a:gd name="T4" fmla="*/ 79 w 79"/>
                <a:gd name="T5" fmla="*/ 0 h 160"/>
                <a:gd name="T6" fmla="*/ 79 w 79"/>
                <a:gd name="T7" fmla="*/ 0 h 160"/>
                <a:gd name="T8" fmla="*/ 62 w 79"/>
                <a:gd name="T9" fmla="*/ 140 h 160"/>
                <a:gd name="T10" fmla="*/ 62 w 79"/>
                <a:gd name="T11" fmla="*/ 140 h 160"/>
                <a:gd name="T12" fmla="*/ 61 w 79"/>
                <a:gd name="T13" fmla="*/ 147 h 160"/>
                <a:gd name="T14" fmla="*/ 56 w 79"/>
                <a:gd name="T15" fmla="*/ 152 h 160"/>
                <a:gd name="T16" fmla="*/ 51 w 79"/>
                <a:gd name="T17" fmla="*/ 156 h 160"/>
                <a:gd name="T18" fmla="*/ 46 w 79"/>
                <a:gd name="T19" fmla="*/ 160 h 160"/>
                <a:gd name="T20" fmla="*/ 46 w 79"/>
                <a:gd name="T21" fmla="*/ 160 h 160"/>
                <a:gd name="T22" fmla="*/ 0 w 79"/>
                <a:gd name="T23" fmla="*/ 98 h 160"/>
                <a:gd name="T24" fmla="*/ 0 w 79"/>
                <a:gd name="T25" fmla="*/ 98 h 160"/>
                <a:gd name="T26" fmla="*/ 5 w 79"/>
                <a:gd name="T27" fmla="*/ 0 h 160"/>
                <a:gd name="T28" fmla="*/ 5 w 79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160">
                  <a:moveTo>
                    <a:pt x="5" y="0"/>
                  </a:moveTo>
                  <a:lnTo>
                    <a:pt x="5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62" y="140"/>
                  </a:lnTo>
                  <a:lnTo>
                    <a:pt x="62" y="140"/>
                  </a:lnTo>
                  <a:lnTo>
                    <a:pt x="61" y="147"/>
                  </a:lnTo>
                  <a:lnTo>
                    <a:pt x="56" y="152"/>
                  </a:lnTo>
                  <a:lnTo>
                    <a:pt x="51" y="156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B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409" name="Freeform 85"/>
            <p:cNvSpPr>
              <a:spLocks/>
            </p:cNvSpPr>
            <p:nvPr/>
          </p:nvSpPr>
          <p:spPr bwMode="auto">
            <a:xfrm>
              <a:off x="3438526" y="5083175"/>
              <a:ext cx="119063" cy="254000"/>
            </a:xfrm>
            <a:custGeom>
              <a:avLst/>
              <a:gdLst>
                <a:gd name="T0" fmla="*/ 5 w 75"/>
                <a:gd name="T1" fmla="*/ 0 h 160"/>
                <a:gd name="T2" fmla="*/ 5 w 75"/>
                <a:gd name="T3" fmla="*/ 0 h 160"/>
                <a:gd name="T4" fmla="*/ 75 w 75"/>
                <a:gd name="T5" fmla="*/ 0 h 160"/>
                <a:gd name="T6" fmla="*/ 75 w 75"/>
                <a:gd name="T7" fmla="*/ 0 h 160"/>
                <a:gd name="T8" fmla="*/ 58 w 75"/>
                <a:gd name="T9" fmla="*/ 140 h 160"/>
                <a:gd name="T10" fmla="*/ 58 w 75"/>
                <a:gd name="T11" fmla="*/ 140 h 160"/>
                <a:gd name="T12" fmla="*/ 57 w 75"/>
                <a:gd name="T13" fmla="*/ 147 h 160"/>
                <a:gd name="T14" fmla="*/ 52 w 75"/>
                <a:gd name="T15" fmla="*/ 152 h 160"/>
                <a:gd name="T16" fmla="*/ 48 w 75"/>
                <a:gd name="T17" fmla="*/ 156 h 160"/>
                <a:gd name="T18" fmla="*/ 43 w 75"/>
                <a:gd name="T19" fmla="*/ 160 h 160"/>
                <a:gd name="T20" fmla="*/ 43 w 75"/>
                <a:gd name="T21" fmla="*/ 160 h 160"/>
                <a:gd name="T22" fmla="*/ 0 w 75"/>
                <a:gd name="T23" fmla="*/ 96 h 160"/>
                <a:gd name="T24" fmla="*/ 0 w 75"/>
                <a:gd name="T25" fmla="*/ 96 h 160"/>
                <a:gd name="T26" fmla="*/ 5 w 75"/>
                <a:gd name="T27" fmla="*/ 0 h 160"/>
                <a:gd name="T28" fmla="*/ 5 w 75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60">
                  <a:moveTo>
                    <a:pt x="5" y="0"/>
                  </a:moveTo>
                  <a:lnTo>
                    <a:pt x="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58" y="140"/>
                  </a:lnTo>
                  <a:lnTo>
                    <a:pt x="58" y="140"/>
                  </a:lnTo>
                  <a:lnTo>
                    <a:pt x="57" y="147"/>
                  </a:lnTo>
                  <a:lnTo>
                    <a:pt x="52" y="152"/>
                  </a:lnTo>
                  <a:lnTo>
                    <a:pt x="48" y="156"/>
                  </a:lnTo>
                  <a:lnTo>
                    <a:pt x="43" y="160"/>
                  </a:lnTo>
                  <a:lnTo>
                    <a:pt x="43" y="16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CB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410" name="Freeform 86"/>
            <p:cNvSpPr>
              <a:spLocks/>
            </p:cNvSpPr>
            <p:nvPr/>
          </p:nvSpPr>
          <p:spPr bwMode="auto">
            <a:xfrm>
              <a:off x="3444876" y="5083175"/>
              <a:ext cx="112713" cy="254000"/>
            </a:xfrm>
            <a:custGeom>
              <a:avLst/>
              <a:gdLst>
                <a:gd name="T0" fmla="*/ 5 w 71"/>
                <a:gd name="T1" fmla="*/ 0 h 160"/>
                <a:gd name="T2" fmla="*/ 5 w 71"/>
                <a:gd name="T3" fmla="*/ 0 h 160"/>
                <a:gd name="T4" fmla="*/ 71 w 71"/>
                <a:gd name="T5" fmla="*/ 0 h 160"/>
                <a:gd name="T6" fmla="*/ 71 w 71"/>
                <a:gd name="T7" fmla="*/ 0 h 160"/>
                <a:gd name="T8" fmla="*/ 54 w 71"/>
                <a:gd name="T9" fmla="*/ 140 h 160"/>
                <a:gd name="T10" fmla="*/ 54 w 71"/>
                <a:gd name="T11" fmla="*/ 140 h 160"/>
                <a:gd name="T12" fmla="*/ 53 w 71"/>
                <a:gd name="T13" fmla="*/ 147 h 160"/>
                <a:gd name="T14" fmla="*/ 48 w 71"/>
                <a:gd name="T15" fmla="*/ 152 h 160"/>
                <a:gd name="T16" fmla="*/ 44 w 71"/>
                <a:gd name="T17" fmla="*/ 156 h 160"/>
                <a:gd name="T18" fmla="*/ 39 w 71"/>
                <a:gd name="T19" fmla="*/ 160 h 160"/>
                <a:gd name="T20" fmla="*/ 39 w 71"/>
                <a:gd name="T21" fmla="*/ 160 h 160"/>
                <a:gd name="T22" fmla="*/ 0 w 71"/>
                <a:gd name="T23" fmla="*/ 95 h 160"/>
                <a:gd name="T24" fmla="*/ 0 w 71"/>
                <a:gd name="T25" fmla="*/ 95 h 160"/>
                <a:gd name="T26" fmla="*/ 5 w 71"/>
                <a:gd name="T27" fmla="*/ 0 h 160"/>
                <a:gd name="T28" fmla="*/ 5 w 71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160">
                  <a:moveTo>
                    <a:pt x="5" y="0"/>
                  </a:moveTo>
                  <a:lnTo>
                    <a:pt x="5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54" y="140"/>
                  </a:lnTo>
                  <a:lnTo>
                    <a:pt x="54" y="140"/>
                  </a:lnTo>
                  <a:lnTo>
                    <a:pt x="53" y="147"/>
                  </a:lnTo>
                  <a:lnTo>
                    <a:pt x="48" y="152"/>
                  </a:lnTo>
                  <a:lnTo>
                    <a:pt x="44" y="156"/>
                  </a:lnTo>
                  <a:lnTo>
                    <a:pt x="39" y="160"/>
                  </a:lnTo>
                  <a:lnTo>
                    <a:pt x="39" y="16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CB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411" name="Freeform 87"/>
            <p:cNvSpPr>
              <a:spLocks/>
            </p:cNvSpPr>
            <p:nvPr/>
          </p:nvSpPr>
          <p:spPr bwMode="auto">
            <a:xfrm>
              <a:off x="3448051" y="5083175"/>
              <a:ext cx="109538" cy="252413"/>
            </a:xfrm>
            <a:custGeom>
              <a:avLst/>
              <a:gdLst>
                <a:gd name="T0" fmla="*/ 7 w 69"/>
                <a:gd name="T1" fmla="*/ 0 h 159"/>
                <a:gd name="T2" fmla="*/ 7 w 69"/>
                <a:gd name="T3" fmla="*/ 0 h 159"/>
                <a:gd name="T4" fmla="*/ 69 w 69"/>
                <a:gd name="T5" fmla="*/ 0 h 159"/>
                <a:gd name="T6" fmla="*/ 69 w 69"/>
                <a:gd name="T7" fmla="*/ 0 h 159"/>
                <a:gd name="T8" fmla="*/ 52 w 69"/>
                <a:gd name="T9" fmla="*/ 140 h 159"/>
                <a:gd name="T10" fmla="*/ 52 w 69"/>
                <a:gd name="T11" fmla="*/ 140 h 159"/>
                <a:gd name="T12" fmla="*/ 51 w 69"/>
                <a:gd name="T13" fmla="*/ 147 h 159"/>
                <a:gd name="T14" fmla="*/ 46 w 69"/>
                <a:gd name="T15" fmla="*/ 152 h 159"/>
                <a:gd name="T16" fmla="*/ 42 w 69"/>
                <a:gd name="T17" fmla="*/ 156 h 159"/>
                <a:gd name="T18" fmla="*/ 37 w 69"/>
                <a:gd name="T19" fmla="*/ 159 h 159"/>
                <a:gd name="T20" fmla="*/ 37 w 69"/>
                <a:gd name="T21" fmla="*/ 159 h 159"/>
                <a:gd name="T22" fmla="*/ 0 w 69"/>
                <a:gd name="T23" fmla="*/ 94 h 159"/>
                <a:gd name="T24" fmla="*/ 0 w 69"/>
                <a:gd name="T25" fmla="*/ 94 h 159"/>
                <a:gd name="T26" fmla="*/ 7 w 69"/>
                <a:gd name="T27" fmla="*/ 0 h 159"/>
                <a:gd name="T28" fmla="*/ 7 w 69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159">
                  <a:moveTo>
                    <a:pt x="7" y="0"/>
                  </a:moveTo>
                  <a:lnTo>
                    <a:pt x="7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52" y="140"/>
                  </a:lnTo>
                  <a:lnTo>
                    <a:pt x="52" y="140"/>
                  </a:lnTo>
                  <a:lnTo>
                    <a:pt x="51" y="147"/>
                  </a:lnTo>
                  <a:lnTo>
                    <a:pt x="46" y="152"/>
                  </a:lnTo>
                  <a:lnTo>
                    <a:pt x="42" y="156"/>
                  </a:lnTo>
                  <a:lnTo>
                    <a:pt x="37" y="159"/>
                  </a:lnTo>
                  <a:lnTo>
                    <a:pt x="37" y="159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DB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412" name="Freeform 88"/>
            <p:cNvSpPr>
              <a:spLocks/>
            </p:cNvSpPr>
            <p:nvPr/>
          </p:nvSpPr>
          <p:spPr bwMode="auto">
            <a:xfrm>
              <a:off x="3454401" y="5083175"/>
              <a:ext cx="103188" cy="252413"/>
            </a:xfrm>
            <a:custGeom>
              <a:avLst/>
              <a:gdLst>
                <a:gd name="T0" fmla="*/ 7 w 65"/>
                <a:gd name="T1" fmla="*/ 0 h 159"/>
                <a:gd name="T2" fmla="*/ 7 w 65"/>
                <a:gd name="T3" fmla="*/ 0 h 159"/>
                <a:gd name="T4" fmla="*/ 65 w 65"/>
                <a:gd name="T5" fmla="*/ 0 h 159"/>
                <a:gd name="T6" fmla="*/ 65 w 65"/>
                <a:gd name="T7" fmla="*/ 0 h 159"/>
                <a:gd name="T8" fmla="*/ 48 w 65"/>
                <a:gd name="T9" fmla="*/ 140 h 159"/>
                <a:gd name="T10" fmla="*/ 48 w 65"/>
                <a:gd name="T11" fmla="*/ 140 h 159"/>
                <a:gd name="T12" fmla="*/ 47 w 65"/>
                <a:gd name="T13" fmla="*/ 147 h 159"/>
                <a:gd name="T14" fmla="*/ 42 w 65"/>
                <a:gd name="T15" fmla="*/ 152 h 159"/>
                <a:gd name="T16" fmla="*/ 38 w 65"/>
                <a:gd name="T17" fmla="*/ 156 h 159"/>
                <a:gd name="T18" fmla="*/ 33 w 65"/>
                <a:gd name="T19" fmla="*/ 159 h 159"/>
                <a:gd name="T20" fmla="*/ 33 w 65"/>
                <a:gd name="T21" fmla="*/ 159 h 159"/>
                <a:gd name="T22" fmla="*/ 0 w 65"/>
                <a:gd name="T23" fmla="*/ 92 h 159"/>
                <a:gd name="T24" fmla="*/ 0 w 65"/>
                <a:gd name="T25" fmla="*/ 92 h 159"/>
                <a:gd name="T26" fmla="*/ 7 w 65"/>
                <a:gd name="T27" fmla="*/ 0 h 159"/>
                <a:gd name="T28" fmla="*/ 7 w 65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59">
                  <a:moveTo>
                    <a:pt x="7" y="0"/>
                  </a:moveTo>
                  <a:lnTo>
                    <a:pt x="7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7" y="147"/>
                  </a:lnTo>
                  <a:lnTo>
                    <a:pt x="42" y="152"/>
                  </a:lnTo>
                  <a:lnTo>
                    <a:pt x="38" y="156"/>
                  </a:lnTo>
                  <a:lnTo>
                    <a:pt x="33" y="159"/>
                  </a:lnTo>
                  <a:lnTo>
                    <a:pt x="33" y="159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EBE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413" name="Freeform 89"/>
            <p:cNvSpPr>
              <a:spLocks/>
            </p:cNvSpPr>
            <p:nvPr/>
          </p:nvSpPr>
          <p:spPr bwMode="auto">
            <a:xfrm>
              <a:off x="3462338" y="5083175"/>
              <a:ext cx="95250" cy="252413"/>
            </a:xfrm>
            <a:custGeom>
              <a:avLst/>
              <a:gdLst>
                <a:gd name="T0" fmla="*/ 6 w 60"/>
                <a:gd name="T1" fmla="*/ 0 h 159"/>
                <a:gd name="T2" fmla="*/ 6 w 60"/>
                <a:gd name="T3" fmla="*/ 0 h 159"/>
                <a:gd name="T4" fmla="*/ 60 w 60"/>
                <a:gd name="T5" fmla="*/ 0 h 159"/>
                <a:gd name="T6" fmla="*/ 60 w 60"/>
                <a:gd name="T7" fmla="*/ 0 h 159"/>
                <a:gd name="T8" fmla="*/ 43 w 60"/>
                <a:gd name="T9" fmla="*/ 140 h 159"/>
                <a:gd name="T10" fmla="*/ 43 w 60"/>
                <a:gd name="T11" fmla="*/ 140 h 159"/>
                <a:gd name="T12" fmla="*/ 42 w 60"/>
                <a:gd name="T13" fmla="*/ 147 h 159"/>
                <a:gd name="T14" fmla="*/ 39 w 60"/>
                <a:gd name="T15" fmla="*/ 151 h 159"/>
                <a:gd name="T16" fmla="*/ 33 w 60"/>
                <a:gd name="T17" fmla="*/ 156 h 159"/>
                <a:gd name="T18" fmla="*/ 29 w 60"/>
                <a:gd name="T19" fmla="*/ 159 h 159"/>
                <a:gd name="T20" fmla="*/ 29 w 60"/>
                <a:gd name="T21" fmla="*/ 159 h 159"/>
                <a:gd name="T22" fmla="*/ 0 w 60"/>
                <a:gd name="T23" fmla="*/ 91 h 159"/>
                <a:gd name="T24" fmla="*/ 0 w 60"/>
                <a:gd name="T25" fmla="*/ 91 h 159"/>
                <a:gd name="T26" fmla="*/ 6 w 60"/>
                <a:gd name="T27" fmla="*/ 0 h 159"/>
                <a:gd name="T28" fmla="*/ 6 w 60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159">
                  <a:moveTo>
                    <a:pt x="6" y="0"/>
                  </a:moveTo>
                  <a:lnTo>
                    <a:pt x="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42" y="147"/>
                  </a:lnTo>
                  <a:lnTo>
                    <a:pt x="39" y="151"/>
                  </a:lnTo>
                  <a:lnTo>
                    <a:pt x="33" y="156"/>
                  </a:lnTo>
                  <a:lnTo>
                    <a:pt x="29" y="159"/>
                  </a:lnTo>
                  <a:lnTo>
                    <a:pt x="29" y="159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EB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414" name="Freeform 90"/>
            <p:cNvSpPr>
              <a:spLocks/>
            </p:cNvSpPr>
            <p:nvPr/>
          </p:nvSpPr>
          <p:spPr bwMode="auto">
            <a:xfrm>
              <a:off x="3468688" y="5083175"/>
              <a:ext cx="88900" cy="252413"/>
            </a:xfrm>
            <a:custGeom>
              <a:avLst/>
              <a:gdLst>
                <a:gd name="T0" fmla="*/ 6 w 56"/>
                <a:gd name="T1" fmla="*/ 0 h 159"/>
                <a:gd name="T2" fmla="*/ 6 w 56"/>
                <a:gd name="T3" fmla="*/ 0 h 159"/>
                <a:gd name="T4" fmla="*/ 56 w 56"/>
                <a:gd name="T5" fmla="*/ 0 h 159"/>
                <a:gd name="T6" fmla="*/ 56 w 56"/>
                <a:gd name="T7" fmla="*/ 0 h 159"/>
                <a:gd name="T8" fmla="*/ 39 w 56"/>
                <a:gd name="T9" fmla="*/ 140 h 159"/>
                <a:gd name="T10" fmla="*/ 39 w 56"/>
                <a:gd name="T11" fmla="*/ 140 h 159"/>
                <a:gd name="T12" fmla="*/ 38 w 56"/>
                <a:gd name="T13" fmla="*/ 147 h 159"/>
                <a:gd name="T14" fmla="*/ 35 w 56"/>
                <a:gd name="T15" fmla="*/ 151 h 159"/>
                <a:gd name="T16" fmla="*/ 29 w 56"/>
                <a:gd name="T17" fmla="*/ 156 h 159"/>
                <a:gd name="T18" fmla="*/ 25 w 56"/>
                <a:gd name="T19" fmla="*/ 159 h 159"/>
                <a:gd name="T20" fmla="*/ 25 w 56"/>
                <a:gd name="T21" fmla="*/ 159 h 159"/>
                <a:gd name="T22" fmla="*/ 0 w 56"/>
                <a:gd name="T23" fmla="*/ 91 h 159"/>
                <a:gd name="T24" fmla="*/ 0 w 56"/>
                <a:gd name="T25" fmla="*/ 91 h 159"/>
                <a:gd name="T26" fmla="*/ 6 w 56"/>
                <a:gd name="T27" fmla="*/ 0 h 159"/>
                <a:gd name="T28" fmla="*/ 6 w 56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159">
                  <a:moveTo>
                    <a:pt x="6" y="0"/>
                  </a:moveTo>
                  <a:lnTo>
                    <a:pt x="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39" y="140"/>
                  </a:lnTo>
                  <a:lnTo>
                    <a:pt x="39" y="140"/>
                  </a:lnTo>
                  <a:lnTo>
                    <a:pt x="38" y="147"/>
                  </a:lnTo>
                  <a:lnTo>
                    <a:pt x="35" y="151"/>
                  </a:lnTo>
                  <a:lnTo>
                    <a:pt x="29" y="156"/>
                  </a:lnTo>
                  <a:lnTo>
                    <a:pt x="25" y="159"/>
                  </a:lnTo>
                  <a:lnTo>
                    <a:pt x="25" y="159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FB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415" name="Freeform 91"/>
            <p:cNvSpPr>
              <a:spLocks/>
            </p:cNvSpPr>
            <p:nvPr/>
          </p:nvSpPr>
          <p:spPr bwMode="auto">
            <a:xfrm>
              <a:off x="3471863" y="5083175"/>
              <a:ext cx="85725" cy="252413"/>
            </a:xfrm>
            <a:custGeom>
              <a:avLst/>
              <a:gdLst>
                <a:gd name="T0" fmla="*/ 7 w 54"/>
                <a:gd name="T1" fmla="*/ 0 h 159"/>
                <a:gd name="T2" fmla="*/ 7 w 54"/>
                <a:gd name="T3" fmla="*/ 0 h 159"/>
                <a:gd name="T4" fmla="*/ 54 w 54"/>
                <a:gd name="T5" fmla="*/ 0 h 159"/>
                <a:gd name="T6" fmla="*/ 54 w 54"/>
                <a:gd name="T7" fmla="*/ 0 h 159"/>
                <a:gd name="T8" fmla="*/ 37 w 54"/>
                <a:gd name="T9" fmla="*/ 140 h 159"/>
                <a:gd name="T10" fmla="*/ 37 w 54"/>
                <a:gd name="T11" fmla="*/ 140 h 159"/>
                <a:gd name="T12" fmla="*/ 36 w 54"/>
                <a:gd name="T13" fmla="*/ 145 h 159"/>
                <a:gd name="T14" fmla="*/ 33 w 54"/>
                <a:gd name="T15" fmla="*/ 151 h 159"/>
                <a:gd name="T16" fmla="*/ 29 w 54"/>
                <a:gd name="T17" fmla="*/ 155 h 159"/>
                <a:gd name="T18" fmla="*/ 23 w 54"/>
                <a:gd name="T19" fmla="*/ 159 h 159"/>
                <a:gd name="T20" fmla="*/ 23 w 54"/>
                <a:gd name="T21" fmla="*/ 159 h 159"/>
                <a:gd name="T22" fmla="*/ 0 w 54"/>
                <a:gd name="T23" fmla="*/ 90 h 159"/>
                <a:gd name="T24" fmla="*/ 0 w 54"/>
                <a:gd name="T25" fmla="*/ 90 h 159"/>
                <a:gd name="T26" fmla="*/ 7 w 54"/>
                <a:gd name="T27" fmla="*/ 0 h 159"/>
                <a:gd name="T28" fmla="*/ 7 w 54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159">
                  <a:moveTo>
                    <a:pt x="7" y="0"/>
                  </a:moveTo>
                  <a:lnTo>
                    <a:pt x="7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140"/>
                  </a:lnTo>
                  <a:lnTo>
                    <a:pt x="37" y="140"/>
                  </a:lnTo>
                  <a:lnTo>
                    <a:pt x="36" y="145"/>
                  </a:lnTo>
                  <a:lnTo>
                    <a:pt x="33" y="151"/>
                  </a:lnTo>
                  <a:lnTo>
                    <a:pt x="29" y="155"/>
                  </a:lnTo>
                  <a:lnTo>
                    <a:pt x="23" y="159"/>
                  </a:lnTo>
                  <a:lnTo>
                    <a:pt x="23" y="159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FB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416" name="Freeform 92"/>
            <p:cNvSpPr>
              <a:spLocks/>
            </p:cNvSpPr>
            <p:nvPr/>
          </p:nvSpPr>
          <p:spPr bwMode="auto">
            <a:xfrm>
              <a:off x="3478213" y="5083175"/>
              <a:ext cx="79375" cy="252413"/>
            </a:xfrm>
            <a:custGeom>
              <a:avLst/>
              <a:gdLst>
                <a:gd name="T0" fmla="*/ 7 w 50"/>
                <a:gd name="T1" fmla="*/ 0 h 159"/>
                <a:gd name="T2" fmla="*/ 7 w 50"/>
                <a:gd name="T3" fmla="*/ 0 h 159"/>
                <a:gd name="T4" fmla="*/ 50 w 50"/>
                <a:gd name="T5" fmla="*/ 0 h 159"/>
                <a:gd name="T6" fmla="*/ 50 w 50"/>
                <a:gd name="T7" fmla="*/ 0 h 159"/>
                <a:gd name="T8" fmla="*/ 33 w 50"/>
                <a:gd name="T9" fmla="*/ 140 h 159"/>
                <a:gd name="T10" fmla="*/ 33 w 50"/>
                <a:gd name="T11" fmla="*/ 140 h 159"/>
                <a:gd name="T12" fmla="*/ 32 w 50"/>
                <a:gd name="T13" fmla="*/ 145 h 159"/>
                <a:gd name="T14" fmla="*/ 29 w 50"/>
                <a:gd name="T15" fmla="*/ 151 h 159"/>
                <a:gd name="T16" fmla="*/ 25 w 50"/>
                <a:gd name="T17" fmla="*/ 155 h 159"/>
                <a:gd name="T18" fmla="*/ 19 w 50"/>
                <a:gd name="T19" fmla="*/ 159 h 159"/>
                <a:gd name="T20" fmla="*/ 19 w 50"/>
                <a:gd name="T21" fmla="*/ 159 h 159"/>
                <a:gd name="T22" fmla="*/ 0 w 50"/>
                <a:gd name="T23" fmla="*/ 88 h 159"/>
                <a:gd name="T24" fmla="*/ 0 w 50"/>
                <a:gd name="T25" fmla="*/ 88 h 159"/>
                <a:gd name="T26" fmla="*/ 7 w 50"/>
                <a:gd name="T27" fmla="*/ 0 h 159"/>
                <a:gd name="T28" fmla="*/ 7 w 50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59">
                  <a:moveTo>
                    <a:pt x="7" y="0"/>
                  </a:moveTo>
                  <a:lnTo>
                    <a:pt x="7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2" y="145"/>
                  </a:lnTo>
                  <a:lnTo>
                    <a:pt x="29" y="151"/>
                  </a:lnTo>
                  <a:lnTo>
                    <a:pt x="25" y="155"/>
                  </a:lnTo>
                  <a:lnTo>
                    <a:pt x="19" y="159"/>
                  </a:lnTo>
                  <a:lnTo>
                    <a:pt x="19" y="159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0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417" name="Freeform 93"/>
            <p:cNvSpPr>
              <a:spLocks/>
            </p:cNvSpPr>
            <p:nvPr/>
          </p:nvSpPr>
          <p:spPr bwMode="auto">
            <a:xfrm>
              <a:off x="3484563" y="5083175"/>
              <a:ext cx="73025" cy="252413"/>
            </a:xfrm>
            <a:custGeom>
              <a:avLst/>
              <a:gdLst>
                <a:gd name="T0" fmla="*/ 7 w 46"/>
                <a:gd name="T1" fmla="*/ 0 h 159"/>
                <a:gd name="T2" fmla="*/ 7 w 46"/>
                <a:gd name="T3" fmla="*/ 0 h 159"/>
                <a:gd name="T4" fmla="*/ 46 w 46"/>
                <a:gd name="T5" fmla="*/ 0 h 159"/>
                <a:gd name="T6" fmla="*/ 46 w 46"/>
                <a:gd name="T7" fmla="*/ 0 h 159"/>
                <a:gd name="T8" fmla="*/ 29 w 46"/>
                <a:gd name="T9" fmla="*/ 140 h 159"/>
                <a:gd name="T10" fmla="*/ 29 w 46"/>
                <a:gd name="T11" fmla="*/ 140 h 159"/>
                <a:gd name="T12" fmla="*/ 28 w 46"/>
                <a:gd name="T13" fmla="*/ 145 h 159"/>
                <a:gd name="T14" fmla="*/ 25 w 46"/>
                <a:gd name="T15" fmla="*/ 151 h 159"/>
                <a:gd name="T16" fmla="*/ 21 w 46"/>
                <a:gd name="T17" fmla="*/ 155 h 159"/>
                <a:gd name="T18" fmla="*/ 17 w 46"/>
                <a:gd name="T19" fmla="*/ 159 h 159"/>
                <a:gd name="T20" fmla="*/ 17 w 46"/>
                <a:gd name="T21" fmla="*/ 159 h 159"/>
                <a:gd name="T22" fmla="*/ 0 w 46"/>
                <a:gd name="T23" fmla="*/ 87 h 159"/>
                <a:gd name="T24" fmla="*/ 0 w 46"/>
                <a:gd name="T25" fmla="*/ 87 h 159"/>
                <a:gd name="T26" fmla="*/ 7 w 46"/>
                <a:gd name="T27" fmla="*/ 0 h 159"/>
                <a:gd name="T28" fmla="*/ 7 w 46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159">
                  <a:moveTo>
                    <a:pt x="7" y="0"/>
                  </a:moveTo>
                  <a:lnTo>
                    <a:pt x="7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9" y="140"/>
                  </a:lnTo>
                  <a:lnTo>
                    <a:pt x="29" y="140"/>
                  </a:lnTo>
                  <a:lnTo>
                    <a:pt x="28" y="145"/>
                  </a:lnTo>
                  <a:lnTo>
                    <a:pt x="25" y="151"/>
                  </a:lnTo>
                  <a:lnTo>
                    <a:pt x="21" y="155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1C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418" name="Freeform 94"/>
            <p:cNvSpPr>
              <a:spLocks/>
            </p:cNvSpPr>
            <p:nvPr/>
          </p:nvSpPr>
          <p:spPr bwMode="auto">
            <a:xfrm>
              <a:off x="3492501" y="5083175"/>
              <a:ext cx="65088" cy="252413"/>
            </a:xfrm>
            <a:custGeom>
              <a:avLst/>
              <a:gdLst>
                <a:gd name="T0" fmla="*/ 6 w 41"/>
                <a:gd name="T1" fmla="*/ 0 h 159"/>
                <a:gd name="T2" fmla="*/ 6 w 41"/>
                <a:gd name="T3" fmla="*/ 0 h 159"/>
                <a:gd name="T4" fmla="*/ 41 w 41"/>
                <a:gd name="T5" fmla="*/ 0 h 159"/>
                <a:gd name="T6" fmla="*/ 41 w 41"/>
                <a:gd name="T7" fmla="*/ 0 h 159"/>
                <a:gd name="T8" fmla="*/ 24 w 41"/>
                <a:gd name="T9" fmla="*/ 140 h 159"/>
                <a:gd name="T10" fmla="*/ 24 w 41"/>
                <a:gd name="T11" fmla="*/ 140 h 159"/>
                <a:gd name="T12" fmla="*/ 23 w 41"/>
                <a:gd name="T13" fmla="*/ 145 h 159"/>
                <a:gd name="T14" fmla="*/ 20 w 41"/>
                <a:gd name="T15" fmla="*/ 151 h 159"/>
                <a:gd name="T16" fmla="*/ 16 w 41"/>
                <a:gd name="T17" fmla="*/ 155 h 159"/>
                <a:gd name="T18" fmla="*/ 12 w 41"/>
                <a:gd name="T19" fmla="*/ 159 h 159"/>
                <a:gd name="T20" fmla="*/ 12 w 41"/>
                <a:gd name="T21" fmla="*/ 159 h 159"/>
                <a:gd name="T22" fmla="*/ 0 w 41"/>
                <a:gd name="T23" fmla="*/ 86 h 159"/>
                <a:gd name="T24" fmla="*/ 0 w 41"/>
                <a:gd name="T25" fmla="*/ 86 h 159"/>
                <a:gd name="T26" fmla="*/ 6 w 41"/>
                <a:gd name="T27" fmla="*/ 0 h 159"/>
                <a:gd name="T28" fmla="*/ 6 w 41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159">
                  <a:moveTo>
                    <a:pt x="6" y="0"/>
                  </a:moveTo>
                  <a:lnTo>
                    <a:pt x="6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24" y="140"/>
                  </a:lnTo>
                  <a:lnTo>
                    <a:pt x="24" y="140"/>
                  </a:lnTo>
                  <a:lnTo>
                    <a:pt x="23" y="145"/>
                  </a:lnTo>
                  <a:lnTo>
                    <a:pt x="20" y="151"/>
                  </a:lnTo>
                  <a:lnTo>
                    <a:pt x="16" y="155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1C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419" name="Freeform 95"/>
            <p:cNvSpPr>
              <a:spLocks/>
            </p:cNvSpPr>
            <p:nvPr/>
          </p:nvSpPr>
          <p:spPr bwMode="auto">
            <a:xfrm>
              <a:off x="3495676" y="5083175"/>
              <a:ext cx="61913" cy="252413"/>
            </a:xfrm>
            <a:custGeom>
              <a:avLst/>
              <a:gdLst>
                <a:gd name="T0" fmla="*/ 8 w 39"/>
                <a:gd name="T1" fmla="*/ 0 h 159"/>
                <a:gd name="T2" fmla="*/ 8 w 39"/>
                <a:gd name="T3" fmla="*/ 0 h 159"/>
                <a:gd name="T4" fmla="*/ 39 w 39"/>
                <a:gd name="T5" fmla="*/ 0 h 159"/>
                <a:gd name="T6" fmla="*/ 39 w 39"/>
                <a:gd name="T7" fmla="*/ 0 h 159"/>
                <a:gd name="T8" fmla="*/ 22 w 39"/>
                <a:gd name="T9" fmla="*/ 140 h 159"/>
                <a:gd name="T10" fmla="*/ 22 w 39"/>
                <a:gd name="T11" fmla="*/ 140 h 159"/>
                <a:gd name="T12" fmla="*/ 21 w 39"/>
                <a:gd name="T13" fmla="*/ 145 h 159"/>
                <a:gd name="T14" fmla="*/ 18 w 39"/>
                <a:gd name="T15" fmla="*/ 151 h 159"/>
                <a:gd name="T16" fmla="*/ 14 w 39"/>
                <a:gd name="T17" fmla="*/ 155 h 159"/>
                <a:gd name="T18" fmla="*/ 10 w 39"/>
                <a:gd name="T19" fmla="*/ 159 h 159"/>
                <a:gd name="T20" fmla="*/ 10 w 39"/>
                <a:gd name="T21" fmla="*/ 159 h 159"/>
                <a:gd name="T22" fmla="*/ 0 w 39"/>
                <a:gd name="T23" fmla="*/ 84 h 159"/>
                <a:gd name="T24" fmla="*/ 0 w 39"/>
                <a:gd name="T25" fmla="*/ 84 h 159"/>
                <a:gd name="T26" fmla="*/ 8 w 39"/>
                <a:gd name="T27" fmla="*/ 0 h 159"/>
                <a:gd name="T28" fmla="*/ 8 w 39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159">
                  <a:moveTo>
                    <a:pt x="8" y="0"/>
                  </a:moveTo>
                  <a:lnTo>
                    <a:pt x="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22" y="140"/>
                  </a:lnTo>
                  <a:lnTo>
                    <a:pt x="22" y="140"/>
                  </a:lnTo>
                  <a:lnTo>
                    <a:pt x="21" y="145"/>
                  </a:lnTo>
                  <a:lnTo>
                    <a:pt x="18" y="151"/>
                  </a:lnTo>
                  <a:lnTo>
                    <a:pt x="14" y="155"/>
                  </a:lnTo>
                  <a:lnTo>
                    <a:pt x="10" y="159"/>
                  </a:lnTo>
                  <a:lnTo>
                    <a:pt x="10" y="159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2C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420" name="Freeform 96"/>
            <p:cNvSpPr>
              <a:spLocks/>
            </p:cNvSpPr>
            <p:nvPr/>
          </p:nvSpPr>
          <p:spPr bwMode="auto">
            <a:xfrm>
              <a:off x="3502026" y="5083175"/>
              <a:ext cx="55563" cy="252413"/>
            </a:xfrm>
            <a:custGeom>
              <a:avLst/>
              <a:gdLst>
                <a:gd name="T0" fmla="*/ 8 w 35"/>
                <a:gd name="T1" fmla="*/ 0 h 159"/>
                <a:gd name="T2" fmla="*/ 8 w 35"/>
                <a:gd name="T3" fmla="*/ 0 h 159"/>
                <a:gd name="T4" fmla="*/ 35 w 35"/>
                <a:gd name="T5" fmla="*/ 0 h 159"/>
                <a:gd name="T6" fmla="*/ 35 w 35"/>
                <a:gd name="T7" fmla="*/ 0 h 159"/>
                <a:gd name="T8" fmla="*/ 18 w 35"/>
                <a:gd name="T9" fmla="*/ 140 h 159"/>
                <a:gd name="T10" fmla="*/ 18 w 35"/>
                <a:gd name="T11" fmla="*/ 140 h 159"/>
                <a:gd name="T12" fmla="*/ 17 w 35"/>
                <a:gd name="T13" fmla="*/ 145 h 159"/>
                <a:gd name="T14" fmla="*/ 14 w 35"/>
                <a:gd name="T15" fmla="*/ 151 h 159"/>
                <a:gd name="T16" fmla="*/ 11 w 35"/>
                <a:gd name="T17" fmla="*/ 155 h 159"/>
                <a:gd name="T18" fmla="*/ 7 w 35"/>
                <a:gd name="T19" fmla="*/ 159 h 159"/>
                <a:gd name="T20" fmla="*/ 7 w 35"/>
                <a:gd name="T21" fmla="*/ 159 h 159"/>
                <a:gd name="T22" fmla="*/ 0 w 35"/>
                <a:gd name="T23" fmla="*/ 84 h 159"/>
                <a:gd name="T24" fmla="*/ 0 w 35"/>
                <a:gd name="T25" fmla="*/ 84 h 159"/>
                <a:gd name="T26" fmla="*/ 8 w 35"/>
                <a:gd name="T27" fmla="*/ 0 h 159"/>
                <a:gd name="T28" fmla="*/ 8 w 35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159">
                  <a:moveTo>
                    <a:pt x="8" y="0"/>
                  </a:moveTo>
                  <a:lnTo>
                    <a:pt x="8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8" y="140"/>
                  </a:lnTo>
                  <a:lnTo>
                    <a:pt x="18" y="140"/>
                  </a:lnTo>
                  <a:lnTo>
                    <a:pt x="17" y="145"/>
                  </a:lnTo>
                  <a:lnTo>
                    <a:pt x="14" y="151"/>
                  </a:lnTo>
                  <a:lnTo>
                    <a:pt x="11" y="155"/>
                  </a:lnTo>
                  <a:lnTo>
                    <a:pt x="7" y="159"/>
                  </a:lnTo>
                  <a:lnTo>
                    <a:pt x="7" y="159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3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421" name="Freeform 97"/>
            <p:cNvSpPr>
              <a:spLocks/>
            </p:cNvSpPr>
            <p:nvPr/>
          </p:nvSpPr>
          <p:spPr bwMode="auto">
            <a:xfrm>
              <a:off x="3508376" y="5083175"/>
              <a:ext cx="49213" cy="249238"/>
            </a:xfrm>
            <a:custGeom>
              <a:avLst/>
              <a:gdLst>
                <a:gd name="T0" fmla="*/ 7 w 31"/>
                <a:gd name="T1" fmla="*/ 0 h 157"/>
                <a:gd name="T2" fmla="*/ 7 w 31"/>
                <a:gd name="T3" fmla="*/ 0 h 157"/>
                <a:gd name="T4" fmla="*/ 31 w 31"/>
                <a:gd name="T5" fmla="*/ 0 h 157"/>
                <a:gd name="T6" fmla="*/ 31 w 31"/>
                <a:gd name="T7" fmla="*/ 0 h 157"/>
                <a:gd name="T8" fmla="*/ 14 w 31"/>
                <a:gd name="T9" fmla="*/ 140 h 157"/>
                <a:gd name="T10" fmla="*/ 14 w 31"/>
                <a:gd name="T11" fmla="*/ 140 h 157"/>
                <a:gd name="T12" fmla="*/ 13 w 31"/>
                <a:gd name="T13" fmla="*/ 145 h 157"/>
                <a:gd name="T14" fmla="*/ 10 w 31"/>
                <a:gd name="T15" fmla="*/ 151 h 157"/>
                <a:gd name="T16" fmla="*/ 7 w 31"/>
                <a:gd name="T17" fmla="*/ 155 h 157"/>
                <a:gd name="T18" fmla="*/ 3 w 31"/>
                <a:gd name="T19" fmla="*/ 157 h 157"/>
                <a:gd name="T20" fmla="*/ 3 w 31"/>
                <a:gd name="T21" fmla="*/ 157 h 157"/>
                <a:gd name="T22" fmla="*/ 0 w 31"/>
                <a:gd name="T23" fmla="*/ 83 h 157"/>
                <a:gd name="T24" fmla="*/ 0 w 31"/>
                <a:gd name="T25" fmla="*/ 83 h 157"/>
                <a:gd name="T26" fmla="*/ 7 w 31"/>
                <a:gd name="T27" fmla="*/ 0 h 157"/>
                <a:gd name="T28" fmla="*/ 7 w 31"/>
                <a:gd name="T2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57">
                  <a:moveTo>
                    <a:pt x="7" y="0"/>
                  </a:moveTo>
                  <a:lnTo>
                    <a:pt x="7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14" y="140"/>
                  </a:lnTo>
                  <a:lnTo>
                    <a:pt x="14" y="140"/>
                  </a:lnTo>
                  <a:lnTo>
                    <a:pt x="13" y="145"/>
                  </a:lnTo>
                  <a:lnTo>
                    <a:pt x="10" y="151"/>
                  </a:lnTo>
                  <a:lnTo>
                    <a:pt x="7" y="155"/>
                  </a:lnTo>
                  <a:lnTo>
                    <a:pt x="3" y="157"/>
                  </a:lnTo>
                  <a:lnTo>
                    <a:pt x="3" y="157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422" name="Freeform 98"/>
            <p:cNvSpPr>
              <a:spLocks/>
            </p:cNvSpPr>
            <p:nvPr/>
          </p:nvSpPr>
          <p:spPr bwMode="auto">
            <a:xfrm>
              <a:off x="3513138" y="5083175"/>
              <a:ext cx="44450" cy="249238"/>
            </a:xfrm>
            <a:custGeom>
              <a:avLst/>
              <a:gdLst>
                <a:gd name="T0" fmla="*/ 8 w 28"/>
                <a:gd name="T1" fmla="*/ 0 h 157"/>
                <a:gd name="T2" fmla="*/ 8 w 28"/>
                <a:gd name="T3" fmla="*/ 0 h 157"/>
                <a:gd name="T4" fmla="*/ 28 w 28"/>
                <a:gd name="T5" fmla="*/ 0 h 157"/>
                <a:gd name="T6" fmla="*/ 28 w 28"/>
                <a:gd name="T7" fmla="*/ 0 h 157"/>
                <a:gd name="T8" fmla="*/ 11 w 28"/>
                <a:gd name="T9" fmla="*/ 140 h 157"/>
                <a:gd name="T10" fmla="*/ 11 w 28"/>
                <a:gd name="T11" fmla="*/ 140 h 157"/>
                <a:gd name="T12" fmla="*/ 10 w 28"/>
                <a:gd name="T13" fmla="*/ 145 h 157"/>
                <a:gd name="T14" fmla="*/ 7 w 28"/>
                <a:gd name="T15" fmla="*/ 151 h 157"/>
                <a:gd name="T16" fmla="*/ 4 w 28"/>
                <a:gd name="T17" fmla="*/ 155 h 157"/>
                <a:gd name="T18" fmla="*/ 0 w 28"/>
                <a:gd name="T19" fmla="*/ 157 h 157"/>
                <a:gd name="T20" fmla="*/ 0 w 28"/>
                <a:gd name="T21" fmla="*/ 157 h 157"/>
                <a:gd name="T22" fmla="*/ 1 w 28"/>
                <a:gd name="T23" fmla="*/ 82 h 157"/>
                <a:gd name="T24" fmla="*/ 1 w 28"/>
                <a:gd name="T25" fmla="*/ 82 h 157"/>
                <a:gd name="T26" fmla="*/ 8 w 28"/>
                <a:gd name="T27" fmla="*/ 0 h 157"/>
                <a:gd name="T28" fmla="*/ 8 w 28"/>
                <a:gd name="T2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57">
                  <a:moveTo>
                    <a:pt x="8" y="0"/>
                  </a:moveTo>
                  <a:lnTo>
                    <a:pt x="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1" y="140"/>
                  </a:lnTo>
                  <a:lnTo>
                    <a:pt x="11" y="140"/>
                  </a:lnTo>
                  <a:lnTo>
                    <a:pt x="10" y="145"/>
                  </a:lnTo>
                  <a:lnTo>
                    <a:pt x="7" y="151"/>
                  </a:lnTo>
                  <a:lnTo>
                    <a:pt x="4" y="155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4C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423" name="Freeform 99"/>
            <p:cNvSpPr>
              <a:spLocks/>
            </p:cNvSpPr>
            <p:nvPr/>
          </p:nvSpPr>
          <p:spPr bwMode="auto">
            <a:xfrm>
              <a:off x="3513138" y="5083175"/>
              <a:ext cx="44450" cy="249238"/>
            </a:xfrm>
            <a:custGeom>
              <a:avLst/>
              <a:gdLst>
                <a:gd name="T0" fmla="*/ 12 w 28"/>
                <a:gd name="T1" fmla="*/ 0 h 157"/>
                <a:gd name="T2" fmla="*/ 12 w 28"/>
                <a:gd name="T3" fmla="*/ 0 h 157"/>
                <a:gd name="T4" fmla="*/ 28 w 28"/>
                <a:gd name="T5" fmla="*/ 0 h 157"/>
                <a:gd name="T6" fmla="*/ 28 w 28"/>
                <a:gd name="T7" fmla="*/ 0 h 157"/>
                <a:gd name="T8" fmla="*/ 11 w 28"/>
                <a:gd name="T9" fmla="*/ 140 h 157"/>
                <a:gd name="T10" fmla="*/ 11 w 28"/>
                <a:gd name="T11" fmla="*/ 140 h 157"/>
                <a:gd name="T12" fmla="*/ 10 w 28"/>
                <a:gd name="T13" fmla="*/ 145 h 157"/>
                <a:gd name="T14" fmla="*/ 8 w 28"/>
                <a:gd name="T15" fmla="*/ 149 h 157"/>
                <a:gd name="T16" fmla="*/ 4 w 28"/>
                <a:gd name="T17" fmla="*/ 155 h 157"/>
                <a:gd name="T18" fmla="*/ 0 w 28"/>
                <a:gd name="T19" fmla="*/ 157 h 157"/>
                <a:gd name="T20" fmla="*/ 0 w 28"/>
                <a:gd name="T21" fmla="*/ 157 h 157"/>
                <a:gd name="T22" fmla="*/ 5 w 28"/>
                <a:gd name="T23" fmla="*/ 80 h 157"/>
                <a:gd name="T24" fmla="*/ 5 w 28"/>
                <a:gd name="T25" fmla="*/ 80 h 157"/>
                <a:gd name="T26" fmla="*/ 12 w 28"/>
                <a:gd name="T27" fmla="*/ 0 h 157"/>
                <a:gd name="T28" fmla="*/ 12 w 28"/>
                <a:gd name="T2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57">
                  <a:moveTo>
                    <a:pt x="12" y="0"/>
                  </a:moveTo>
                  <a:lnTo>
                    <a:pt x="12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1" y="140"/>
                  </a:lnTo>
                  <a:lnTo>
                    <a:pt x="11" y="140"/>
                  </a:lnTo>
                  <a:lnTo>
                    <a:pt x="10" y="145"/>
                  </a:lnTo>
                  <a:lnTo>
                    <a:pt x="8" y="149"/>
                  </a:lnTo>
                  <a:lnTo>
                    <a:pt x="4" y="155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4C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424" name="Freeform 100"/>
            <p:cNvSpPr>
              <a:spLocks/>
            </p:cNvSpPr>
            <p:nvPr/>
          </p:nvSpPr>
          <p:spPr bwMode="auto">
            <a:xfrm>
              <a:off x="3514726" y="5083175"/>
              <a:ext cx="42863" cy="249238"/>
            </a:xfrm>
            <a:custGeom>
              <a:avLst/>
              <a:gdLst>
                <a:gd name="T0" fmla="*/ 15 w 27"/>
                <a:gd name="T1" fmla="*/ 0 h 157"/>
                <a:gd name="T2" fmla="*/ 27 w 27"/>
                <a:gd name="T3" fmla="*/ 0 h 157"/>
                <a:gd name="T4" fmla="*/ 10 w 27"/>
                <a:gd name="T5" fmla="*/ 140 h 157"/>
                <a:gd name="T6" fmla="*/ 10 w 27"/>
                <a:gd name="T7" fmla="*/ 140 h 157"/>
                <a:gd name="T8" fmla="*/ 9 w 27"/>
                <a:gd name="T9" fmla="*/ 145 h 157"/>
                <a:gd name="T10" fmla="*/ 7 w 27"/>
                <a:gd name="T11" fmla="*/ 149 h 157"/>
                <a:gd name="T12" fmla="*/ 3 w 27"/>
                <a:gd name="T13" fmla="*/ 153 h 157"/>
                <a:gd name="T14" fmla="*/ 0 w 27"/>
                <a:gd name="T15" fmla="*/ 157 h 157"/>
                <a:gd name="T16" fmla="*/ 15 w 27"/>
                <a:gd name="T1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57">
                  <a:moveTo>
                    <a:pt x="15" y="0"/>
                  </a:moveTo>
                  <a:lnTo>
                    <a:pt x="27" y="0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9" y="145"/>
                  </a:lnTo>
                  <a:lnTo>
                    <a:pt x="7" y="149"/>
                  </a:lnTo>
                  <a:lnTo>
                    <a:pt x="3" y="153"/>
                  </a:lnTo>
                  <a:lnTo>
                    <a:pt x="0" y="15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425" name="Freeform 108"/>
            <p:cNvSpPr>
              <a:spLocks/>
            </p:cNvSpPr>
            <p:nvPr/>
          </p:nvSpPr>
          <p:spPr bwMode="auto">
            <a:xfrm>
              <a:off x="2687638" y="4930775"/>
              <a:ext cx="47625" cy="55563"/>
            </a:xfrm>
            <a:custGeom>
              <a:avLst/>
              <a:gdLst>
                <a:gd name="T0" fmla="*/ 30 w 30"/>
                <a:gd name="T1" fmla="*/ 2 h 35"/>
                <a:gd name="T2" fmla="*/ 30 w 30"/>
                <a:gd name="T3" fmla="*/ 2 h 35"/>
                <a:gd name="T4" fmla="*/ 27 w 30"/>
                <a:gd name="T5" fmla="*/ 14 h 35"/>
                <a:gd name="T6" fmla="*/ 23 w 30"/>
                <a:gd name="T7" fmla="*/ 30 h 35"/>
                <a:gd name="T8" fmla="*/ 23 w 30"/>
                <a:gd name="T9" fmla="*/ 30 h 35"/>
                <a:gd name="T10" fmla="*/ 20 w 30"/>
                <a:gd name="T11" fmla="*/ 34 h 35"/>
                <a:gd name="T12" fmla="*/ 19 w 30"/>
                <a:gd name="T13" fmla="*/ 35 h 35"/>
                <a:gd name="T14" fmla="*/ 16 w 30"/>
                <a:gd name="T15" fmla="*/ 34 h 35"/>
                <a:gd name="T16" fmla="*/ 14 w 30"/>
                <a:gd name="T17" fmla="*/ 31 h 35"/>
                <a:gd name="T18" fmla="*/ 11 w 30"/>
                <a:gd name="T19" fmla="*/ 26 h 35"/>
                <a:gd name="T20" fmla="*/ 0 w 30"/>
                <a:gd name="T21" fmla="*/ 7 h 35"/>
                <a:gd name="T22" fmla="*/ 0 w 30"/>
                <a:gd name="T23" fmla="*/ 7 h 35"/>
                <a:gd name="T24" fmla="*/ 3 w 30"/>
                <a:gd name="T25" fmla="*/ 6 h 35"/>
                <a:gd name="T26" fmla="*/ 8 w 30"/>
                <a:gd name="T27" fmla="*/ 2 h 35"/>
                <a:gd name="T28" fmla="*/ 12 w 30"/>
                <a:gd name="T29" fmla="*/ 0 h 35"/>
                <a:gd name="T30" fmla="*/ 18 w 30"/>
                <a:gd name="T31" fmla="*/ 0 h 35"/>
                <a:gd name="T32" fmla="*/ 23 w 30"/>
                <a:gd name="T33" fmla="*/ 0 h 35"/>
                <a:gd name="T34" fmla="*/ 30 w 30"/>
                <a:gd name="T35" fmla="*/ 2 h 35"/>
                <a:gd name="T36" fmla="*/ 30 w 30"/>
                <a:gd name="T37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35">
                  <a:moveTo>
                    <a:pt x="30" y="2"/>
                  </a:moveTo>
                  <a:lnTo>
                    <a:pt x="30" y="2"/>
                  </a:lnTo>
                  <a:lnTo>
                    <a:pt x="27" y="14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0" y="34"/>
                  </a:lnTo>
                  <a:lnTo>
                    <a:pt x="19" y="35"/>
                  </a:lnTo>
                  <a:lnTo>
                    <a:pt x="16" y="34"/>
                  </a:lnTo>
                  <a:lnTo>
                    <a:pt x="14" y="31"/>
                  </a:lnTo>
                  <a:lnTo>
                    <a:pt x="1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30" y="2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F24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</p:grpSp>
      <p:grpSp>
        <p:nvGrpSpPr>
          <p:cNvPr id="220" name="组合 209"/>
          <p:cNvGrpSpPr/>
          <p:nvPr/>
        </p:nvGrpSpPr>
        <p:grpSpPr>
          <a:xfrm>
            <a:off x="1485159" y="3891083"/>
            <a:ext cx="165734" cy="490727"/>
            <a:chOff x="2555876" y="4340225"/>
            <a:chExt cx="203200" cy="601663"/>
          </a:xfrm>
        </p:grpSpPr>
        <p:sp>
          <p:nvSpPr>
            <p:cNvPr id="325" name="Freeform 105"/>
            <p:cNvSpPr>
              <a:spLocks/>
            </p:cNvSpPr>
            <p:nvPr/>
          </p:nvSpPr>
          <p:spPr bwMode="auto">
            <a:xfrm>
              <a:off x="2582863" y="4424363"/>
              <a:ext cx="176213" cy="517525"/>
            </a:xfrm>
            <a:custGeom>
              <a:avLst/>
              <a:gdLst>
                <a:gd name="T0" fmla="*/ 35 w 111"/>
                <a:gd name="T1" fmla="*/ 266 h 326"/>
                <a:gd name="T2" fmla="*/ 66 w 111"/>
                <a:gd name="T3" fmla="*/ 326 h 326"/>
                <a:gd name="T4" fmla="*/ 94 w 111"/>
                <a:gd name="T5" fmla="*/ 322 h 326"/>
                <a:gd name="T6" fmla="*/ 111 w 111"/>
                <a:gd name="T7" fmla="*/ 256 h 326"/>
                <a:gd name="T8" fmla="*/ 76 w 111"/>
                <a:gd name="T9" fmla="*/ 0 h 326"/>
                <a:gd name="T10" fmla="*/ 0 w 111"/>
                <a:gd name="T11" fmla="*/ 11 h 326"/>
                <a:gd name="T12" fmla="*/ 35 w 111"/>
                <a:gd name="T13" fmla="*/ 26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326">
                  <a:moveTo>
                    <a:pt x="35" y="266"/>
                  </a:moveTo>
                  <a:lnTo>
                    <a:pt x="66" y="326"/>
                  </a:lnTo>
                  <a:lnTo>
                    <a:pt x="94" y="322"/>
                  </a:lnTo>
                  <a:lnTo>
                    <a:pt x="111" y="256"/>
                  </a:lnTo>
                  <a:lnTo>
                    <a:pt x="76" y="0"/>
                  </a:lnTo>
                  <a:lnTo>
                    <a:pt x="0" y="11"/>
                  </a:lnTo>
                  <a:lnTo>
                    <a:pt x="35" y="266"/>
                  </a:lnTo>
                  <a:close/>
                </a:path>
              </a:pathLst>
            </a:custGeom>
            <a:solidFill>
              <a:srgbClr val="F24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26" name="Freeform 106"/>
            <p:cNvSpPr>
              <a:spLocks/>
            </p:cNvSpPr>
            <p:nvPr/>
          </p:nvSpPr>
          <p:spPr bwMode="auto">
            <a:xfrm>
              <a:off x="2576513" y="4340225"/>
              <a:ext cx="127000" cy="146050"/>
            </a:xfrm>
            <a:custGeom>
              <a:avLst/>
              <a:gdLst>
                <a:gd name="T0" fmla="*/ 4 w 80"/>
                <a:gd name="T1" fmla="*/ 59 h 92"/>
                <a:gd name="T2" fmla="*/ 4 w 80"/>
                <a:gd name="T3" fmla="*/ 59 h 92"/>
                <a:gd name="T4" fmla="*/ 5 w 80"/>
                <a:gd name="T5" fmla="*/ 66 h 92"/>
                <a:gd name="T6" fmla="*/ 9 w 80"/>
                <a:gd name="T7" fmla="*/ 73 h 92"/>
                <a:gd name="T8" fmla="*/ 13 w 80"/>
                <a:gd name="T9" fmla="*/ 80 h 92"/>
                <a:gd name="T10" fmla="*/ 19 w 80"/>
                <a:gd name="T11" fmla="*/ 84 h 92"/>
                <a:gd name="T12" fmla="*/ 24 w 80"/>
                <a:gd name="T13" fmla="*/ 88 h 92"/>
                <a:gd name="T14" fmla="*/ 31 w 80"/>
                <a:gd name="T15" fmla="*/ 91 h 92"/>
                <a:gd name="T16" fmla="*/ 39 w 80"/>
                <a:gd name="T17" fmla="*/ 92 h 92"/>
                <a:gd name="T18" fmla="*/ 46 w 80"/>
                <a:gd name="T19" fmla="*/ 92 h 92"/>
                <a:gd name="T20" fmla="*/ 47 w 80"/>
                <a:gd name="T21" fmla="*/ 92 h 92"/>
                <a:gd name="T22" fmla="*/ 47 w 80"/>
                <a:gd name="T23" fmla="*/ 92 h 92"/>
                <a:gd name="T24" fmla="*/ 55 w 80"/>
                <a:gd name="T25" fmla="*/ 89 h 92"/>
                <a:gd name="T26" fmla="*/ 62 w 80"/>
                <a:gd name="T27" fmla="*/ 87 h 92"/>
                <a:gd name="T28" fmla="*/ 67 w 80"/>
                <a:gd name="T29" fmla="*/ 82 h 92"/>
                <a:gd name="T30" fmla="*/ 71 w 80"/>
                <a:gd name="T31" fmla="*/ 77 h 92"/>
                <a:gd name="T32" fmla="*/ 75 w 80"/>
                <a:gd name="T33" fmla="*/ 70 h 92"/>
                <a:gd name="T34" fmla="*/ 78 w 80"/>
                <a:gd name="T35" fmla="*/ 64 h 92"/>
                <a:gd name="T36" fmla="*/ 80 w 80"/>
                <a:gd name="T37" fmla="*/ 57 h 92"/>
                <a:gd name="T38" fmla="*/ 80 w 80"/>
                <a:gd name="T39" fmla="*/ 49 h 92"/>
                <a:gd name="T40" fmla="*/ 75 w 80"/>
                <a:gd name="T41" fmla="*/ 15 h 92"/>
                <a:gd name="T42" fmla="*/ 75 w 80"/>
                <a:gd name="T43" fmla="*/ 15 h 92"/>
                <a:gd name="T44" fmla="*/ 73 w 80"/>
                <a:gd name="T45" fmla="*/ 8 h 92"/>
                <a:gd name="T46" fmla="*/ 70 w 80"/>
                <a:gd name="T47" fmla="*/ 4 h 92"/>
                <a:gd name="T48" fmla="*/ 66 w 80"/>
                <a:gd name="T49" fmla="*/ 1 h 92"/>
                <a:gd name="T50" fmla="*/ 62 w 80"/>
                <a:gd name="T51" fmla="*/ 0 h 92"/>
                <a:gd name="T52" fmla="*/ 50 w 80"/>
                <a:gd name="T53" fmla="*/ 1 h 92"/>
                <a:gd name="T54" fmla="*/ 35 w 80"/>
                <a:gd name="T55" fmla="*/ 3 h 92"/>
                <a:gd name="T56" fmla="*/ 35 w 80"/>
                <a:gd name="T57" fmla="*/ 3 h 92"/>
                <a:gd name="T58" fmla="*/ 35 w 80"/>
                <a:gd name="T59" fmla="*/ 3 h 92"/>
                <a:gd name="T60" fmla="*/ 20 w 80"/>
                <a:gd name="T61" fmla="*/ 5 h 92"/>
                <a:gd name="T62" fmla="*/ 8 w 80"/>
                <a:gd name="T63" fmla="*/ 7 h 92"/>
                <a:gd name="T64" fmla="*/ 4 w 80"/>
                <a:gd name="T65" fmla="*/ 9 h 92"/>
                <a:gd name="T66" fmla="*/ 1 w 80"/>
                <a:gd name="T67" fmla="*/ 13 h 92"/>
                <a:gd name="T68" fmla="*/ 0 w 80"/>
                <a:gd name="T69" fmla="*/ 17 h 92"/>
                <a:gd name="T70" fmla="*/ 0 w 80"/>
                <a:gd name="T71" fmla="*/ 24 h 92"/>
                <a:gd name="T72" fmla="*/ 4 w 80"/>
                <a:gd name="T73" fmla="*/ 5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" h="92">
                  <a:moveTo>
                    <a:pt x="4" y="59"/>
                  </a:moveTo>
                  <a:lnTo>
                    <a:pt x="4" y="59"/>
                  </a:lnTo>
                  <a:lnTo>
                    <a:pt x="5" y="66"/>
                  </a:lnTo>
                  <a:lnTo>
                    <a:pt x="9" y="73"/>
                  </a:lnTo>
                  <a:lnTo>
                    <a:pt x="13" y="80"/>
                  </a:lnTo>
                  <a:lnTo>
                    <a:pt x="19" y="84"/>
                  </a:lnTo>
                  <a:lnTo>
                    <a:pt x="24" y="88"/>
                  </a:lnTo>
                  <a:lnTo>
                    <a:pt x="31" y="91"/>
                  </a:lnTo>
                  <a:lnTo>
                    <a:pt x="39" y="92"/>
                  </a:lnTo>
                  <a:lnTo>
                    <a:pt x="46" y="92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55" y="89"/>
                  </a:lnTo>
                  <a:lnTo>
                    <a:pt x="62" y="87"/>
                  </a:lnTo>
                  <a:lnTo>
                    <a:pt x="67" y="82"/>
                  </a:lnTo>
                  <a:lnTo>
                    <a:pt x="71" y="77"/>
                  </a:lnTo>
                  <a:lnTo>
                    <a:pt x="75" y="70"/>
                  </a:lnTo>
                  <a:lnTo>
                    <a:pt x="78" y="64"/>
                  </a:lnTo>
                  <a:lnTo>
                    <a:pt x="80" y="57"/>
                  </a:lnTo>
                  <a:lnTo>
                    <a:pt x="80" y="49"/>
                  </a:lnTo>
                  <a:lnTo>
                    <a:pt x="75" y="15"/>
                  </a:lnTo>
                  <a:lnTo>
                    <a:pt x="75" y="15"/>
                  </a:lnTo>
                  <a:lnTo>
                    <a:pt x="73" y="8"/>
                  </a:lnTo>
                  <a:lnTo>
                    <a:pt x="70" y="4"/>
                  </a:lnTo>
                  <a:lnTo>
                    <a:pt x="66" y="1"/>
                  </a:lnTo>
                  <a:lnTo>
                    <a:pt x="62" y="0"/>
                  </a:lnTo>
                  <a:lnTo>
                    <a:pt x="50" y="1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20" y="5"/>
                  </a:lnTo>
                  <a:lnTo>
                    <a:pt x="8" y="7"/>
                  </a:lnTo>
                  <a:lnTo>
                    <a:pt x="4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4" y="59"/>
                  </a:lnTo>
                  <a:close/>
                </a:path>
              </a:pathLst>
            </a:custGeom>
            <a:solidFill>
              <a:srgbClr val="F24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27" name="Freeform 107"/>
            <p:cNvSpPr>
              <a:spLocks/>
            </p:cNvSpPr>
            <p:nvPr/>
          </p:nvSpPr>
          <p:spPr bwMode="auto">
            <a:xfrm>
              <a:off x="2571751" y="4389438"/>
              <a:ext cx="150813" cy="144463"/>
            </a:xfrm>
            <a:custGeom>
              <a:avLst/>
              <a:gdLst>
                <a:gd name="T0" fmla="*/ 11 w 95"/>
                <a:gd name="T1" fmla="*/ 91 h 91"/>
                <a:gd name="T2" fmla="*/ 95 w 95"/>
                <a:gd name="T3" fmla="*/ 80 h 91"/>
                <a:gd name="T4" fmla="*/ 84 w 95"/>
                <a:gd name="T5" fmla="*/ 0 h 91"/>
                <a:gd name="T6" fmla="*/ 0 w 95"/>
                <a:gd name="T7" fmla="*/ 11 h 91"/>
                <a:gd name="T8" fmla="*/ 11 w 95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1">
                  <a:moveTo>
                    <a:pt x="11" y="91"/>
                  </a:moveTo>
                  <a:lnTo>
                    <a:pt x="95" y="80"/>
                  </a:lnTo>
                  <a:lnTo>
                    <a:pt x="84" y="0"/>
                  </a:lnTo>
                  <a:lnTo>
                    <a:pt x="0" y="11"/>
                  </a:lnTo>
                  <a:lnTo>
                    <a:pt x="11" y="91"/>
                  </a:lnTo>
                  <a:close/>
                </a:path>
              </a:pathLst>
            </a:custGeom>
            <a:solidFill>
              <a:srgbClr val="F24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28" name="Freeform 109"/>
            <p:cNvSpPr>
              <a:spLocks/>
            </p:cNvSpPr>
            <p:nvPr/>
          </p:nvSpPr>
          <p:spPr bwMode="auto">
            <a:xfrm>
              <a:off x="2555876" y="4430713"/>
              <a:ext cx="44450" cy="260350"/>
            </a:xfrm>
            <a:custGeom>
              <a:avLst/>
              <a:gdLst>
                <a:gd name="T0" fmla="*/ 21 w 28"/>
                <a:gd name="T1" fmla="*/ 0 h 164"/>
                <a:gd name="T2" fmla="*/ 21 w 28"/>
                <a:gd name="T3" fmla="*/ 0 h 164"/>
                <a:gd name="T4" fmla="*/ 11 w 28"/>
                <a:gd name="T5" fmla="*/ 7 h 164"/>
                <a:gd name="T6" fmla="*/ 5 w 28"/>
                <a:gd name="T7" fmla="*/ 13 h 164"/>
                <a:gd name="T8" fmla="*/ 2 w 28"/>
                <a:gd name="T9" fmla="*/ 17 h 164"/>
                <a:gd name="T10" fmla="*/ 0 w 28"/>
                <a:gd name="T11" fmla="*/ 20 h 164"/>
                <a:gd name="T12" fmla="*/ 0 w 28"/>
                <a:gd name="T13" fmla="*/ 20 h 164"/>
                <a:gd name="T14" fmla="*/ 3 w 28"/>
                <a:gd name="T15" fmla="*/ 44 h 164"/>
                <a:gd name="T16" fmla="*/ 9 w 28"/>
                <a:gd name="T17" fmla="*/ 90 h 164"/>
                <a:gd name="T18" fmla="*/ 18 w 28"/>
                <a:gd name="T19" fmla="*/ 154 h 164"/>
                <a:gd name="T20" fmla="*/ 18 w 28"/>
                <a:gd name="T21" fmla="*/ 154 h 164"/>
                <a:gd name="T22" fmla="*/ 17 w 28"/>
                <a:gd name="T23" fmla="*/ 155 h 164"/>
                <a:gd name="T24" fmla="*/ 18 w 28"/>
                <a:gd name="T25" fmla="*/ 160 h 164"/>
                <a:gd name="T26" fmla="*/ 19 w 28"/>
                <a:gd name="T27" fmla="*/ 161 h 164"/>
                <a:gd name="T28" fmla="*/ 21 w 28"/>
                <a:gd name="T29" fmla="*/ 162 h 164"/>
                <a:gd name="T30" fmla="*/ 23 w 28"/>
                <a:gd name="T31" fmla="*/ 164 h 164"/>
                <a:gd name="T32" fmla="*/ 28 w 28"/>
                <a:gd name="T33" fmla="*/ 164 h 164"/>
                <a:gd name="T34" fmla="*/ 13 w 28"/>
                <a:gd name="T35" fmla="*/ 58 h 164"/>
                <a:gd name="T36" fmla="*/ 19 w 28"/>
                <a:gd name="T37" fmla="*/ 44 h 164"/>
                <a:gd name="T38" fmla="*/ 21 w 28"/>
                <a:gd name="T39" fmla="*/ 0 h 164"/>
                <a:gd name="T40" fmla="*/ 21 w 28"/>
                <a:gd name="T4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164">
                  <a:moveTo>
                    <a:pt x="21" y="0"/>
                  </a:moveTo>
                  <a:lnTo>
                    <a:pt x="21" y="0"/>
                  </a:lnTo>
                  <a:lnTo>
                    <a:pt x="11" y="7"/>
                  </a:lnTo>
                  <a:lnTo>
                    <a:pt x="5" y="13"/>
                  </a:lnTo>
                  <a:lnTo>
                    <a:pt x="2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3" y="44"/>
                  </a:lnTo>
                  <a:lnTo>
                    <a:pt x="9" y="90"/>
                  </a:lnTo>
                  <a:lnTo>
                    <a:pt x="18" y="154"/>
                  </a:lnTo>
                  <a:lnTo>
                    <a:pt x="18" y="154"/>
                  </a:lnTo>
                  <a:lnTo>
                    <a:pt x="17" y="155"/>
                  </a:lnTo>
                  <a:lnTo>
                    <a:pt x="18" y="160"/>
                  </a:lnTo>
                  <a:lnTo>
                    <a:pt x="19" y="161"/>
                  </a:lnTo>
                  <a:lnTo>
                    <a:pt x="21" y="162"/>
                  </a:lnTo>
                  <a:lnTo>
                    <a:pt x="23" y="164"/>
                  </a:lnTo>
                  <a:lnTo>
                    <a:pt x="28" y="164"/>
                  </a:lnTo>
                  <a:lnTo>
                    <a:pt x="13" y="58"/>
                  </a:lnTo>
                  <a:lnTo>
                    <a:pt x="19" y="44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24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</p:grpSp>
      <p:grpSp>
        <p:nvGrpSpPr>
          <p:cNvPr id="221" name="组合 207"/>
          <p:cNvGrpSpPr/>
          <p:nvPr/>
        </p:nvGrpSpPr>
        <p:grpSpPr>
          <a:xfrm>
            <a:off x="1863241" y="3896253"/>
            <a:ext cx="649987" cy="499791"/>
            <a:chOff x="3019426" y="4346575"/>
            <a:chExt cx="796925" cy="612776"/>
          </a:xfrm>
        </p:grpSpPr>
        <p:sp>
          <p:nvSpPr>
            <p:cNvPr id="319" name="Freeform 110"/>
            <p:cNvSpPr>
              <a:spLocks/>
            </p:cNvSpPr>
            <p:nvPr/>
          </p:nvSpPr>
          <p:spPr bwMode="auto">
            <a:xfrm>
              <a:off x="3040063" y="4346575"/>
              <a:ext cx="776288" cy="347663"/>
            </a:xfrm>
            <a:custGeom>
              <a:avLst/>
              <a:gdLst>
                <a:gd name="T0" fmla="*/ 247 w 489"/>
                <a:gd name="T1" fmla="*/ 219 h 219"/>
                <a:gd name="T2" fmla="*/ 489 w 489"/>
                <a:gd name="T3" fmla="*/ 110 h 219"/>
                <a:gd name="T4" fmla="*/ 240 w 489"/>
                <a:gd name="T5" fmla="*/ 0 h 219"/>
                <a:gd name="T6" fmla="*/ 0 w 489"/>
                <a:gd name="T7" fmla="*/ 107 h 219"/>
                <a:gd name="T8" fmla="*/ 247 w 489"/>
                <a:gd name="T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219">
                  <a:moveTo>
                    <a:pt x="247" y="219"/>
                  </a:moveTo>
                  <a:lnTo>
                    <a:pt x="489" y="110"/>
                  </a:lnTo>
                  <a:lnTo>
                    <a:pt x="240" y="0"/>
                  </a:lnTo>
                  <a:lnTo>
                    <a:pt x="0" y="107"/>
                  </a:lnTo>
                  <a:lnTo>
                    <a:pt x="247" y="219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20" name="Rectangle 111"/>
            <p:cNvSpPr>
              <a:spLocks noChangeArrowheads="1"/>
            </p:cNvSpPr>
            <p:nvPr/>
          </p:nvSpPr>
          <p:spPr bwMode="auto">
            <a:xfrm>
              <a:off x="3049588" y="4510088"/>
              <a:ext cx="22225" cy="255588"/>
            </a:xfrm>
            <a:prstGeom prst="rect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21" name="Freeform 112"/>
            <p:cNvSpPr>
              <a:spLocks/>
            </p:cNvSpPr>
            <p:nvPr/>
          </p:nvSpPr>
          <p:spPr bwMode="auto">
            <a:xfrm>
              <a:off x="3022601" y="4735513"/>
              <a:ext cx="76200" cy="77788"/>
            </a:xfrm>
            <a:custGeom>
              <a:avLst/>
              <a:gdLst>
                <a:gd name="T0" fmla="*/ 0 w 48"/>
                <a:gd name="T1" fmla="*/ 24 h 49"/>
                <a:gd name="T2" fmla="*/ 0 w 48"/>
                <a:gd name="T3" fmla="*/ 24 h 49"/>
                <a:gd name="T4" fmla="*/ 0 w 48"/>
                <a:gd name="T5" fmla="*/ 20 h 49"/>
                <a:gd name="T6" fmla="*/ 2 w 48"/>
                <a:gd name="T7" fmla="*/ 15 h 49"/>
                <a:gd name="T8" fmla="*/ 4 w 48"/>
                <a:gd name="T9" fmla="*/ 11 h 49"/>
                <a:gd name="T10" fmla="*/ 7 w 48"/>
                <a:gd name="T11" fmla="*/ 8 h 49"/>
                <a:gd name="T12" fmla="*/ 11 w 48"/>
                <a:gd name="T13" fmla="*/ 4 h 49"/>
                <a:gd name="T14" fmla="*/ 15 w 48"/>
                <a:gd name="T15" fmla="*/ 3 h 49"/>
                <a:gd name="T16" fmla="*/ 19 w 48"/>
                <a:gd name="T17" fmla="*/ 1 h 49"/>
                <a:gd name="T18" fmla="*/ 25 w 48"/>
                <a:gd name="T19" fmla="*/ 0 h 49"/>
                <a:gd name="T20" fmla="*/ 25 w 48"/>
                <a:gd name="T21" fmla="*/ 0 h 49"/>
                <a:gd name="T22" fmla="*/ 29 w 48"/>
                <a:gd name="T23" fmla="*/ 1 h 49"/>
                <a:gd name="T24" fmla="*/ 34 w 48"/>
                <a:gd name="T25" fmla="*/ 3 h 49"/>
                <a:gd name="T26" fmla="*/ 38 w 48"/>
                <a:gd name="T27" fmla="*/ 4 h 49"/>
                <a:gd name="T28" fmla="*/ 41 w 48"/>
                <a:gd name="T29" fmla="*/ 8 h 49"/>
                <a:gd name="T30" fmla="*/ 44 w 48"/>
                <a:gd name="T31" fmla="*/ 11 h 49"/>
                <a:gd name="T32" fmla="*/ 46 w 48"/>
                <a:gd name="T33" fmla="*/ 15 h 49"/>
                <a:gd name="T34" fmla="*/ 48 w 48"/>
                <a:gd name="T35" fmla="*/ 20 h 49"/>
                <a:gd name="T36" fmla="*/ 48 w 48"/>
                <a:gd name="T37" fmla="*/ 24 h 49"/>
                <a:gd name="T38" fmla="*/ 48 w 48"/>
                <a:gd name="T39" fmla="*/ 24 h 49"/>
                <a:gd name="T40" fmla="*/ 48 w 48"/>
                <a:gd name="T41" fmla="*/ 30 h 49"/>
                <a:gd name="T42" fmla="*/ 46 w 48"/>
                <a:gd name="T43" fmla="*/ 34 h 49"/>
                <a:gd name="T44" fmla="*/ 44 w 48"/>
                <a:gd name="T45" fmla="*/ 38 h 49"/>
                <a:gd name="T46" fmla="*/ 41 w 48"/>
                <a:gd name="T47" fmla="*/ 42 h 49"/>
                <a:gd name="T48" fmla="*/ 38 w 48"/>
                <a:gd name="T49" fmla="*/ 45 h 49"/>
                <a:gd name="T50" fmla="*/ 34 w 48"/>
                <a:gd name="T51" fmla="*/ 47 h 49"/>
                <a:gd name="T52" fmla="*/ 29 w 48"/>
                <a:gd name="T53" fmla="*/ 49 h 49"/>
                <a:gd name="T54" fmla="*/ 25 w 48"/>
                <a:gd name="T55" fmla="*/ 49 h 49"/>
                <a:gd name="T56" fmla="*/ 25 w 48"/>
                <a:gd name="T57" fmla="*/ 49 h 49"/>
                <a:gd name="T58" fmla="*/ 19 w 48"/>
                <a:gd name="T59" fmla="*/ 49 h 49"/>
                <a:gd name="T60" fmla="*/ 15 w 48"/>
                <a:gd name="T61" fmla="*/ 47 h 49"/>
                <a:gd name="T62" fmla="*/ 11 w 48"/>
                <a:gd name="T63" fmla="*/ 45 h 49"/>
                <a:gd name="T64" fmla="*/ 7 w 48"/>
                <a:gd name="T65" fmla="*/ 42 h 49"/>
                <a:gd name="T66" fmla="*/ 4 w 48"/>
                <a:gd name="T67" fmla="*/ 38 h 49"/>
                <a:gd name="T68" fmla="*/ 2 w 48"/>
                <a:gd name="T69" fmla="*/ 34 h 49"/>
                <a:gd name="T70" fmla="*/ 0 w 48"/>
                <a:gd name="T71" fmla="*/ 30 h 49"/>
                <a:gd name="T72" fmla="*/ 0 w 48"/>
                <a:gd name="T73" fmla="*/ 24 h 49"/>
                <a:gd name="T74" fmla="*/ 0 w 48"/>
                <a:gd name="T75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49">
                  <a:moveTo>
                    <a:pt x="0" y="24"/>
                  </a:moveTo>
                  <a:lnTo>
                    <a:pt x="0" y="24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4" y="3"/>
                  </a:lnTo>
                  <a:lnTo>
                    <a:pt x="38" y="4"/>
                  </a:lnTo>
                  <a:lnTo>
                    <a:pt x="41" y="8"/>
                  </a:lnTo>
                  <a:lnTo>
                    <a:pt x="44" y="11"/>
                  </a:lnTo>
                  <a:lnTo>
                    <a:pt x="46" y="15"/>
                  </a:lnTo>
                  <a:lnTo>
                    <a:pt x="48" y="2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6" y="34"/>
                  </a:lnTo>
                  <a:lnTo>
                    <a:pt x="44" y="38"/>
                  </a:lnTo>
                  <a:lnTo>
                    <a:pt x="41" y="42"/>
                  </a:lnTo>
                  <a:lnTo>
                    <a:pt x="38" y="45"/>
                  </a:lnTo>
                  <a:lnTo>
                    <a:pt x="34" y="47"/>
                  </a:lnTo>
                  <a:lnTo>
                    <a:pt x="29" y="49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19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22" name="Freeform 113"/>
            <p:cNvSpPr>
              <a:spLocks/>
            </p:cNvSpPr>
            <p:nvPr/>
          </p:nvSpPr>
          <p:spPr bwMode="auto">
            <a:xfrm>
              <a:off x="3052763" y="4778375"/>
              <a:ext cx="46038" cy="169863"/>
            </a:xfrm>
            <a:custGeom>
              <a:avLst/>
              <a:gdLst>
                <a:gd name="T0" fmla="*/ 17 w 29"/>
                <a:gd name="T1" fmla="*/ 5 h 107"/>
                <a:gd name="T2" fmla="*/ 17 w 29"/>
                <a:gd name="T3" fmla="*/ 5 h 107"/>
                <a:gd name="T4" fmla="*/ 19 w 29"/>
                <a:gd name="T5" fmla="*/ 12 h 107"/>
                <a:gd name="T6" fmla="*/ 22 w 29"/>
                <a:gd name="T7" fmla="*/ 22 h 107"/>
                <a:gd name="T8" fmla="*/ 25 w 29"/>
                <a:gd name="T9" fmla="*/ 33 h 107"/>
                <a:gd name="T10" fmla="*/ 27 w 29"/>
                <a:gd name="T11" fmla="*/ 47 h 107"/>
                <a:gd name="T12" fmla="*/ 29 w 29"/>
                <a:gd name="T13" fmla="*/ 65 h 107"/>
                <a:gd name="T14" fmla="*/ 29 w 29"/>
                <a:gd name="T15" fmla="*/ 84 h 107"/>
                <a:gd name="T16" fmla="*/ 27 w 29"/>
                <a:gd name="T17" fmla="*/ 107 h 107"/>
                <a:gd name="T18" fmla="*/ 0 w 29"/>
                <a:gd name="T19" fmla="*/ 107 h 107"/>
                <a:gd name="T20" fmla="*/ 0 w 29"/>
                <a:gd name="T21" fmla="*/ 0 h 107"/>
                <a:gd name="T22" fmla="*/ 0 w 29"/>
                <a:gd name="T23" fmla="*/ 0 h 107"/>
                <a:gd name="T24" fmla="*/ 8 w 29"/>
                <a:gd name="T25" fmla="*/ 4 h 107"/>
                <a:gd name="T26" fmla="*/ 14 w 29"/>
                <a:gd name="T27" fmla="*/ 5 h 107"/>
                <a:gd name="T28" fmla="*/ 15 w 29"/>
                <a:gd name="T29" fmla="*/ 5 h 107"/>
                <a:gd name="T30" fmla="*/ 17 w 29"/>
                <a:gd name="T31" fmla="*/ 5 h 107"/>
                <a:gd name="T32" fmla="*/ 17 w 29"/>
                <a:gd name="T33" fmla="*/ 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107">
                  <a:moveTo>
                    <a:pt x="17" y="5"/>
                  </a:moveTo>
                  <a:lnTo>
                    <a:pt x="17" y="5"/>
                  </a:lnTo>
                  <a:lnTo>
                    <a:pt x="19" y="12"/>
                  </a:lnTo>
                  <a:lnTo>
                    <a:pt x="22" y="22"/>
                  </a:lnTo>
                  <a:lnTo>
                    <a:pt x="25" y="33"/>
                  </a:lnTo>
                  <a:lnTo>
                    <a:pt x="27" y="47"/>
                  </a:lnTo>
                  <a:lnTo>
                    <a:pt x="29" y="65"/>
                  </a:lnTo>
                  <a:lnTo>
                    <a:pt x="29" y="84"/>
                  </a:lnTo>
                  <a:lnTo>
                    <a:pt x="27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4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23" name="Freeform 114"/>
            <p:cNvSpPr>
              <a:spLocks/>
            </p:cNvSpPr>
            <p:nvPr/>
          </p:nvSpPr>
          <p:spPr bwMode="auto">
            <a:xfrm>
              <a:off x="3019426" y="4778375"/>
              <a:ext cx="46038" cy="169863"/>
            </a:xfrm>
            <a:custGeom>
              <a:avLst/>
              <a:gdLst>
                <a:gd name="T0" fmla="*/ 13 w 29"/>
                <a:gd name="T1" fmla="*/ 5 h 107"/>
                <a:gd name="T2" fmla="*/ 13 w 29"/>
                <a:gd name="T3" fmla="*/ 5 h 107"/>
                <a:gd name="T4" fmla="*/ 10 w 29"/>
                <a:gd name="T5" fmla="*/ 12 h 107"/>
                <a:gd name="T6" fmla="*/ 4 w 29"/>
                <a:gd name="T7" fmla="*/ 33 h 107"/>
                <a:gd name="T8" fmla="*/ 2 w 29"/>
                <a:gd name="T9" fmla="*/ 47 h 107"/>
                <a:gd name="T10" fmla="*/ 0 w 29"/>
                <a:gd name="T11" fmla="*/ 65 h 107"/>
                <a:gd name="T12" fmla="*/ 0 w 29"/>
                <a:gd name="T13" fmla="*/ 84 h 107"/>
                <a:gd name="T14" fmla="*/ 1 w 29"/>
                <a:gd name="T15" fmla="*/ 107 h 107"/>
                <a:gd name="T16" fmla="*/ 29 w 29"/>
                <a:gd name="T17" fmla="*/ 107 h 107"/>
                <a:gd name="T18" fmla="*/ 29 w 29"/>
                <a:gd name="T19" fmla="*/ 0 h 107"/>
                <a:gd name="T20" fmla="*/ 29 w 29"/>
                <a:gd name="T21" fmla="*/ 0 h 107"/>
                <a:gd name="T22" fmla="*/ 21 w 29"/>
                <a:gd name="T23" fmla="*/ 4 h 107"/>
                <a:gd name="T24" fmla="*/ 16 w 29"/>
                <a:gd name="T25" fmla="*/ 5 h 107"/>
                <a:gd name="T26" fmla="*/ 13 w 29"/>
                <a:gd name="T27" fmla="*/ 5 h 107"/>
                <a:gd name="T28" fmla="*/ 13 w 29"/>
                <a:gd name="T29" fmla="*/ 5 h 107"/>
                <a:gd name="T30" fmla="*/ 13 w 29"/>
                <a:gd name="T31" fmla="*/ 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07">
                  <a:moveTo>
                    <a:pt x="13" y="5"/>
                  </a:moveTo>
                  <a:lnTo>
                    <a:pt x="13" y="5"/>
                  </a:lnTo>
                  <a:lnTo>
                    <a:pt x="10" y="12"/>
                  </a:lnTo>
                  <a:lnTo>
                    <a:pt x="4" y="33"/>
                  </a:lnTo>
                  <a:lnTo>
                    <a:pt x="2" y="47"/>
                  </a:lnTo>
                  <a:lnTo>
                    <a:pt x="0" y="65"/>
                  </a:lnTo>
                  <a:lnTo>
                    <a:pt x="0" y="84"/>
                  </a:lnTo>
                  <a:lnTo>
                    <a:pt x="1" y="107"/>
                  </a:lnTo>
                  <a:lnTo>
                    <a:pt x="29" y="107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1" y="4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24" name="Freeform 115"/>
            <p:cNvSpPr>
              <a:spLocks/>
            </p:cNvSpPr>
            <p:nvPr/>
          </p:nvSpPr>
          <p:spPr bwMode="auto">
            <a:xfrm>
              <a:off x="3211513" y="4624388"/>
              <a:ext cx="449263" cy="334963"/>
            </a:xfrm>
            <a:custGeom>
              <a:avLst/>
              <a:gdLst>
                <a:gd name="T0" fmla="*/ 0 w 283"/>
                <a:gd name="T1" fmla="*/ 0 h 211"/>
                <a:gd name="T2" fmla="*/ 0 w 283"/>
                <a:gd name="T3" fmla="*/ 0 h 211"/>
                <a:gd name="T4" fmla="*/ 63 w 283"/>
                <a:gd name="T5" fmla="*/ 29 h 211"/>
                <a:gd name="T6" fmla="*/ 143 w 283"/>
                <a:gd name="T7" fmla="*/ 67 h 211"/>
                <a:gd name="T8" fmla="*/ 143 w 283"/>
                <a:gd name="T9" fmla="*/ 67 h 211"/>
                <a:gd name="T10" fmla="*/ 221 w 283"/>
                <a:gd name="T11" fmla="*/ 29 h 211"/>
                <a:gd name="T12" fmla="*/ 283 w 283"/>
                <a:gd name="T13" fmla="*/ 0 h 211"/>
                <a:gd name="T14" fmla="*/ 283 w 283"/>
                <a:gd name="T15" fmla="*/ 163 h 211"/>
                <a:gd name="T16" fmla="*/ 283 w 283"/>
                <a:gd name="T17" fmla="*/ 163 h 211"/>
                <a:gd name="T18" fmla="*/ 277 w 283"/>
                <a:gd name="T19" fmla="*/ 170 h 211"/>
                <a:gd name="T20" fmla="*/ 267 w 283"/>
                <a:gd name="T21" fmla="*/ 177 h 211"/>
                <a:gd name="T22" fmla="*/ 259 w 283"/>
                <a:gd name="T23" fmla="*/ 182 h 211"/>
                <a:gd name="T24" fmla="*/ 250 w 283"/>
                <a:gd name="T25" fmla="*/ 188 h 211"/>
                <a:gd name="T26" fmla="*/ 229 w 283"/>
                <a:gd name="T27" fmla="*/ 196 h 211"/>
                <a:gd name="T28" fmla="*/ 209 w 283"/>
                <a:gd name="T29" fmla="*/ 201 h 211"/>
                <a:gd name="T30" fmla="*/ 190 w 283"/>
                <a:gd name="T31" fmla="*/ 205 h 211"/>
                <a:gd name="T32" fmla="*/ 172 w 283"/>
                <a:gd name="T33" fmla="*/ 208 h 211"/>
                <a:gd name="T34" fmla="*/ 147 w 283"/>
                <a:gd name="T35" fmla="*/ 211 h 211"/>
                <a:gd name="T36" fmla="*/ 147 w 283"/>
                <a:gd name="T37" fmla="*/ 211 h 211"/>
                <a:gd name="T38" fmla="*/ 147 w 283"/>
                <a:gd name="T39" fmla="*/ 211 h 211"/>
                <a:gd name="T40" fmla="*/ 143 w 283"/>
                <a:gd name="T41" fmla="*/ 211 h 211"/>
                <a:gd name="T42" fmla="*/ 143 w 283"/>
                <a:gd name="T43" fmla="*/ 211 h 211"/>
                <a:gd name="T44" fmla="*/ 139 w 283"/>
                <a:gd name="T45" fmla="*/ 211 h 211"/>
                <a:gd name="T46" fmla="*/ 139 w 283"/>
                <a:gd name="T47" fmla="*/ 211 h 211"/>
                <a:gd name="T48" fmla="*/ 139 w 283"/>
                <a:gd name="T49" fmla="*/ 211 h 211"/>
                <a:gd name="T50" fmla="*/ 113 w 283"/>
                <a:gd name="T51" fmla="*/ 208 h 211"/>
                <a:gd name="T52" fmla="*/ 94 w 283"/>
                <a:gd name="T53" fmla="*/ 205 h 211"/>
                <a:gd name="T54" fmla="*/ 75 w 283"/>
                <a:gd name="T55" fmla="*/ 201 h 211"/>
                <a:gd name="T56" fmla="*/ 55 w 283"/>
                <a:gd name="T57" fmla="*/ 196 h 211"/>
                <a:gd name="T58" fmla="*/ 36 w 283"/>
                <a:gd name="T59" fmla="*/ 188 h 211"/>
                <a:gd name="T60" fmla="*/ 26 w 283"/>
                <a:gd name="T61" fmla="*/ 182 h 211"/>
                <a:gd name="T62" fmla="*/ 17 w 283"/>
                <a:gd name="T63" fmla="*/ 177 h 211"/>
                <a:gd name="T64" fmla="*/ 9 w 283"/>
                <a:gd name="T65" fmla="*/ 170 h 211"/>
                <a:gd name="T66" fmla="*/ 0 w 283"/>
                <a:gd name="T67" fmla="*/ 163 h 211"/>
                <a:gd name="T68" fmla="*/ 0 w 283"/>
                <a:gd name="T6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3" h="211">
                  <a:moveTo>
                    <a:pt x="0" y="0"/>
                  </a:moveTo>
                  <a:lnTo>
                    <a:pt x="0" y="0"/>
                  </a:lnTo>
                  <a:lnTo>
                    <a:pt x="63" y="29"/>
                  </a:lnTo>
                  <a:lnTo>
                    <a:pt x="143" y="67"/>
                  </a:lnTo>
                  <a:lnTo>
                    <a:pt x="143" y="67"/>
                  </a:lnTo>
                  <a:lnTo>
                    <a:pt x="221" y="29"/>
                  </a:lnTo>
                  <a:lnTo>
                    <a:pt x="283" y="0"/>
                  </a:lnTo>
                  <a:lnTo>
                    <a:pt x="283" y="163"/>
                  </a:lnTo>
                  <a:lnTo>
                    <a:pt x="283" y="163"/>
                  </a:lnTo>
                  <a:lnTo>
                    <a:pt x="277" y="170"/>
                  </a:lnTo>
                  <a:lnTo>
                    <a:pt x="267" y="177"/>
                  </a:lnTo>
                  <a:lnTo>
                    <a:pt x="259" y="182"/>
                  </a:lnTo>
                  <a:lnTo>
                    <a:pt x="250" y="188"/>
                  </a:lnTo>
                  <a:lnTo>
                    <a:pt x="229" y="196"/>
                  </a:lnTo>
                  <a:lnTo>
                    <a:pt x="209" y="201"/>
                  </a:lnTo>
                  <a:lnTo>
                    <a:pt x="190" y="205"/>
                  </a:lnTo>
                  <a:lnTo>
                    <a:pt x="172" y="208"/>
                  </a:lnTo>
                  <a:lnTo>
                    <a:pt x="147" y="211"/>
                  </a:lnTo>
                  <a:lnTo>
                    <a:pt x="147" y="211"/>
                  </a:lnTo>
                  <a:lnTo>
                    <a:pt x="147" y="211"/>
                  </a:lnTo>
                  <a:lnTo>
                    <a:pt x="143" y="211"/>
                  </a:lnTo>
                  <a:lnTo>
                    <a:pt x="143" y="211"/>
                  </a:lnTo>
                  <a:lnTo>
                    <a:pt x="139" y="211"/>
                  </a:lnTo>
                  <a:lnTo>
                    <a:pt x="139" y="211"/>
                  </a:lnTo>
                  <a:lnTo>
                    <a:pt x="139" y="211"/>
                  </a:lnTo>
                  <a:lnTo>
                    <a:pt x="113" y="208"/>
                  </a:lnTo>
                  <a:lnTo>
                    <a:pt x="94" y="205"/>
                  </a:lnTo>
                  <a:lnTo>
                    <a:pt x="75" y="201"/>
                  </a:lnTo>
                  <a:lnTo>
                    <a:pt x="55" y="196"/>
                  </a:lnTo>
                  <a:lnTo>
                    <a:pt x="36" y="188"/>
                  </a:lnTo>
                  <a:lnTo>
                    <a:pt x="26" y="182"/>
                  </a:lnTo>
                  <a:lnTo>
                    <a:pt x="17" y="177"/>
                  </a:lnTo>
                  <a:lnTo>
                    <a:pt x="9" y="170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</p:grpSp>
      <p:sp>
        <p:nvSpPr>
          <p:cNvPr id="222" name="Freeform 116"/>
          <p:cNvSpPr>
            <a:spLocks noEditPoints="1"/>
          </p:cNvSpPr>
          <p:nvPr/>
        </p:nvSpPr>
        <p:spPr bwMode="auto">
          <a:xfrm>
            <a:off x="2688029" y="2161231"/>
            <a:ext cx="319815" cy="401386"/>
          </a:xfrm>
          <a:custGeom>
            <a:avLst/>
            <a:gdLst>
              <a:gd name="T0" fmla="*/ 82 w 247"/>
              <a:gd name="T1" fmla="*/ 150 h 310"/>
              <a:gd name="T2" fmla="*/ 87 w 247"/>
              <a:gd name="T3" fmla="*/ 132 h 310"/>
              <a:gd name="T4" fmla="*/ 87 w 247"/>
              <a:gd name="T5" fmla="*/ 59 h 310"/>
              <a:gd name="T6" fmla="*/ 79 w 247"/>
              <a:gd name="T7" fmla="*/ 50 h 310"/>
              <a:gd name="T8" fmla="*/ 80 w 247"/>
              <a:gd name="T9" fmla="*/ 17 h 310"/>
              <a:gd name="T10" fmla="*/ 80 w 247"/>
              <a:gd name="T11" fmla="*/ 13 h 310"/>
              <a:gd name="T12" fmla="*/ 92 w 247"/>
              <a:gd name="T13" fmla="*/ 5 h 310"/>
              <a:gd name="T14" fmla="*/ 125 w 247"/>
              <a:gd name="T15" fmla="*/ 0 h 310"/>
              <a:gd name="T16" fmla="*/ 162 w 247"/>
              <a:gd name="T17" fmla="*/ 6 h 310"/>
              <a:gd name="T18" fmla="*/ 168 w 247"/>
              <a:gd name="T19" fmla="*/ 16 h 310"/>
              <a:gd name="T20" fmla="*/ 170 w 247"/>
              <a:gd name="T21" fmla="*/ 17 h 310"/>
              <a:gd name="T22" fmla="*/ 168 w 247"/>
              <a:gd name="T23" fmla="*/ 50 h 310"/>
              <a:gd name="T24" fmla="*/ 162 w 247"/>
              <a:gd name="T25" fmla="*/ 58 h 310"/>
              <a:gd name="T26" fmla="*/ 156 w 247"/>
              <a:gd name="T27" fmla="*/ 132 h 310"/>
              <a:gd name="T28" fmla="*/ 157 w 247"/>
              <a:gd name="T29" fmla="*/ 140 h 310"/>
              <a:gd name="T30" fmla="*/ 166 w 247"/>
              <a:gd name="T31" fmla="*/ 150 h 310"/>
              <a:gd name="T32" fmla="*/ 190 w 247"/>
              <a:gd name="T33" fmla="*/ 171 h 310"/>
              <a:gd name="T34" fmla="*/ 231 w 247"/>
              <a:gd name="T35" fmla="*/ 222 h 310"/>
              <a:gd name="T36" fmla="*/ 246 w 247"/>
              <a:gd name="T37" fmla="*/ 253 h 310"/>
              <a:gd name="T38" fmla="*/ 243 w 247"/>
              <a:gd name="T39" fmla="*/ 278 h 310"/>
              <a:gd name="T40" fmla="*/ 236 w 247"/>
              <a:gd name="T41" fmla="*/ 285 h 310"/>
              <a:gd name="T42" fmla="*/ 187 w 247"/>
              <a:gd name="T43" fmla="*/ 304 h 310"/>
              <a:gd name="T44" fmla="*/ 141 w 247"/>
              <a:gd name="T45" fmla="*/ 310 h 310"/>
              <a:gd name="T46" fmla="*/ 113 w 247"/>
              <a:gd name="T47" fmla="*/ 310 h 310"/>
              <a:gd name="T48" fmla="*/ 51 w 247"/>
              <a:gd name="T49" fmla="*/ 303 h 310"/>
              <a:gd name="T50" fmla="*/ 63 w 247"/>
              <a:gd name="T51" fmla="*/ 285 h 310"/>
              <a:gd name="T52" fmla="*/ 83 w 247"/>
              <a:gd name="T53" fmla="*/ 287 h 310"/>
              <a:gd name="T54" fmla="*/ 61 w 247"/>
              <a:gd name="T55" fmla="*/ 280 h 310"/>
              <a:gd name="T56" fmla="*/ 51 w 247"/>
              <a:gd name="T57" fmla="*/ 211 h 310"/>
              <a:gd name="T58" fmla="*/ 76 w 247"/>
              <a:gd name="T59" fmla="*/ 180 h 310"/>
              <a:gd name="T60" fmla="*/ 51 w 247"/>
              <a:gd name="T61" fmla="*/ 203 h 310"/>
              <a:gd name="T62" fmla="*/ 68 w 247"/>
              <a:gd name="T63" fmla="*/ 159 h 310"/>
              <a:gd name="T64" fmla="*/ 51 w 247"/>
              <a:gd name="T65" fmla="*/ 303 h 310"/>
              <a:gd name="T66" fmla="*/ 30 w 247"/>
              <a:gd name="T67" fmla="*/ 296 h 310"/>
              <a:gd name="T68" fmla="*/ 11 w 247"/>
              <a:gd name="T69" fmla="*/ 285 h 310"/>
              <a:gd name="T70" fmla="*/ 2 w 247"/>
              <a:gd name="T71" fmla="*/ 270 h 310"/>
              <a:gd name="T72" fmla="*/ 3 w 247"/>
              <a:gd name="T73" fmla="*/ 251 h 310"/>
              <a:gd name="T74" fmla="*/ 27 w 247"/>
              <a:gd name="T75" fmla="*/ 205 h 310"/>
              <a:gd name="T76" fmla="*/ 51 w 247"/>
              <a:gd name="T77" fmla="*/ 203 h 310"/>
              <a:gd name="T78" fmla="*/ 27 w 247"/>
              <a:gd name="T79" fmla="*/ 228 h 310"/>
              <a:gd name="T80" fmla="*/ 18 w 247"/>
              <a:gd name="T81" fmla="*/ 249 h 310"/>
              <a:gd name="T82" fmla="*/ 18 w 247"/>
              <a:gd name="T83" fmla="*/ 261 h 310"/>
              <a:gd name="T84" fmla="*/ 27 w 247"/>
              <a:gd name="T85" fmla="*/ 273 h 310"/>
              <a:gd name="T86" fmla="*/ 51 w 247"/>
              <a:gd name="T87" fmla="*/ 303 h 310"/>
              <a:gd name="T88" fmla="*/ 51 w 247"/>
              <a:gd name="T89" fmla="*/ 211 h 310"/>
              <a:gd name="T90" fmla="*/ 34 w 247"/>
              <a:gd name="T91" fmla="*/ 243 h 310"/>
              <a:gd name="T92" fmla="*/ 36 w 247"/>
              <a:gd name="T93" fmla="*/ 259 h 310"/>
              <a:gd name="T94" fmla="*/ 51 w 247"/>
              <a:gd name="T95" fmla="*/ 274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7" h="310">
                <a:moveTo>
                  <a:pt x="80" y="150"/>
                </a:moveTo>
                <a:lnTo>
                  <a:pt x="80" y="150"/>
                </a:lnTo>
                <a:lnTo>
                  <a:pt x="82" y="150"/>
                </a:lnTo>
                <a:lnTo>
                  <a:pt x="84" y="146"/>
                </a:lnTo>
                <a:lnTo>
                  <a:pt x="86" y="140"/>
                </a:lnTo>
                <a:lnTo>
                  <a:pt x="87" y="132"/>
                </a:lnTo>
                <a:lnTo>
                  <a:pt x="87" y="132"/>
                </a:lnTo>
                <a:lnTo>
                  <a:pt x="87" y="59"/>
                </a:lnTo>
                <a:lnTo>
                  <a:pt x="87" y="59"/>
                </a:lnTo>
                <a:lnTo>
                  <a:pt x="82" y="55"/>
                </a:lnTo>
                <a:lnTo>
                  <a:pt x="80" y="50"/>
                </a:lnTo>
                <a:lnTo>
                  <a:pt x="79" y="50"/>
                </a:lnTo>
                <a:lnTo>
                  <a:pt x="79" y="17"/>
                </a:lnTo>
                <a:lnTo>
                  <a:pt x="80" y="17"/>
                </a:lnTo>
                <a:lnTo>
                  <a:pt x="80" y="17"/>
                </a:lnTo>
                <a:lnTo>
                  <a:pt x="80" y="16"/>
                </a:lnTo>
                <a:lnTo>
                  <a:pt x="80" y="16"/>
                </a:lnTo>
                <a:lnTo>
                  <a:pt x="80" y="13"/>
                </a:lnTo>
                <a:lnTo>
                  <a:pt x="83" y="10"/>
                </a:lnTo>
                <a:lnTo>
                  <a:pt x="87" y="6"/>
                </a:lnTo>
                <a:lnTo>
                  <a:pt x="92" y="5"/>
                </a:lnTo>
                <a:lnTo>
                  <a:pt x="107" y="1"/>
                </a:lnTo>
                <a:lnTo>
                  <a:pt x="125" y="0"/>
                </a:lnTo>
                <a:lnTo>
                  <a:pt x="125" y="0"/>
                </a:lnTo>
                <a:lnTo>
                  <a:pt x="141" y="1"/>
                </a:lnTo>
                <a:lnTo>
                  <a:pt x="156" y="5"/>
                </a:lnTo>
                <a:lnTo>
                  <a:pt x="162" y="6"/>
                </a:lnTo>
                <a:lnTo>
                  <a:pt x="166" y="10"/>
                </a:lnTo>
                <a:lnTo>
                  <a:pt x="168" y="13"/>
                </a:lnTo>
                <a:lnTo>
                  <a:pt x="168" y="16"/>
                </a:lnTo>
                <a:lnTo>
                  <a:pt x="168" y="16"/>
                </a:lnTo>
                <a:lnTo>
                  <a:pt x="168" y="17"/>
                </a:lnTo>
                <a:lnTo>
                  <a:pt x="170" y="17"/>
                </a:lnTo>
                <a:lnTo>
                  <a:pt x="170" y="50"/>
                </a:lnTo>
                <a:lnTo>
                  <a:pt x="168" y="50"/>
                </a:lnTo>
                <a:lnTo>
                  <a:pt x="168" y="50"/>
                </a:lnTo>
                <a:lnTo>
                  <a:pt x="168" y="52"/>
                </a:lnTo>
                <a:lnTo>
                  <a:pt x="166" y="55"/>
                </a:lnTo>
                <a:lnTo>
                  <a:pt x="162" y="58"/>
                </a:lnTo>
                <a:lnTo>
                  <a:pt x="156" y="59"/>
                </a:lnTo>
                <a:lnTo>
                  <a:pt x="156" y="59"/>
                </a:lnTo>
                <a:lnTo>
                  <a:pt x="156" y="132"/>
                </a:lnTo>
                <a:lnTo>
                  <a:pt x="156" y="132"/>
                </a:lnTo>
                <a:lnTo>
                  <a:pt x="156" y="136"/>
                </a:lnTo>
                <a:lnTo>
                  <a:pt x="157" y="140"/>
                </a:lnTo>
                <a:lnTo>
                  <a:pt x="160" y="146"/>
                </a:lnTo>
                <a:lnTo>
                  <a:pt x="164" y="150"/>
                </a:lnTo>
                <a:lnTo>
                  <a:pt x="166" y="150"/>
                </a:lnTo>
                <a:lnTo>
                  <a:pt x="166" y="150"/>
                </a:lnTo>
                <a:lnTo>
                  <a:pt x="175" y="158"/>
                </a:lnTo>
                <a:lnTo>
                  <a:pt x="190" y="171"/>
                </a:lnTo>
                <a:lnTo>
                  <a:pt x="206" y="189"/>
                </a:lnTo>
                <a:lnTo>
                  <a:pt x="222" y="211"/>
                </a:lnTo>
                <a:lnTo>
                  <a:pt x="231" y="222"/>
                </a:lnTo>
                <a:lnTo>
                  <a:pt x="236" y="232"/>
                </a:lnTo>
                <a:lnTo>
                  <a:pt x="241" y="243"/>
                </a:lnTo>
                <a:lnTo>
                  <a:pt x="246" y="253"/>
                </a:lnTo>
                <a:lnTo>
                  <a:pt x="247" y="262"/>
                </a:lnTo>
                <a:lnTo>
                  <a:pt x="246" y="272"/>
                </a:lnTo>
                <a:lnTo>
                  <a:pt x="243" y="278"/>
                </a:lnTo>
                <a:lnTo>
                  <a:pt x="240" y="282"/>
                </a:lnTo>
                <a:lnTo>
                  <a:pt x="236" y="285"/>
                </a:lnTo>
                <a:lnTo>
                  <a:pt x="236" y="285"/>
                </a:lnTo>
                <a:lnTo>
                  <a:pt x="221" y="293"/>
                </a:lnTo>
                <a:lnTo>
                  <a:pt x="205" y="300"/>
                </a:lnTo>
                <a:lnTo>
                  <a:pt x="187" y="304"/>
                </a:lnTo>
                <a:lnTo>
                  <a:pt x="171" y="307"/>
                </a:lnTo>
                <a:lnTo>
                  <a:pt x="155" y="310"/>
                </a:lnTo>
                <a:lnTo>
                  <a:pt x="141" y="310"/>
                </a:lnTo>
                <a:lnTo>
                  <a:pt x="124" y="310"/>
                </a:lnTo>
                <a:lnTo>
                  <a:pt x="124" y="310"/>
                </a:lnTo>
                <a:lnTo>
                  <a:pt x="113" y="310"/>
                </a:lnTo>
                <a:lnTo>
                  <a:pt x="95" y="310"/>
                </a:lnTo>
                <a:lnTo>
                  <a:pt x="74" y="307"/>
                </a:lnTo>
                <a:lnTo>
                  <a:pt x="51" y="303"/>
                </a:lnTo>
                <a:lnTo>
                  <a:pt x="51" y="282"/>
                </a:lnTo>
                <a:lnTo>
                  <a:pt x="51" y="282"/>
                </a:lnTo>
                <a:lnTo>
                  <a:pt x="63" y="285"/>
                </a:lnTo>
                <a:lnTo>
                  <a:pt x="72" y="287"/>
                </a:lnTo>
                <a:lnTo>
                  <a:pt x="83" y="287"/>
                </a:lnTo>
                <a:lnTo>
                  <a:pt x="83" y="287"/>
                </a:lnTo>
                <a:lnTo>
                  <a:pt x="83" y="287"/>
                </a:lnTo>
                <a:lnTo>
                  <a:pt x="72" y="284"/>
                </a:lnTo>
                <a:lnTo>
                  <a:pt x="61" y="280"/>
                </a:lnTo>
                <a:lnTo>
                  <a:pt x="51" y="274"/>
                </a:lnTo>
                <a:lnTo>
                  <a:pt x="51" y="211"/>
                </a:lnTo>
                <a:lnTo>
                  <a:pt x="51" y="211"/>
                </a:lnTo>
                <a:lnTo>
                  <a:pt x="60" y="199"/>
                </a:lnTo>
                <a:lnTo>
                  <a:pt x="68" y="189"/>
                </a:lnTo>
                <a:lnTo>
                  <a:pt x="76" y="180"/>
                </a:lnTo>
                <a:lnTo>
                  <a:pt x="76" y="180"/>
                </a:lnTo>
                <a:lnTo>
                  <a:pt x="68" y="186"/>
                </a:lnTo>
                <a:lnTo>
                  <a:pt x="51" y="203"/>
                </a:lnTo>
                <a:lnTo>
                  <a:pt x="51" y="178"/>
                </a:lnTo>
                <a:lnTo>
                  <a:pt x="51" y="178"/>
                </a:lnTo>
                <a:lnTo>
                  <a:pt x="68" y="159"/>
                </a:lnTo>
                <a:lnTo>
                  <a:pt x="80" y="150"/>
                </a:lnTo>
                <a:lnTo>
                  <a:pt x="80" y="150"/>
                </a:lnTo>
                <a:close/>
                <a:moveTo>
                  <a:pt x="51" y="303"/>
                </a:moveTo>
                <a:lnTo>
                  <a:pt x="51" y="303"/>
                </a:lnTo>
                <a:lnTo>
                  <a:pt x="40" y="299"/>
                </a:lnTo>
                <a:lnTo>
                  <a:pt x="30" y="296"/>
                </a:lnTo>
                <a:lnTo>
                  <a:pt x="21" y="291"/>
                </a:lnTo>
                <a:lnTo>
                  <a:pt x="11" y="285"/>
                </a:lnTo>
                <a:lnTo>
                  <a:pt x="11" y="285"/>
                </a:lnTo>
                <a:lnTo>
                  <a:pt x="6" y="281"/>
                </a:lnTo>
                <a:lnTo>
                  <a:pt x="3" y="276"/>
                </a:lnTo>
                <a:lnTo>
                  <a:pt x="2" y="270"/>
                </a:lnTo>
                <a:lnTo>
                  <a:pt x="0" y="265"/>
                </a:lnTo>
                <a:lnTo>
                  <a:pt x="0" y="258"/>
                </a:lnTo>
                <a:lnTo>
                  <a:pt x="3" y="251"/>
                </a:lnTo>
                <a:lnTo>
                  <a:pt x="9" y="236"/>
                </a:lnTo>
                <a:lnTo>
                  <a:pt x="17" y="222"/>
                </a:lnTo>
                <a:lnTo>
                  <a:pt x="27" y="205"/>
                </a:lnTo>
                <a:lnTo>
                  <a:pt x="38" y="192"/>
                </a:lnTo>
                <a:lnTo>
                  <a:pt x="51" y="178"/>
                </a:lnTo>
                <a:lnTo>
                  <a:pt x="51" y="203"/>
                </a:lnTo>
                <a:lnTo>
                  <a:pt x="51" y="203"/>
                </a:lnTo>
                <a:lnTo>
                  <a:pt x="38" y="215"/>
                </a:lnTo>
                <a:lnTo>
                  <a:pt x="27" y="228"/>
                </a:lnTo>
                <a:lnTo>
                  <a:pt x="23" y="235"/>
                </a:lnTo>
                <a:lnTo>
                  <a:pt x="21" y="242"/>
                </a:lnTo>
                <a:lnTo>
                  <a:pt x="18" y="249"/>
                </a:lnTo>
                <a:lnTo>
                  <a:pt x="18" y="255"/>
                </a:lnTo>
                <a:lnTo>
                  <a:pt x="18" y="255"/>
                </a:lnTo>
                <a:lnTo>
                  <a:pt x="18" y="261"/>
                </a:lnTo>
                <a:lnTo>
                  <a:pt x="21" y="266"/>
                </a:lnTo>
                <a:lnTo>
                  <a:pt x="23" y="270"/>
                </a:lnTo>
                <a:lnTo>
                  <a:pt x="27" y="273"/>
                </a:lnTo>
                <a:lnTo>
                  <a:pt x="38" y="278"/>
                </a:lnTo>
                <a:lnTo>
                  <a:pt x="51" y="282"/>
                </a:lnTo>
                <a:lnTo>
                  <a:pt x="51" y="303"/>
                </a:lnTo>
                <a:lnTo>
                  <a:pt x="51" y="303"/>
                </a:lnTo>
                <a:close/>
                <a:moveTo>
                  <a:pt x="51" y="211"/>
                </a:moveTo>
                <a:lnTo>
                  <a:pt x="51" y="211"/>
                </a:lnTo>
                <a:lnTo>
                  <a:pt x="44" y="222"/>
                </a:lnTo>
                <a:lnTo>
                  <a:pt x="38" y="232"/>
                </a:lnTo>
                <a:lnTo>
                  <a:pt x="34" y="243"/>
                </a:lnTo>
                <a:lnTo>
                  <a:pt x="33" y="253"/>
                </a:lnTo>
                <a:lnTo>
                  <a:pt x="33" y="253"/>
                </a:lnTo>
                <a:lnTo>
                  <a:pt x="36" y="259"/>
                </a:lnTo>
                <a:lnTo>
                  <a:pt x="38" y="265"/>
                </a:lnTo>
                <a:lnTo>
                  <a:pt x="44" y="270"/>
                </a:lnTo>
                <a:lnTo>
                  <a:pt x="51" y="274"/>
                </a:lnTo>
                <a:lnTo>
                  <a:pt x="51" y="211"/>
                </a:lnTo>
                <a:close/>
              </a:path>
            </a:pathLst>
          </a:custGeom>
          <a:solidFill>
            <a:srgbClr val="5ABBC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914114"/>
            <a:endParaRPr lang="zh-CN" altLang="en-US" sz="1900">
              <a:solidFill>
                <a:prstClr val="black"/>
              </a:solidFill>
              <a:latin typeface="Impact"/>
              <a:ea typeface="微软雅黑"/>
            </a:endParaRPr>
          </a:p>
        </p:txBody>
      </p:sp>
      <p:grpSp>
        <p:nvGrpSpPr>
          <p:cNvPr id="223" name="组合 204"/>
          <p:cNvGrpSpPr/>
          <p:nvPr/>
        </p:nvGrpSpPr>
        <p:grpSpPr>
          <a:xfrm>
            <a:off x="380702" y="2025280"/>
            <a:ext cx="330173" cy="498496"/>
            <a:chOff x="1201738" y="2052638"/>
            <a:chExt cx="404813" cy="611188"/>
          </a:xfrm>
        </p:grpSpPr>
        <p:sp>
          <p:nvSpPr>
            <p:cNvPr id="315" name="Freeform 117"/>
            <p:cNvSpPr>
              <a:spLocks/>
            </p:cNvSpPr>
            <p:nvPr/>
          </p:nvSpPr>
          <p:spPr bwMode="auto">
            <a:xfrm>
              <a:off x="1325563" y="2101850"/>
              <a:ext cx="139700" cy="139700"/>
            </a:xfrm>
            <a:custGeom>
              <a:avLst/>
              <a:gdLst>
                <a:gd name="T0" fmla="*/ 88 w 88"/>
                <a:gd name="T1" fmla="*/ 44 h 88"/>
                <a:gd name="T2" fmla="*/ 88 w 88"/>
                <a:gd name="T3" fmla="*/ 44 h 88"/>
                <a:gd name="T4" fmla="*/ 86 w 88"/>
                <a:gd name="T5" fmla="*/ 36 h 88"/>
                <a:gd name="T6" fmla="*/ 83 w 88"/>
                <a:gd name="T7" fmla="*/ 27 h 88"/>
                <a:gd name="T8" fmla="*/ 79 w 88"/>
                <a:gd name="T9" fmla="*/ 19 h 88"/>
                <a:gd name="T10" fmla="*/ 74 w 88"/>
                <a:gd name="T11" fmla="*/ 13 h 88"/>
                <a:gd name="T12" fmla="*/ 67 w 88"/>
                <a:gd name="T13" fmla="*/ 7 h 88"/>
                <a:gd name="T14" fmla="*/ 60 w 88"/>
                <a:gd name="T15" fmla="*/ 3 h 88"/>
                <a:gd name="T16" fmla="*/ 52 w 88"/>
                <a:gd name="T17" fmla="*/ 0 h 88"/>
                <a:gd name="T18" fmla="*/ 43 w 88"/>
                <a:gd name="T19" fmla="*/ 0 h 88"/>
                <a:gd name="T20" fmla="*/ 43 w 88"/>
                <a:gd name="T21" fmla="*/ 0 h 88"/>
                <a:gd name="T22" fmla="*/ 35 w 88"/>
                <a:gd name="T23" fmla="*/ 0 h 88"/>
                <a:gd name="T24" fmla="*/ 27 w 88"/>
                <a:gd name="T25" fmla="*/ 3 h 88"/>
                <a:gd name="T26" fmla="*/ 18 w 88"/>
                <a:gd name="T27" fmla="*/ 7 h 88"/>
                <a:gd name="T28" fmla="*/ 12 w 88"/>
                <a:gd name="T29" fmla="*/ 13 h 88"/>
                <a:gd name="T30" fmla="*/ 6 w 88"/>
                <a:gd name="T31" fmla="*/ 19 h 88"/>
                <a:gd name="T32" fmla="*/ 2 w 88"/>
                <a:gd name="T33" fmla="*/ 27 h 88"/>
                <a:gd name="T34" fmla="*/ 0 w 88"/>
                <a:gd name="T35" fmla="*/ 36 h 88"/>
                <a:gd name="T36" fmla="*/ 0 w 88"/>
                <a:gd name="T37" fmla="*/ 44 h 88"/>
                <a:gd name="T38" fmla="*/ 0 w 88"/>
                <a:gd name="T39" fmla="*/ 44 h 88"/>
                <a:gd name="T40" fmla="*/ 0 w 88"/>
                <a:gd name="T41" fmla="*/ 53 h 88"/>
                <a:gd name="T42" fmla="*/ 2 w 88"/>
                <a:gd name="T43" fmla="*/ 61 h 88"/>
                <a:gd name="T44" fmla="*/ 6 w 88"/>
                <a:gd name="T45" fmla="*/ 68 h 88"/>
                <a:gd name="T46" fmla="*/ 12 w 88"/>
                <a:gd name="T47" fmla="*/ 75 h 88"/>
                <a:gd name="T48" fmla="*/ 18 w 88"/>
                <a:gd name="T49" fmla="*/ 80 h 88"/>
                <a:gd name="T50" fmla="*/ 27 w 88"/>
                <a:gd name="T51" fmla="*/ 84 h 88"/>
                <a:gd name="T52" fmla="*/ 35 w 88"/>
                <a:gd name="T53" fmla="*/ 87 h 88"/>
                <a:gd name="T54" fmla="*/ 43 w 88"/>
                <a:gd name="T55" fmla="*/ 88 h 88"/>
                <a:gd name="T56" fmla="*/ 43 w 88"/>
                <a:gd name="T57" fmla="*/ 88 h 88"/>
                <a:gd name="T58" fmla="*/ 52 w 88"/>
                <a:gd name="T59" fmla="*/ 87 h 88"/>
                <a:gd name="T60" fmla="*/ 60 w 88"/>
                <a:gd name="T61" fmla="*/ 84 h 88"/>
                <a:gd name="T62" fmla="*/ 67 w 88"/>
                <a:gd name="T63" fmla="*/ 80 h 88"/>
                <a:gd name="T64" fmla="*/ 74 w 88"/>
                <a:gd name="T65" fmla="*/ 75 h 88"/>
                <a:gd name="T66" fmla="*/ 79 w 88"/>
                <a:gd name="T67" fmla="*/ 68 h 88"/>
                <a:gd name="T68" fmla="*/ 83 w 88"/>
                <a:gd name="T69" fmla="*/ 61 h 88"/>
                <a:gd name="T70" fmla="*/ 86 w 88"/>
                <a:gd name="T71" fmla="*/ 53 h 88"/>
                <a:gd name="T72" fmla="*/ 88 w 88"/>
                <a:gd name="T73" fmla="*/ 44 h 88"/>
                <a:gd name="T74" fmla="*/ 88 w 88"/>
                <a:gd name="T7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88">
                  <a:moveTo>
                    <a:pt x="88" y="44"/>
                  </a:moveTo>
                  <a:lnTo>
                    <a:pt x="88" y="44"/>
                  </a:lnTo>
                  <a:lnTo>
                    <a:pt x="86" y="36"/>
                  </a:lnTo>
                  <a:lnTo>
                    <a:pt x="83" y="27"/>
                  </a:lnTo>
                  <a:lnTo>
                    <a:pt x="79" y="19"/>
                  </a:lnTo>
                  <a:lnTo>
                    <a:pt x="74" y="13"/>
                  </a:lnTo>
                  <a:lnTo>
                    <a:pt x="67" y="7"/>
                  </a:lnTo>
                  <a:lnTo>
                    <a:pt x="60" y="3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27" y="3"/>
                  </a:lnTo>
                  <a:lnTo>
                    <a:pt x="18" y="7"/>
                  </a:lnTo>
                  <a:lnTo>
                    <a:pt x="12" y="13"/>
                  </a:lnTo>
                  <a:lnTo>
                    <a:pt x="6" y="19"/>
                  </a:lnTo>
                  <a:lnTo>
                    <a:pt x="2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53"/>
                  </a:lnTo>
                  <a:lnTo>
                    <a:pt x="2" y="61"/>
                  </a:lnTo>
                  <a:lnTo>
                    <a:pt x="6" y="68"/>
                  </a:lnTo>
                  <a:lnTo>
                    <a:pt x="12" y="75"/>
                  </a:lnTo>
                  <a:lnTo>
                    <a:pt x="18" y="80"/>
                  </a:lnTo>
                  <a:lnTo>
                    <a:pt x="27" y="84"/>
                  </a:lnTo>
                  <a:lnTo>
                    <a:pt x="35" y="87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52" y="87"/>
                  </a:lnTo>
                  <a:lnTo>
                    <a:pt x="60" y="84"/>
                  </a:lnTo>
                  <a:lnTo>
                    <a:pt x="67" y="80"/>
                  </a:lnTo>
                  <a:lnTo>
                    <a:pt x="74" y="75"/>
                  </a:lnTo>
                  <a:lnTo>
                    <a:pt x="79" y="68"/>
                  </a:lnTo>
                  <a:lnTo>
                    <a:pt x="83" y="61"/>
                  </a:lnTo>
                  <a:lnTo>
                    <a:pt x="86" y="53"/>
                  </a:lnTo>
                  <a:lnTo>
                    <a:pt x="88" y="44"/>
                  </a:lnTo>
                  <a:lnTo>
                    <a:pt x="88" y="44"/>
                  </a:lnTo>
                  <a:close/>
                </a:path>
              </a:pathLst>
            </a:custGeom>
            <a:solidFill>
              <a:srgbClr val="7C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16" name="Freeform 118"/>
            <p:cNvSpPr>
              <a:spLocks/>
            </p:cNvSpPr>
            <p:nvPr/>
          </p:nvSpPr>
          <p:spPr bwMode="auto">
            <a:xfrm>
              <a:off x="1201738" y="2205038"/>
              <a:ext cx="212725" cy="458788"/>
            </a:xfrm>
            <a:custGeom>
              <a:avLst/>
              <a:gdLst>
                <a:gd name="T0" fmla="*/ 134 w 134"/>
                <a:gd name="T1" fmla="*/ 7 h 289"/>
                <a:gd name="T2" fmla="*/ 134 w 134"/>
                <a:gd name="T3" fmla="*/ 7 h 289"/>
                <a:gd name="T4" fmla="*/ 88 w 134"/>
                <a:gd name="T5" fmla="*/ 129 h 289"/>
                <a:gd name="T6" fmla="*/ 42 w 134"/>
                <a:gd name="T7" fmla="*/ 248 h 289"/>
                <a:gd name="T8" fmla="*/ 42 w 134"/>
                <a:gd name="T9" fmla="*/ 248 h 289"/>
                <a:gd name="T10" fmla="*/ 22 w 134"/>
                <a:gd name="T11" fmla="*/ 268 h 289"/>
                <a:gd name="T12" fmla="*/ 8 w 134"/>
                <a:gd name="T13" fmla="*/ 282 h 289"/>
                <a:gd name="T14" fmla="*/ 3 w 134"/>
                <a:gd name="T15" fmla="*/ 286 h 289"/>
                <a:gd name="T16" fmla="*/ 0 w 134"/>
                <a:gd name="T17" fmla="*/ 289 h 289"/>
                <a:gd name="T18" fmla="*/ 0 w 134"/>
                <a:gd name="T19" fmla="*/ 289 h 289"/>
                <a:gd name="T20" fmla="*/ 3 w 134"/>
                <a:gd name="T21" fmla="*/ 275 h 289"/>
                <a:gd name="T22" fmla="*/ 15 w 134"/>
                <a:gd name="T23" fmla="*/ 243 h 289"/>
                <a:gd name="T24" fmla="*/ 50 w 134"/>
                <a:gd name="T25" fmla="*/ 144 h 289"/>
                <a:gd name="T26" fmla="*/ 105 w 134"/>
                <a:gd name="T27" fmla="*/ 0 h 289"/>
                <a:gd name="T28" fmla="*/ 134 w 134"/>
                <a:gd name="T29" fmla="*/ 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289">
                  <a:moveTo>
                    <a:pt x="134" y="7"/>
                  </a:moveTo>
                  <a:lnTo>
                    <a:pt x="134" y="7"/>
                  </a:lnTo>
                  <a:lnTo>
                    <a:pt x="88" y="129"/>
                  </a:lnTo>
                  <a:lnTo>
                    <a:pt x="42" y="248"/>
                  </a:lnTo>
                  <a:lnTo>
                    <a:pt x="42" y="248"/>
                  </a:lnTo>
                  <a:lnTo>
                    <a:pt x="22" y="268"/>
                  </a:lnTo>
                  <a:lnTo>
                    <a:pt x="8" y="282"/>
                  </a:lnTo>
                  <a:lnTo>
                    <a:pt x="3" y="286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3" y="275"/>
                  </a:lnTo>
                  <a:lnTo>
                    <a:pt x="15" y="243"/>
                  </a:lnTo>
                  <a:lnTo>
                    <a:pt x="50" y="144"/>
                  </a:lnTo>
                  <a:lnTo>
                    <a:pt x="105" y="0"/>
                  </a:lnTo>
                  <a:lnTo>
                    <a:pt x="134" y="7"/>
                  </a:lnTo>
                  <a:close/>
                </a:path>
              </a:pathLst>
            </a:custGeom>
            <a:solidFill>
              <a:srgbClr val="7C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17" name="Freeform 119"/>
            <p:cNvSpPr>
              <a:spLocks/>
            </p:cNvSpPr>
            <p:nvPr/>
          </p:nvSpPr>
          <p:spPr bwMode="auto">
            <a:xfrm>
              <a:off x="1371601" y="2205038"/>
              <a:ext cx="234950" cy="449263"/>
            </a:xfrm>
            <a:custGeom>
              <a:avLst/>
              <a:gdLst>
                <a:gd name="T0" fmla="*/ 2 w 148"/>
                <a:gd name="T1" fmla="*/ 13 h 283"/>
                <a:gd name="T2" fmla="*/ 109 w 148"/>
                <a:gd name="T3" fmla="*/ 244 h 283"/>
                <a:gd name="T4" fmla="*/ 148 w 148"/>
                <a:gd name="T5" fmla="*/ 283 h 283"/>
                <a:gd name="T6" fmla="*/ 137 w 148"/>
                <a:gd name="T7" fmla="*/ 229 h 283"/>
                <a:gd name="T8" fmla="*/ 33 w 148"/>
                <a:gd name="T9" fmla="*/ 0 h 283"/>
                <a:gd name="T10" fmla="*/ 0 w 148"/>
                <a:gd name="T11" fmla="*/ 10 h 283"/>
                <a:gd name="T12" fmla="*/ 2 w 148"/>
                <a:gd name="T13" fmla="*/ 1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283">
                  <a:moveTo>
                    <a:pt x="2" y="13"/>
                  </a:moveTo>
                  <a:lnTo>
                    <a:pt x="109" y="244"/>
                  </a:lnTo>
                  <a:lnTo>
                    <a:pt x="148" y="283"/>
                  </a:lnTo>
                  <a:lnTo>
                    <a:pt x="137" y="229"/>
                  </a:lnTo>
                  <a:lnTo>
                    <a:pt x="33" y="0"/>
                  </a:lnTo>
                  <a:lnTo>
                    <a:pt x="0" y="10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7C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18" name="Freeform 120"/>
            <p:cNvSpPr>
              <a:spLocks/>
            </p:cNvSpPr>
            <p:nvPr/>
          </p:nvSpPr>
          <p:spPr bwMode="auto">
            <a:xfrm>
              <a:off x="1376363" y="2052638"/>
              <a:ext cx="25400" cy="77788"/>
            </a:xfrm>
            <a:custGeom>
              <a:avLst/>
              <a:gdLst>
                <a:gd name="T0" fmla="*/ 0 w 16"/>
                <a:gd name="T1" fmla="*/ 41 h 49"/>
                <a:gd name="T2" fmla="*/ 0 w 16"/>
                <a:gd name="T3" fmla="*/ 41 h 49"/>
                <a:gd name="T4" fmla="*/ 0 w 16"/>
                <a:gd name="T5" fmla="*/ 44 h 49"/>
                <a:gd name="T6" fmla="*/ 3 w 16"/>
                <a:gd name="T7" fmla="*/ 46 h 49"/>
                <a:gd name="T8" fmla="*/ 4 w 16"/>
                <a:gd name="T9" fmla="*/ 48 h 49"/>
                <a:gd name="T10" fmla="*/ 8 w 16"/>
                <a:gd name="T11" fmla="*/ 49 h 49"/>
                <a:gd name="T12" fmla="*/ 8 w 16"/>
                <a:gd name="T13" fmla="*/ 49 h 49"/>
                <a:gd name="T14" fmla="*/ 11 w 16"/>
                <a:gd name="T15" fmla="*/ 48 h 49"/>
                <a:gd name="T16" fmla="*/ 14 w 16"/>
                <a:gd name="T17" fmla="*/ 46 h 49"/>
                <a:gd name="T18" fmla="*/ 15 w 16"/>
                <a:gd name="T19" fmla="*/ 44 h 49"/>
                <a:gd name="T20" fmla="*/ 16 w 16"/>
                <a:gd name="T21" fmla="*/ 41 h 49"/>
                <a:gd name="T22" fmla="*/ 16 w 16"/>
                <a:gd name="T23" fmla="*/ 8 h 49"/>
                <a:gd name="T24" fmla="*/ 16 w 16"/>
                <a:gd name="T25" fmla="*/ 8 h 49"/>
                <a:gd name="T26" fmla="*/ 15 w 16"/>
                <a:gd name="T27" fmla="*/ 6 h 49"/>
                <a:gd name="T28" fmla="*/ 14 w 16"/>
                <a:gd name="T29" fmla="*/ 3 h 49"/>
                <a:gd name="T30" fmla="*/ 11 w 16"/>
                <a:gd name="T31" fmla="*/ 0 h 49"/>
                <a:gd name="T32" fmla="*/ 8 w 16"/>
                <a:gd name="T33" fmla="*/ 0 h 49"/>
                <a:gd name="T34" fmla="*/ 8 w 16"/>
                <a:gd name="T35" fmla="*/ 0 h 49"/>
                <a:gd name="T36" fmla="*/ 4 w 16"/>
                <a:gd name="T37" fmla="*/ 0 h 49"/>
                <a:gd name="T38" fmla="*/ 3 w 16"/>
                <a:gd name="T39" fmla="*/ 3 h 49"/>
                <a:gd name="T40" fmla="*/ 0 w 16"/>
                <a:gd name="T41" fmla="*/ 6 h 49"/>
                <a:gd name="T42" fmla="*/ 0 w 16"/>
                <a:gd name="T43" fmla="*/ 8 h 49"/>
                <a:gd name="T44" fmla="*/ 0 w 16"/>
                <a:gd name="T45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49">
                  <a:moveTo>
                    <a:pt x="0" y="41"/>
                  </a:moveTo>
                  <a:lnTo>
                    <a:pt x="0" y="41"/>
                  </a:lnTo>
                  <a:lnTo>
                    <a:pt x="0" y="44"/>
                  </a:lnTo>
                  <a:lnTo>
                    <a:pt x="3" y="46"/>
                  </a:lnTo>
                  <a:lnTo>
                    <a:pt x="4" y="48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11" y="48"/>
                  </a:lnTo>
                  <a:lnTo>
                    <a:pt x="14" y="46"/>
                  </a:lnTo>
                  <a:lnTo>
                    <a:pt x="15" y="44"/>
                  </a:lnTo>
                  <a:lnTo>
                    <a:pt x="16" y="41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7C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</p:grpSp>
      <p:grpSp>
        <p:nvGrpSpPr>
          <p:cNvPr id="224" name="组合 201"/>
          <p:cNvGrpSpPr/>
          <p:nvPr/>
        </p:nvGrpSpPr>
        <p:grpSpPr>
          <a:xfrm>
            <a:off x="1122626" y="1748199"/>
            <a:ext cx="490727" cy="490727"/>
            <a:chOff x="2111376" y="1712913"/>
            <a:chExt cx="601663" cy="601663"/>
          </a:xfrm>
        </p:grpSpPr>
        <p:sp>
          <p:nvSpPr>
            <p:cNvPr id="310" name="Freeform 121"/>
            <p:cNvSpPr>
              <a:spLocks noEditPoints="1"/>
            </p:cNvSpPr>
            <p:nvPr/>
          </p:nvSpPr>
          <p:spPr bwMode="auto">
            <a:xfrm>
              <a:off x="2300288" y="1712913"/>
              <a:ext cx="223838" cy="601663"/>
            </a:xfrm>
            <a:custGeom>
              <a:avLst/>
              <a:gdLst>
                <a:gd name="T0" fmla="*/ 71 w 141"/>
                <a:gd name="T1" fmla="*/ 0 h 379"/>
                <a:gd name="T2" fmla="*/ 84 w 141"/>
                <a:gd name="T3" fmla="*/ 4 h 379"/>
                <a:gd name="T4" fmla="*/ 98 w 141"/>
                <a:gd name="T5" fmla="*/ 15 h 379"/>
                <a:gd name="T6" fmla="*/ 110 w 141"/>
                <a:gd name="T7" fmla="*/ 33 h 379"/>
                <a:gd name="T8" fmla="*/ 119 w 141"/>
                <a:gd name="T9" fmla="*/ 56 h 379"/>
                <a:gd name="T10" fmla="*/ 136 w 141"/>
                <a:gd name="T11" fmla="*/ 117 h 379"/>
                <a:gd name="T12" fmla="*/ 141 w 141"/>
                <a:gd name="T13" fmla="*/ 190 h 379"/>
                <a:gd name="T14" fmla="*/ 140 w 141"/>
                <a:gd name="T15" fmla="*/ 228 h 379"/>
                <a:gd name="T16" fmla="*/ 129 w 141"/>
                <a:gd name="T17" fmla="*/ 295 h 379"/>
                <a:gd name="T18" fmla="*/ 115 w 141"/>
                <a:gd name="T19" fmla="*/ 336 h 379"/>
                <a:gd name="T20" fmla="*/ 105 w 141"/>
                <a:gd name="T21" fmla="*/ 356 h 379"/>
                <a:gd name="T22" fmla="*/ 91 w 141"/>
                <a:gd name="T23" fmla="*/ 371 h 379"/>
                <a:gd name="T24" fmla="*/ 77 w 141"/>
                <a:gd name="T25" fmla="*/ 378 h 379"/>
                <a:gd name="T26" fmla="*/ 71 w 141"/>
                <a:gd name="T27" fmla="*/ 379 h 379"/>
                <a:gd name="T28" fmla="*/ 71 w 141"/>
                <a:gd name="T29" fmla="*/ 348 h 379"/>
                <a:gd name="T30" fmla="*/ 71 w 141"/>
                <a:gd name="T31" fmla="*/ 348 h 379"/>
                <a:gd name="T32" fmla="*/ 83 w 141"/>
                <a:gd name="T33" fmla="*/ 346 h 379"/>
                <a:gd name="T34" fmla="*/ 94 w 141"/>
                <a:gd name="T35" fmla="*/ 336 h 379"/>
                <a:gd name="T36" fmla="*/ 103 w 141"/>
                <a:gd name="T37" fmla="*/ 321 h 379"/>
                <a:gd name="T38" fmla="*/ 119 w 141"/>
                <a:gd name="T39" fmla="*/ 279 h 379"/>
                <a:gd name="T40" fmla="*/ 128 w 141"/>
                <a:gd name="T41" fmla="*/ 222 h 379"/>
                <a:gd name="T42" fmla="*/ 129 w 141"/>
                <a:gd name="T43" fmla="*/ 190 h 379"/>
                <a:gd name="T44" fmla="*/ 125 w 141"/>
                <a:gd name="T45" fmla="*/ 128 h 379"/>
                <a:gd name="T46" fmla="*/ 113 w 141"/>
                <a:gd name="T47" fmla="*/ 77 h 379"/>
                <a:gd name="T48" fmla="*/ 99 w 141"/>
                <a:gd name="T49" fmla="*/ 50 h 379"/>
                <a:gd name="T50" fmla="*/ 88 w 141"/>
                <a:gd name="T51" fmla="*/ 38 h 379"/>
                <a:gd name="T52" fmla="*/ 76 w 141"/>
                <a:gd name="T53" fmla="*/ 31 h 379"/>
                <a:gd name="T54" fmla="*/ 71 w 141"/>
                <a:gd name="T55" fmla="*/ 31 h 379"/>
                <a:gd name="T56" fmla="*/ 71 w 141"/>
                <a:gd name="T57" fmla="*/ 0 h 379"/>
                <a:gd name="T58" fmla="*/ 71 w 141"/>
                <a:gd name="T59" fmla="*/ 379 h 379"/>
                <a:gd name="T60" fmla="*/ 57 w 141"/>
                <a:gd name="T61" fmla="*/ 375 h 379"/>
                <a:gd name="T62" fmla="*/ 44 w 141"/>
                <a:gd name="T63" fmla="*/ 365 h 379"/>
                <a:gd name="T64" fmla="*/ 31 w 141"/>
                <a:gd name="T65" fmla="*/ 347 h 379"/>
                <a:gd name="T66" fmla="*/ 22 w 141"/>
                <a:gd name="T67" fmla="*/ 324 h 379"/>
                <a:gd name="T68" fmla="*/ 7 w 141"/>
                <a:gd name="T69" fmla="*/ 264 h 379"/>
                <a:gd name="T70" fmla="*/ 0 w 141"/>
                <a:gd name="T71" fmla="*/ 190 h 379"/>
                <a:gd name="T72" fmla="*/ 3 w 141"/>
                <a:gd name="T73" fmla="*/ 152 h 379"/>
                <a:gd name="T74" fmla="*/ 12 w 141"/>
                <a:gd name="T75" fmla="*/ 84 h 379"/>
                <a:gd name="T76" fmla="*/ 26 w 141"/>
                <a:gd name="T77" fmla="*/ 44 h 379"/>
                <a:gd name="T78" fmla="*/ 37 w 141"/>
                <a:gd name="T79" fmla="*/ 23 h 379"/>
                <a:gd name="T80" fmla="*/ 50 w 141"/>
                <a:gd name="T81" fmla="*/ 8 h 379"/>
                <a:gd name="T82" fmla="*/ 64 w 141"/>
                <a:gd name="T83" fmla="*/ 2 h 379"/>
                <a:gd name="T84" fmla="*/ 71 w 141"/>
                <a:gd name="T85" fmla="*/ 31 h 379"/>
                <a:gd name="T86" fmla="*/ 65 w 141"/>
                <a:gd name="T87" fmla="*/ 31 h 379"/>
                <a:gd name="T88" fmla="*/ 53 w 141"/>
                <a:gd name="T89" fmla="*/ 38 h 379"/>
                <a:gd name="T90" fmla="*/ 42 w 141"/>
                <a:gd name="T91" fmla="*/ 50 h 379"/>
                <a:gd name="T92" fmla="*/ 29 w 141"/>
                <a:gd name="T93" fmla="*/ 77 h 379"/>
                <a:gd name="T94" fmla="*/ 17 w 141"/>
                <a:gd name="T95" fmla="*/ 128 h 379"/>
                <a:gd name="T96" fmla="*/ 12 w 141"/>
                <a:gd name="T97" fmla="*/ 190 h 379"/>
                <a:gd name="T98" fmla="*/ 14 w 141"/>
                <a:gd name="T99" fmla="*/ 222 h 379"/>
                <a:gd name="T100" fmla="*/ 22 w 141"/>
                <a:gd name="T101" fmla="*/ 279 h 379"/>
                <a:gd name="T102" fmla="*/ 38 w 141"/>
                <a:gd name="T103" fmla="*/ 321 h 379"/>
                <a:gd name="T104" fmla="*/ 48 w 141"/>
                <a:gd name="T105" fmla="*/ 336 h 379"/>
                <a:gd name="T106" fmla="*/ 59 w 141"/>
                <a:gd name="T107" fmla="*/ 346 h 379"/>
                <a:gd name="T108" fmla="*/ 71 w 141"/>
                <a:gd name="T109" fmla="*/ 348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1" h="379">
                  <a:moveTo>
                    <a:pt x="71" y="0"/>
                  </a:moveTo>
                  <a:lnTo>
                    <a:pt x="71" y="0"/>
                  </a:lnTo>
                  <a:lnTo>
                    <a:pt x="77" y="2"/>
                  </a:lnTo>
                  <a:lnTo>
                    <a:pt x="84" y="4"/>
                  </a:lnTo>
                  <a:lnTo>
                    <a:pt x="91" y="8"/>
                  </a:lnTo>
                  <a:lnTo>
                    <a:pt x="98" y="15"/>
                  </a:lnTo>
                  <a:lnTo>
                    <a:pt x="105" y="23"/>
                  </a:lnTo>
                  <a:lnTo>
                    <a:pt x="110" y="33"/>
                  </a:lnTo>
                  <a:lnTo>
                    <a:pt x="115" y="44"/>
                  </a:lnTo>
                  <a:lnTo>
                    <a:pt x="119" y="56"/>
                  </a:lnTo>
                  <a:lnTo>
                    <a:pt x="129" y="84"/>
                  </a:lnTo>
                  <a:lnTo>
                    <a:pt x="136" y="117"/>
                  </a:lnTo>
                  <a:lnTo>
                    <a:pt x="140" y="152"/>
                  </a:lnTo>
                  <a:lnTo>
                    <a:pt x="141" y="190"/>
                  </a:lnTo>
                  <a:lnTo>
                    <a:pt x="141" y="190"/>
                  </a:lnTo>
                  <a:lnTo>
                    <a:pt x="140" y="228"/>
                  </a:lnTo>
                  <a:lnTo>
                    <a:pt x="136" y="264"/>
                  </a:lnTo>
                  <a:lnTo>
                    <a:pt x="129" y="295"/>
                  </a:lnTo>
                  <a:lnTo>
                    <a:pt x="119" y="324"/>
                  </a:lnTo>
                  <a:lnTo>
                    <a:pt x="115" y="336"/>
                  </a:lnTo>
                  <a:lnTo>
                    <a:pt x="110" y="347"/>
                  </a:lnTo>
                  <a:lnTo>
                    <a:pt x="105" y="356"/>
                  </a:lnTo>
                  <a:lnTo>
                    <a:pt x="98" y="365"/>
                  </a:lnTo>
                  <a:lnTo>
                    <a:pt x="91" y="371"/>
                  </a:lnTo>
                  <a:lnTo>
                    <a:pt x="84" y="375"/>
                  </a:lnTo>
                  <a:lnTo>
                    <a:pt x="77" y="378"/>
                  </a:lnTo>
                  <a:lnTo>
                    <a:pt x="71" y="379"/>
                  </a:lnTo>
                  <a:lnTo>
                    <a:pt x="71" y="379"/>
                  </a:lnTo>
                  <a:lnTo>
                    <a:pt x="71" y="348"/>
                  </a:lnTo>
                  <a:lnTo>
                    <a:pt x="71" y="348"/>
                  </a:lnTo>
                  <a:lnTo>
                    <a:pt x="71" y="348"/>
                  </a:lnTo>
                  <a:lnTo>
                    <a:pt x="71" y="348"/>
                  </a:lnTo>
                  <a:lnTo>
                    <a:pt x="76" y="348"/>
                  </a:lnTo>
                  <a:lnTo>
                    <a:pt x="83" y="346"/>
                  </a:lnTo>
                  <a:lnTo>
                    <a:pt x="88" y="342"/>
                  </a:lnTo>
                  <a:lnTo>
                    <a:pt x="94" y="336"/>
                  </a:lnTo>
                  <a:lnTo>
                    <a:pt x="99" y="329"/>
                  </a:lnTo>
                  <a:lnTo>
                    <a:pt x="103" y="321"/>
                  </a:lnTo>
                  <a:lnTo>
                    <a:pt x="113" y="302"/>
                  </a:lnTo>
                  <a:lnTo>
                    <a:pt x="119" y="279"/>
                  </a:lnTo>
                  <a:lnTo>
                    <a:pt x="125" y="252"/>
                  </a:lnTo>
                  <a:lnTo>
                    <a:pt x="128" y="222"/>
                  </a:lnTo>
                  <a:lnTo>
                    <a:pt x="129" y="190"/>
                  </a:lnTo>
                  <a:lnTo>
                    <a:pt x="129" y="190"/>
                  </a:lnTo>
                  <a:lnTo>
                    <a:pt x="128" y="157"/>
                  </a:lnTo>
                  <a:lnTo>
                    <a:pt x="125" y="128"/>
                  </a:lnTo>
                  <a:lnTo>
                    <a:pt x="119" y="102"/>
                  </a:lnTo>
                  <a:lnTo>
                    <a:pt x="113" y="77"/>
                  </a:lnTo>
                  <a:lnTo>
                    <a:pt x="103" y="59"/>
                  </a:lnTo>
                  <a:lnTo>
                    <a:pt x="99" y="50"/>
                  </a:lnTo>
                  <a:lnTo>
                    <a:pt x="94" y="44"/>
                  </a:lnTo>
                  <a:lnTo>
                    <a:pt x="88" y="38"/>
                  </a:lnTo>
                  <a:lnTo>
                    <a:pt x="83" y="34"/>
                  </a:lnTo>
                  <a:lnTo>
                    <a:pt x="76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0"/>
                  </a:lnTo>
                  <a:lnTo>
                    <a:pt x="71" y="0"/>
                  </a:lnTo>
                  <a:close/>
                  <a:moveTo>
                    <a:pt x="71" y="379"/>
                  </a:moveTo>
                  <a:lnTo>
                    <a:pt x="71" y="379"/>
                  </a:lnTo>
                  <a:lnTo>
                    <a:pt x="64" y="378"/>
                  </a:lnTo>
                  <a:lnTo>
                    <a:pt x="57" y="375"/>
                  </a:lnTo>
                  <a:lnTo>
                    <a:pt x="50" y="371"/>
                  </a:lnTo>
                  <a:lnTo>
                    <a:pt x="44" y="365"/>
                  </a:lnTo>
                  <a:lnTo>
                    <a:pt x="37" y="356"/>
                  </a:lnTo>
                  <a:lnTo>
                    <a:pt x="31" y="347"/>
                  </a:lnTo>
                  <a:lnTo>
                    <a:pt x="26" y="336"/>
                  </a:lnTo>
                  <a:lnTo>
                    <a:pt x="22" y="324"/>
                  </a:lnTo>
                  <a:lnTo>
                    <a:pt x="12" y="295"/>
                  </a:lnTo>
                  <a:lnTo>
                    <a:pt x="7" y="264"/>
                  </a:lnTo>
                  <a:lnTo>
                    <a:pt x="3" y="228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3" y="152"/>
                  </a:lnTo>
                  <a:lnTo>
                    <a:pt x="7" y="117"/>
                  </a:lnTo>
                  <a:lnTo>
                    <a:pt x="12" y="84"/>
                  </a:lnTo>
                  <a:lnTo>
                    <a:pt x="22" y="56"/>
                  </a:lnTo>
                  <a:lnTo>
                    <a:pt x="26" y="44"/>
                  </a:lnTo>
                  <a:lnTo>
                    <a:pt x="31" y="33"/>
                  </a:lnTo>
                  <a:lnTo>
                    <a:pt x="37" y="23"/>
                  </a:lnTo>
                  <a:lnTo>
                    <a:pt x="44" y="15"/>
                  </a:lnTo>
                  <a:lnTo>
                    <a:pt x="50" y="8"/>
                  </a:lnTo>
                  <a:lnTo>
                    <a:pt x="57" y="4"/>
                  </a:lnTo>
                  <a:lnTo>
                    <a:pt x="64" y="2"/>
                  </a:lnTo>
                  <a:lnTo>
                    <a:pt x="71" y="0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65" y="31"/>
                  </a:lnTo>
                  <a:lnTo>
                    <a:pt x="59" y="34"/>
                  </a:lnTo>
                  <a:lnTo>
                    <a:pt x="53" y="38"/>
                  </a:lnTo>
                  <a:lnTo>
                    <a:pt x="48" y="44"/>
                  </a:lnTo>
                  <a:lnTo>
                    <a:pt x="42" y="50"/>
                  </a:lnTo>
                  <a:lnTo>
                    <a:pt x="38" y="59"/>
                  </a:lnTo>
                  <a:lnTo>
                    <a:pt x="29" y="77"/>
                  </a:lnTo>
                  <a:lnTo>
                    <a:pt x="22" y="102"/>
                  </a:lnTo>
                  <a:lnTo>
                    <a:pt x="17" y="128"/>
                  </a:lnTo>
                  <a:lnTo>
                    <a:pt x="14" y="157"/>
                  </a:lnTo>
                  <a:lnTo>
                    <a:pt x="12" y="190"/>
                  </a:lnTo>
                  <a:lnTo>
                    <a:pt x="12" y="190"/>
                  </a:lnTo>
                  <a:lnTo>
                    <a:pt x="14" y="222"/>
                  </a:lnTo>
                  <a:lnTo>
                    <a:pt x="17" y="252"/>
                  </a:lnTo>
                  <a:lnTo>
                    <a:pt x="22" y="279"/>
                  </a:lnTo>
                  <a:lnTo>
                    <a:pt x="29" y="302"/>
                  </a:lnTo>
                  <a:lnTo>
                    <a:pt x="38" y="321"/>
                  </a:lnTo>
                  <a:lnTo>
                    <a:pt x="42" y="329"/>
                  </a:lnTo>
                  <a:lnTo>
                    <a:pt x="48" y="336"/>
                  </a:lnTo>
                  <a:lnTo>
                    <a:pt x="53" y="342"/>
                  </a:lnTo>
                  <a:lnTo>
                    <a:pt x="59" y="346"/>
                  </a:lnTo>
                  <a:lnTo>
                    <a:pt x="65" y="348"/>
                  </a:lnTo>
                  <a:lnTo>
                    <a:pt x="71" y="348"/>
                  </a:lnTo>
                  <a:lnTo>
                    <a:pt x="71" y="379"/>
                  </a:lnTo>
                  <a:close/>
                </a:path>
              </a:pathLst>
            </a:custGeom>
            <a:solidFill>
              <a:srgbClr val="7C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11" name="Freeform 122"/>
            <p:cNvSpPr>
              <a:spLocks noEditPoints="1"/>
            </p:cNvSpPr>
            <p:nvPr/>
          </p:nvSpPr>
          <p:spPr bwMode="auto">
            <a:xfrm>
              <a:off x="2111376" y="1905000"/>
              <a:ext cx="601663" cy="220663"/>
            </a:xfrm>
            <a:custGeom>
              <a:avLst/>
              <a:gdLst>
                <a:gd name="T0" fmla="*/ 190 w 379"/>
                <a:gd name="T1" fmla="*/ 0 h 139"/>
                <a:gd name="T2" fmla="*/ 228 w 379"/>
                <a:gd name="T3" fmla="*/ 1 h 139"/>
                <a:gd name="T4" fmla="*/ 295 w 379"/>
                <a:gd name="T5" fmla="*/ 11 h 139"/>
                <a:gd name="T6" fmla="*/ 336 w 379"/>
                <a:gd name="T7" fmla="*/ 24 h 139"/>
                <a:gd name="T8" fmla="*/ 356 w 379"/>
                <a:gd name="T9" fmla="*/ 35 h 139"/>
                <a:gd name="T10" fmla="*/ 371 w 379"/>
                <a:gd name="T11" fmla="*/ 49 h 139"/>
                <a:gd name="T12" fmla="*/ 378 w 379"/>
                <a:gd name="T13" fmla="*/ 62 h 139"/>
                <a:gd name="T14" fmla="*/ 379 w 379"/>
                <a:gd name="T15" fmla="*/ 69 h 139"/>
                <a:gd name="T16" fmla="*/ 375 w 379"/>
                <a:gd name="T17" fmla="*/ 82 h 139"/>
                <a:gd name="T18" fmla="*/ 364 w 379"/>
                <a:gd name="T19" fmla="*/ 96 h 139"/>
                <a:gd name="T20" fmla="*/ 347 w 379"/>
                <a:gd name="T21" fmla="*/ 108 h 139"/>
                <a:gd name="T22" fmla="*/ 324 w 379"/>
                <a:gd name="T23" fmla="*/ 119 h 139"/>
                <a:gd name="T24" fmla="*/ 264 w 379"/>
                <a:gd name="T25" fmla="*/ 134 h 139"/>
                <a:gd name="T26" fmla="*/ 190 w 379"/>
                <a:gd name="T27" fmla="*/ 139 h 139"/>
                <a:gd name="T28" fmla="*/ 190 w 379"/>
                <a:gd name="T29" fmla="*/ 127 h 139"/>
                <a:gd name="T30" fmla="*/ 190 w 379"/>
                <a:gd name="T31" fmla="*/ 127 h 139"/>
                <a:gd name="T32" fmla="*/ 252 w 379"/>
                <a:gd name="T33" fmla="*/ 123 h 139"/>
                <a:gd name="T34" fmla="*/ 302 w 379"/>
                <a:gd name="T35" fmla="*/ 111 h 139"/>
                <a:gd name="T36" fmla="*/ 329 w 379"/>
                <a:gd name="T37" fmla="*/ 97 h 139"/>
                <a:gd name="T38" fmla="*/ 341 w 379"/>
                <a:gd name="T39" fmla="*/ 86 h 139"/>
                <a:gd name="T40" fmla="*/ 348 w 379"/>
                <a:gd name="T41" fmla="*/ 74 h 139"/>
                <a:gd name="T42" fmla="*/ 348 w 379"/>
                <a:gd name="T43" fmla="*/ 69 h 139"/>
                <a:gd name="T44" fmla="*/ 348 w 379"/>
                <a:gd name="T45" fmla="*/ 63 h 139"/>
                <a:gd name="T46" fmla="*/ 341 w 379"/>
                <a:gd name="T47" fmla="*/ 51 h 139"/>
                <a:gd name="T48" fmla="*/ 329 w 379"/>
                <a:gd name="T49" fmla="*/ 40 h 139"/>
                <a:gd name="T50" fmla="*/ 302 w 379"/>
                <a:gd name="T51" fmla="*/ 28 h 139"/>
                <a:gd name="T52" fmla="*/ 252 w 379"/>
                <a:gd name="T53" fmla="*/ 15 h 139"/>
                <a:gd name="T54" fmla="*/ 190 w 379"/>
                <a:gd name="T55" fmla="*/ 11 h 139"/>
                <a:gd name="T56" fmla="*/ 190 w 379"/>
                <a:gd name="T57" fmla="*/ 0 h 139"/>
                <a:gd name="T58" fmla="*/ 0 w 379"/>
                <a:gd name="T59" fmla="*/ 69 h 139"/>
                <a:gd name="T60" fmla="*/ 4 w 379"/>
                <a:gd name="T61" fmla="*/ 55 h 139"/>
                <a:gd name="T62" fmla="*/ 15 w 379"/>
                <a:gd name="T63" fmla="*/ 42 h 139"/>
                <a:gd name="T64" fmla="*/ 33 w 379"/>
                <a:gd name="T65" fmla="*/ 30 h 139"/>
                <a:gd name="T66" fmla="*/ 56 w 379"/>
                <a:gd name="T67" fmla="*/ 20 h 139"/>
                <a:gd name="T68" fmla="*/ 117 w 379"/>
                <a:gd name="T69" fmla="*/ 5 h 139"/>
                <a:gd name="T70" fmla="*/ 190 w 379"/>
                <a:gd name="T71" fmla="*/ 0 h 139"/>
                <a:gd name="T72" fmla="*/ 190 w 379"/>
                <a:gd name="T73" fmla="*/ 11 h 139"/>
                <a:gd name="T74" fmla="*/ 127 w 379"/>
                <a:gd name="T75" fmla="*/ 15 h 139"/>
                <a:gd name="T76" fmla="*/ 77 w 379"/>
                <a:gd name="T77" fmla="*/ 28 h 139"/>
                <a:gd name="T78" fmla="*/ 50 w 379"/>
                <a:gd name="T79" fmla="*/ 40 h 139"/>
                <a:gd name="T80" fmla="*/ 38 w 379"/>
                <a:gd name="T81" fmla="*/ 51 h 139"/>
                <a:gd name="T82" fmla="*/ 31 w 379"/>
                <a:gd name="T83" fmla="*/ 63 h 139"/>
                <a:gd name="T84" fmla="*/ 31 w 379"/>
                <a:gd name="T85" fmla="*/ 69 h 139"/>
                <a:gd name="T86" fmla="*/ 34 w 379"/>
                <a:gd name="T87" fmla="*/ 81 h 139"/>
                <a:gd name="T88" fmla="*/ 43 w 379"/>
                <a:gd name="T89" fmla="*/ 92 h 139"/>
                <a:gd name="T90" fmla="*/ 58 w 379"/>
                <a:gd name="T91" fmla="*/ 101 h 139"/>
                <a:gd name="T92" fmla="*/ 102 w 379"/>
                <a:gd name="T93" fmla="*/ 118 h 139"/>
                <a:gd name="T94" fmla="*/ 157 w 379"/>
                <a:gd name="T95" fmla="*/ 126 h 139"/>
                <a:gd name="T96" fmla="*/ 190 w 379"/>
                <a:gd name="T97" fmla="*/ 139 h 139"/>
                <a:gd name="T98" fmla="*/ 152 w 379"/>
                <a:gd name="T99" fmla="*/ 138 h 139"/>
                <a:gd name="T100" fmla="*/ 84 w 379"/>
                <a:gd name="T101" fmla="*/ 127 h 139"/>
                <a:gd name="T102" fmla="*/ 43 w 379"/>
                <a:gd name="T103" fmla="*/ 114 h 139"/>
                <a:gd name="T104" fmla="*/ 23 w 379"/>
                <a:gd name="T105" fmla="*/ 103 h 139"/>
                <a:gd name="T106" fmla="*/ 8 w 379"/>
                <a:gd name="T107" fmla="*/ 89 h 139"/>
                <a:gd name="T108" fmla="*/ 1 w 379"/>
                <a:gd name="T109" fmla="*/ 76 h 139"/>
                <a:gd name="T110" fmla="*/ 0 w 379"/>
                <a:gd name="T111" fmla="*/ 6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9" h="139">
                  <a:moveTo>
                    <a:pt x="190" y="0"/>
                  </a:moveTo>
                  <a:lnTo>
                    <a:pt x="190" y="0"/>
                  </a:lnTo>
                  <a:lnTo>
                    <a:pt x="190" y="0"/>
                  </a:lnTo>
                  <a:lnTo>
                    <a:pt x="228" y="1"/>
                  </a:lnTo>
                  <a:lnTo>
                    <a:pt x="264" y="5"/>
                  </a:lnTo>
                  <a:lnTo>
                    <a:pt x="295" y="11"/>
                  </a:lnTo>
                  <a:lnTo>
                    <a:pt x="324" y="20"/>
                  </a:lnTo>
                  <a:lnTo>
                    <a:pt x="336" y="24"/>
                  </a:lnTo>
                  <a:lnTo>
                    <a:pt x="347" y="30"/>
                  </a:lnTo>
                  <a:lnTo>
                    <a:pt x="356" y="35"/>
                  </a:lnTo>
                  <a:lnTo>
                    <a:pt x="364" y="42"/>
                  </a:lnTo>
                  <a:lnTo>
                    <a:pt x="371" y="49"/>
                  </a:lnTo>
                  <a:lnTo>
                    <a:pt x="375" y="55"/>
                  </a:lnTo>
                  <a:lnTo>
                    <a:pt x="378" y="62"/>
                  </a:lnTo>
                  <a:lnTo>
                    <a:pt x="379" y="69"/>
                  </a:lnTo>
                  <a:lnTo>
                    <a:pt x="379" y="69"/>
                  </a:lnTo>
                  <a:lnTo>
                    <a:pt x="378" y="76"/>
                  </a:lnTo>
                  <a:lnTo>
                    <a:pt x="375" y="82"/>
                  </a:lnTo>
                  <a:lnTo>
                    <a:pt x="371" y="89"/>
                  </a:lnTo>
                  <a:lnTo>
                    <a:pt x="364" y="96"/>
                  </a:lnTo>
                  <a:lnTo>
                    <a:pt x="356" y="103"/>
                  </a:lnTo>
                  <a:lnTo>
                    <a:pt x="347" y="108"/>
                  </a:lnTo>
                  <a:lnTo>
                    <a:pt x="336" y="114"/>
                  </a:lnTo>
                  <a:lnTo>
                    <a:pt x="324" y="119"/>
                  </a:lnTo>
                  <a:lnTo>
                    <a:pt x="295" y="127"/>
                  </a:lnTo>
                  <a:lnTo>
                    <a:pt x="264" y="134"/>
                  </a:lnTo>
                  <a:lnTo>
                    <a:pt x="228" y="138"/>
                  </a:lnTo>
                  <a:lnTo>
                    <a:pt x="190" y="139"/>
                  </a:lnTo>
                  <a:lnTo>
                    <a:pt x="190" y="139"/>
                  </a:lnTo>
                  <a:lnTo>
                    <a:pt x="190" y="127"/>
                  </a:lnTo>
                  <a:lnTo>
                    <a:pt x="190" y="127"/>
                  </a:lnTo>
                  <a:lnTo>
                    <a:pt x="190" y="127"/>
                  </a:lnTo>
                  <a:lnTo>
                    <a:pt x="222" y="126"/>
                  </a:lnTo>
                  <a:lnTo>
                    <a:pt x="252" y="123"/>
                  </a:lnTo>
                  <a:lnTo>
                    <a:pt x="279" y="118"/>
                  </a:lnTo>
                  <a:lnTo>
                    <a:pt x="302" y="111"/>
                  </a:lnTo>
                  <a:lnTo>
                    <a:pt x="321" y="101"/>
                  </a:lnTo>
                  <a:lnTo>
                    <a:pt x="329" y="97"/>
                  </a:lnTo>
                  <a:lnTo>
                    <a:pt x="336" y="92"/>
                  </a:lnTo>
                  <a:lnTo>
                    <a:pt x="341" y="86"/>
                  </a:lnTo>
                  <a:lnTo>
                    <a:pt x="345" y="81"/>
                  </a:lnTo>
                  <a:lnTo>
                    <a:pt x="348" y="74"/>
                  </a:lnTo>
                  <a:lnTo>
                    <a:pt x="348" y="69"/>
                  </a:lnTo>
                  <a:lnTo>
                    <a:pt x="348" y="69"/>
                  </a:lnTo>
                  <a:lnTo>
                    <a:pt x="348" y="69"/>
                  </a:lnTo>
                  <a:lnTo>
                    <a:pt x="348" y="63"/>
                  </a:lnTo>
                  <a:lnTo>
                    <a:pt x="345" y="57"/>
                  </a:lnTo>
                  <a:lnTo>
                    <a:pt x="341" y="51"/>
                  </a:lnTo>
                  <a:lnTo>
                    <a:pt x="336" y="46"/>
                  </a:lnTo>
                  <a:lnTo>
                    <a:pt x="329" y="40"/>
                  </a:lnTo>
                  <a:lnTo>
                    <a:pt x="321" y="36"/>
                  </a:lnTo>
                  <a:lnTo>
                    <a:pt x="302" y="28"/>
                  </a:lnTo>
                  <a:lnTo>
                    <a:pt x="279" y="20"/>
                  </a:lnTo>
                  <a:lnTo>
                    <a:pt x="252" y="15"/>
                  </a:lnTo>
                  <a:lnTo>
                    <a:pt x="222" y="12"/>
                  </a:lnTo>
                  <a:lnTo>
                    <a:pt x="190" y="11"/>
                  </a:lnTo>
                  <a:lnTo>
                    <a:pt x="190" y="11"/>
                  </a:lnTo>
                  <a:lnTo>
                    <a:pt x="190" y="0"/>
                  </a:lnTo>
                  <a:close/>
                  <a:moveTo>
                    <a:pt x="0" y="69"/>
                  </a:moveTo>
                  <a:lnTo>
                    <a:pt x="0" y="69"/>
                  </a:lnTo>
                  <a:lnTo>
                    <a:pt x="1" y="62"/>
                  </a:lnTo>
                  <a:lnTo>
                    <a:pt x="4" y="55"/>
                  </a:lnTo>
                  <a:lnTo>
                    <a:pt x="8" y="49"/>
                  </a:lnTo>
                  <a:lnTo>
                    <a:pt x="15" y="42"/>
                  </a:lnTo>
                  <a:lnTo>
                    <a:pt x="23" y="36"/>
                  </a:lnTo>
                  <a:lnTo>
                    <a:pt x="33" y="30"/>
                  </a:lnTo>
                  <a:lnTo>
                    <a:pt x="43" y="24"/>
                  </a:lnTo>
                  <a:lnTo>
                    <a:pt x="56" y="20"/>
                  </a:lnTo>
                  <a:lnTo>
                    <a:pt x="84" y="11"/>
                  </a:lnTo>
                  <a:lnTo>
                    <a:pt x="117" y="5"/>
                  </a:lnTo>
                  <a:lnTo>
                    <a:pt x="152" y="1"/>
                  </a:lnTo>
                  <a:lnTo>
                    <a:pt x="190" y="0"/>
                  </a:lnTo>
                  <a:lnTo>
                    <a:pt x="190" y="11"/>
                  </a:lnTo>
                  <a:lnTo>
                    <a:pt x="190" y="11"/>
                  </a:lnTo>
                  <a:lnTo>
                    <a:pt x="157" y="12"/>
                  </a:lnTo>
                  <a:lnTo>
                    <a:pt x="127" y="15"/>
                  </a:lnTo>
                  <a:lnTo>
                    <a:pt x="102" y="20"/>
                  </a:lnTo>
                  <a:lnTo>
                    <a:pt x="77" y="28"/>
                  </a:lnTo>
                  <a:lnTo>
                    <a:pt x="58" y="36"/>
                  </a:lnTo>
                  <a:lnTo>
                    <a:pt x="50" y="40"/>
                  </a:lnTo>
                  <a:lnTo>
                    <a:pt x="43" y="46"/>
                  </a:lnTo>
                  <a:lnTo>
                    <a:pt x="38" y="51"/>
                  </a:lnTo>
                  <a:lnTo>
                    <a:pt x="34" y="57"/>
                  </a:lnTo>
                  <a:lnTo>
                    <a:pt x="31" y="63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74"/>
                  </a:lnTo>
                  <a:lnTo>
                    <a:pt x="34" y="81"/>
                  </a:lnTo>
                  <a:lnTo>
                    <a:pt x="38" y="86"/>
                  </a:lnTo>
                  <a:lnTo>
                    <a:pt x="43" y="92"/>
                  </a:lnTo>
                  <a:lnTo>
                    <a:pt x="50" y="97"/>
                  </a:lnTo>
                  <a:lnTo>
                    <a:pt x="58" y="101"/>
                  </a:lnTo>
                  <a:lnTo>
                    <a:pt x="77" y="111"/>
                  </a:lnTo>
                  <a:lnTo>
                    <a:pt x="102" y="118"/>
                  </a:lnTo>
                  <a:lnTo>
                    <a:pt x="127" y="123"/>
                  </a:lnTo>
                  <a:lnTo>
                    <a:pt x="157" y="126"/>
                  </a:lnTo>
                  <a:lnTo>
                    <a:pt x="190" y="127"/>
                  </a:lnTo>
                  <a:lnTo>
                    <a:pt x="190" y="139"/>
                  </a:lnTo>
                  <a:lnTo>
                    <a:pt x="190" y="139"/>
                  </a:lnTo>
                  <a:lnTo>
                    <a:pt x="152" y="138"/>
                  </a:lnTo>
                  <a:lnTo>
                    <a:pt x="117" y="134"/>
                  </a:lnTo>
                  <a:lnTo>
                    <a:pt x="84" y="127"/>
                  </a:lnTo>
                  <a:lnTo>
                    <a:pt x="56" y="119"/>
                  </a:lnTo>
                  <a:lnTo>
                    <a:pt x="43" y="114"/>
                  </a:lnTo>
                  <a:lnTo>
                    <a:pt x="33" y="108"/>
                  </a:lnTo>
                  <a:lnTo>
                    <a:pt x="23" y="103"/>
                  </a:lnTo>
                  <a:lnTo>
                    <a:pt x="15" y="96"/>
                  </a:lnTo>
                  <a:lnTo>
                    <a:pt x="8" y="89"/>
                  </a:lnTo>
                  <a:lnTo>
                    <a:pt x="4" y="82"/>
                  </a:lnTo>
                  <a:lnTo>
                    <a:pt x="1" y="76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7C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12" name="Freeform 123"/>
            <p:cNvSpPr>
              <a:spLocks noEditPoints="1"/>
            </p:cNvSpPr>
            <p:nvPr/>
          </p:nvSpPr>
          <p:spPr bwMode="auto">
            <a:xfrm>
              <a:off x="2187576" y="1789113"/>
              <a:ext cx="450850" cy="452438"/>
            </a:xfrm>
            <a:custGeom>
              <a:avLst/>
              <a:gdLst>
                <a:gd name="T0" fmla="*/ 142 w 284"/>
                <a:gd name="T1" fmla="*/ 50 h 285"/>
                <a:gd name="T2" fmla="*/ 190 w 284"/>
                <a:gd name="T3" fmla="*/ 93 h 285"/>
                <a:gd name="T4" fmla="*/ 218 w 284"/>
                <a:gd name="T5" fmla="*/ 120 h 285"/>
                <a:gd name="T6" fmla="*/ 258 w 284"/>
                <a:gd name="T7" fmla="*/ 176 h 285"/>
                <a:gd name="T8" fmla="*/ 277 w 284"/>
                <a:gd name="T9" fmla="*/ 214 h 285"/>
                <a:gd name="T10" fmla="*/ 283 w 284"/>
                <a:gd name="T11" fmla="*/ 237 h 285"/>
                <a:gd name="T12" fmla="*/ 284 w 284"/>
                <a:gd name="T13" fmla="*/ 256 h 285"/>
                <a:gd name="T14" fmla="*/ 280 w 284"/>
                <a:gd name="T15" fmla="*/ 271 h 285"/>
                <a:gd name="T16" fmla="*/ 276 w 284"/>
                <a:gd name="T17" fmla="*/ 276 h 285"/>
                <a:gd name="T18" fmla="*/ 266 w 284"/>
                <a:gd name="T19" fmla="*/ 283 h 285"/>
                <a:gd name="T20" fmla="*/ 254 w 284"/>
                <a:gd name="T21" fmla="*/ 285 h 285"/>
                <a:gd name="T22" fmla="*/ 223 w 284"/>
                <a:gd name="T23" fmla="*/ 280 h 285"/>
                <a:gd name="T24" fmla="*/ 184 w 284"/>
                <a:gd name="T25" fmla="*/ 262 h 285"/>
                <a:gd name="T26" fmla="*/ 142 w 284"/>
                <a:gd name="T27" fmla="*/ 235 h 285"/>
                <a:gd name="T28" fmla="*/ 142 w 284"/>
                <a:gd name="T29" fmla="*/ 219 h 285"/>
                <a:gd name="T30" fmla="*/ 177 w 284"/>
                <a:gd name="T31" fmla="*/ 243 h 285"/>
                <a:gd name="T32" fmla="*/ 209 w 284"/>
                <a:gd name="T33" fmla="*/ 257 h 285"/>
                <a:gd name="T34" fmla="*/ 235 w 284"/>
                <a:gd name="T35" fmla="*/ 261 h 285"/>
                <a:gd name="T36" fmla="*/ 246 w 284"/>
                <a:gd name="T37" fmla="*/ 260 h 285"/>
                <a:gd name="T38" fmla="*/ 254 w 284"/>
                <a:gd name="T39" fmla="*/ 254 h 285"/>
                <a:gd name="T40" fmla="*/ 254 w 284"/>
                <a:gd name="T41" fmla="*/ 254 h 285"/>
                <a:gd name="T42" fmla="*/ 260 w 284"/>
                <a:gd name="T43" fmla="*/ 243 h 285"/>
                <a:gd name="T44" fmla="*/ 261 w 284"/>
                <a:gd name="T45" fmla="*/ 230 h 285"/>
                <a:gd name="T46" fmla="*/ 258 w 284"/>
                <a:gd name="T47" fmla="*/ 212 h 285"/>
                <a:gd name="T48" fmla="*/ 239 w 284"/>
                <a:gd name="T49" fmla="*/ 170 h 285"/>
                <a:gd name="T50" fmla="*/ 205 w 284"/>
                <a:gd name="T51" fmla="*/ 124 h 285"/>
                <a:gd name="T52" fmla="*/ 184 w 284"/>
                <a:gd name="T53" fmla="*/ 101 h 285"/>
                <a:gd name="T54" fmla="*/ 142 w 284"/>
                <a:gd name="T55" fmla="*/ 65 h 285"/>
                <a:gd name="T56" fmla="*/ 8 w 284"/>
                <a:gd name="T57" fmla="*/ 8 h 285"/>
                <a:gd name="T58" fmla="*/ 12 w 284"/>
                <a:gd name="T59" fmla="*/ 5 h 285"/>
                <a:gd name="T60" fmla="*/ 23 w 284"/>
                <a:gd name="T61" fmla="*/ 0 h 285"/>
                <a:gd name="T62" fmla="*/ 44 w 284"/>
                <a:gd name="T63" fmla="*/ 0 h 285"/>
                <a:gd name="T64" fmla="*/ 79 w 284"/>
                <a:gd name="T65" fmla="*/ 11 h 285"/>
                <a:gd name="T66" fmla="*/ 120 w 284"/>
                <a:gd name="T67" fmla="*/ 34 h 285"/>
                <a:gd name="T68" fmla="*/ 142 w 284"/>
                <a:gd name="T69" fmla="*/ 65 h 285"/>
                <a:gd name="T70" fmla="*/ 124 w 284"/>
                <a:gd name="T71" fmla="*/ 51 h 285"/>
                <a:gd name="T72" fmla="*/ 89 w 284"/>
                <a:gd name="T73" fmla="*/ 32 h 285"/>
                <a:gd name="T74" fmla="*/ 60 w 284"/>
                <a:gd name="T75" fmla="*/ 23 h 285"/>
                <a:gd name="T76" fmla="*/ 43 w 284"/>
                <a:gd name="T77" fmla="*/ 23 h 285"/>
                <a:gd name="T78" fmla="*/ 33 w 284"/>
                <a:gd name="T79" fmla="*/ 27 h 285"/>
                <a:gd name="T80" fmla="*/ 29 w 284"/>
                <a:gd name="T81" fmla="*/ 29 h 285"/>
                <a:gd name="T82" fmla="*/ 24 w 284"/>
                <a:gd name="T83" fmla="*/ 40 h 285"/>
                <a:gd name="T84" fmla="*/ 23 w 284"/>
                <a:gd name="T85" fmla="*/ 55 h 285"/>
                <a:gd name="T86" fmla="*/ 25 w 284"/>
                <a:gd name="T87" fmla="*/ 71 h 285"/>
                <a:gd name="T88" fmla="*/ 44 w 284"/>
                <a:gd name="T89" fmla="*/ 113 h 285"/>
                <a:gd name="T90" fmla="*/ 78 w 284"/>
                <a:gd name="T91" fmla="*/ 159 h 285"/>
                <a:gd name="T92" fmla="*/ 100 w 284"/>
                <a:gd name="T93" fmla="*/ 184 h 285"/>
                <a:gd name="T94" fmla="*/ 142 w 284"/>
                <a:gd name="T95" fmla="*/ 219 h 285"/>
                <a:gd name="T96" fmla="*/ 142 w 284"/>
                <a:gd name="T97" fmla="*/ 235 h 285"/>
                <a:gd name="T98" fmla="*/ 93 w 284"/>
                <a:gd name="T99" fmla="*/ 192 h 285"/>
                <a:gd name="T100" fmla="*/ 66 w 284"/>
                <a:gd name="T101" fmla="*/ 164 h 285"/>
                <a:gd name="T102" fmla="*/ 25 w 284"/>
                <a:gd name="T103" fmla="*/ 108 h 285"/>
                <a:gd name="T104" fmla="*/ 6 w 284"/>
                <a:gd name="T105" fmla="*/ 70 h 285"/>
                <a:gd name="T106" fmla="*/ 1 w 284"/>
                <a:gd name="T107" fmla="*/ 47 h 285"/>
                <a:gd name="T108" fmla="*/ 0 w 284"/>
                <a:gd name="T109" fmla="*/ 28 h 285"/>
                <a:gd name="T110" fmla="*/ 4 w 284"/>
                <a:gd name="T111" fmla="*/ 13 h 285"/>
                <a:gd name="T112" fmla="*/ 8 w 284"/>
                <a:gd name="T113" fmla="*/ 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4" h="285">
                  <a:moveTo>
                    <a:pt x="142" y="50"/>
                  </a:moveTo>
                  <a:lnTo>
                    <a:pt x="142" y="50"/>
                  </a:lnTo>
                  <a:lnTo>
                    <a:pt x="166" y="70"/>
                  </a:lnTo>
                  <a:lnTo>
                    <a:pt x="190" y="93"/>
                  </a:lnTo>
                  <a:lnTo>
                    <a:pt x="190" y="93"/>
                  </a:lnTo>
                  <a:lnTo>
                    <a:pt x="218" y="120"/>
                  </a:lnTo>
                  <a:lnTo>
                    <a:pt x="239" y="149"/>
                  </a:lnTo>
                  <a:lnTo>
                    <a:pt x="258" y="176"/>
                  </a:lnTo>
                  <a:lnTo>
                    <a:pt x="272" y="201"/>
                  </a:lnTo>
                  <a:lnTo>
                    <a:pt x="277" y="214"/>
                  </a:lnTo>
                  <a:lnTo>
                    <a:pt x="280" y="226"/>
                  </a:lnTo>
                  <a:lnTo>
                    <a:pt x="283" y="237"/>
                  </a:lnTo>
                  <a:lnTo>
                    <a:pt x="284" y="246"/>
                  </a:lnTo>
                  <a:lnTo>
                    <a:pt x="284" y="256"/>
                  </a:lnTo>
                  <a:lnTo>
                    <a:pt x="283" y="264"/>
                  </a:lnTo>
                  <a:lnTo>
                    <a:pt x="280" y="271"/>
                  </a:lnTo>
                  <a:lnTo>
                    <a:pt x="276" y="276"/>
                  </a:lnTo>
                  <a:lnTo>
                    <a:pt x="276" y="276"/>
                  </a:lnTo>
                  <a:lnTo>
                    <a:pt x="272" y="280"/>
                  </a:lnTo>
                  <a:lnTo>
                    <a:pt x="266" y="283"/>
                  </a:lnTo>
                  <a:lnTo>
                    <a:pt x="261" y="284"/>
                  </a:lnTo>
                  <a:lnTo>
                    <a:pt x="254" y="285"/>
                  </a:lnTo>
                  <a:lnTo>
                    <a:pt x="239" y="284"/>
                  </a:lnTo>
                  <a:lnTo>
                    <a:pt x="223" y="280"/>
                  </a:lnTo>
                  <a:lnTo>
                    <a:pt x="204" y="273"/>
                  </a:lnTo>
                  <a:lnTo>
                    <a:pt x="184" y="262"/>
                  </a:lnTo>
                  <a:lnTo>
                    <a:pt x="163" y="250"/>
                  </a:lnTo>
                  <a:lnTo>
                    <a:pt x="142" y="235"/>
                  </a:lnTo>
                  <a:lnTo>
                    <a:pt x="142" y="219"/>
                  </a:lnTo>
                  <a:lnTo>
                    <a:pt x="142" y="219"/>
                  </a:lnTo>
                  <a:lnTo>
                    <a:pt x="159" y="233"/>
                  </a:lnTo>
                  <a:lnTo>
                    <a:pt x="177" y="243"/>
                  </a:lnTo>
                  <a:lnTo>
                    <a:pt x="195" y="252"/>
                  </a:lnTo>
                  <a:lnTo>
                    <a:pt x="209" y="257"/>
                  </a:lnTo>
                  <a:lnTo>
                    <a:pt x="223" y="261"/>
                  </a:lnTo>
                  <a:lnTo>
                    <a:pt x="235" y="261"/>
                  </a:lnTo>
                  <a:lnTo>
                    <a:pt x="241" y="261"/>
                  </a:lnTo>
                  <a:lnTo>
                    <a:pt x="246" y="260"/>
                  </a:lnTo>
                  <a:lnTo>
                    <a:pt x="250" y="257"/>
                  </a:lnTo>
                  <a:lnTo>
                    <a:pt x="254" y="254"/>
                  </a:lnTo>
                  <a:lnTo>
                    <a:pt x="254" y="254"/>
                  </a:lnTo>
                  <a:lnTo>
                    <a:pt x="254" y="254"/>
                  </a:lnTo>
                  <a:lnTo>
                    <a:pt x="258" y="249"/>
                  </a:lnTo>
                  <a:lnTo>
                    <a:pt x="260" y="243"/>
                  </a:lnTo>
                  <a:lnTo>
                    <a:pt x="261" y="237"/>
                  </a:lnTo>
                  <a:lnTo>
                    <a:pt x="261" y="230"/>
                  </a:lnTo>
                  <a:lnTo>
                    <a:pt x="260" y="220"/>
                  </a:lnTo>
                  <a:lnTo>
                    <a:pt x="258" y="212"/>
                  </a:lnTo>
                  <a:lnTo>
                    <a:pt x="250" y="192"/>
                  </a:lnTo>
                  <a:lnTo>
                    <a:pt x="239" y="170"/>
                  </a:lnTo>
                  <a:lnTo>
                    <a:pt x="223" y="147"/>
                  </a:lnTo>
                  <a:lnTo>
                    <a:pt x="205" y="124"/>
                  </a:lnTo>
                  <a:lnTo>
                    <a:pt x="184" y="101"/>
                  </a:lnTo>
                  <a:lnTo>
                    <a:pt x="184" y="101"/>
                  </a:lnTo>
                  <a:lnTo>
                    <a:pt x="162" y="81"/>
                  </a:lnTo>
                  <a:lnTo>
                    <a:pt x="142" y="65"/>
                  </a:lnTo>
                  <a:lnTo>
                    <a:pt x="142" y="5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44" y="0"/>
                  </a:lnTo>
                  <a:lnTo>
                    <a:pt x="60" y="4"/>
                  </a:lnTo>
                  <a:lnTo>
                    <a:pt x="79" y="11"/>
                  </a:lnTo>
                  <a:lnTo>
                    <a:pt x="100" y="21"/>
                  </a:lnTo>
                  <a:lnTo>
                    <a:pt x="120" y="34"/>
                  </a:lnTo>
                  <a:lnTo>
                    <a:pt x="142" y="50"/>
                  </a:lnTo>
                  <a:lnTo>
                    <a:pt x="142" y="65"/>
                  </a:lnTo>
                  <a:lnTo>
                    <a:pt x="142" y="65"/>
                  </a:lnTo>
                  <a:lnTo>
                    <a:pt x="124" y="51"/>
                  </a:lnTo>
                  <a:lnTo>
                    <a:pt x="107" y="40"/>
                  </a:lnTo>
                  <a:lnTo>
                    <a:pt x="89" y="32"/>
                  </a:lnTo>
                  <a:lnTo>
                    <a:pt x="74" y="27"/>
                  </a:lnTo>
                  <a:lnTo>
                    <a:pt x="60" y="23"/>
                  </a:lnTo>
                  <a:lnTo>
                    <a:pt x="48" y="23"/>
                  </a:lnTo>
                  <a:lnTo>
                    <a:pt x="43" y="23"/>
                  </a:lnTo>
                  <a:lnTo>
                    <a:pt x="37" y="24"/>
                  </a:lnTo>
                  <a:lnTo>
                    <a:pt x="33" y="27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5" y="35"/>
                  </a:lnTo>
                  <a:lnTo>
                    <a:pt x="24" y="40"/>
                  </a:lnTo>
                  <a:lnTo>
                    <a:pt x="23" y="47"/>
                  </a:lnTo>
                  <a:lnTo>
                    <a:pt x="23" y="55"/>
                  </a:lnTo>
                  <a:lnTo>
                    <a:pt x="24" y="63"/>
                  </a:lnTo>
                  <a:lnTo>
                    <a:pt x="25" y="71"/>
                  </a:lnTo>
                  <a:lnTo>
                    <a:pt x="33" y="92"/>
                  </a:lnTo>
                  <a:lnTo>
                    <a:pt x="44" y="113"/>
                  </a:lnTo>
                  <a:lnTo>
                    <a:pt x="60" y="136"/>
                  </a:lnTo>
                  <a:lnTo>
                    <a:pt x="78" y="159"/>
                  </a:lnTo>
                  <a:lnTo>
                    <a:pt x="100" y="184"/>
                  </a:lnTo>
                  <a:lnTo>
                    <a:pt x="100" y="184"/>
                  </a:lnTo>
                  <a:lnTo>
                    <a:pt x="121" y="203"/>
                  </a:lnTo>
                  <a:lnTo>
                    <a:pt x="142" y="219"/>
                  </a:lnTo>
                  <a:lnTo>
                    <a:pt x="142" y="235"/>
                  </a:lnTo>
                  <a:lnTo>
                    <a:pt x="142" y="235"/>
                  </a:lnTo>
                  <a:lnTo>
                    <a:pt x="117" y="215"/>
                  </a:lnTo>
                  <a:lnTo>
                    <a:pt x="93" y="192"/>
                  </a:lnTo>
                  <a:lnTo>
                    <a:pt x="93" y="192"/>
                  </a:lnTo>
                  <a:lnTo>
                    <a:pt x="66" y="164"/>
                  </a:lnTo>
                  <a:lnTo>
                    <a:pt x="44" y="135"/>
                  </a:lnTo>
                  <a:lnTo>
                    <a:pt x="25" y="108"/>
                  </a:lnTo>
                  <a:lnTo>
                    <a:pt x="12" y="82"/>
                  </a:lnTo>
                  <a:lnTo>
                    <a:pt x="6" y="70"/>
                  </a:lnTo>
                  <a:lnTo>
                    <a:pt x="4" y="58"/>
                  </a:lnTo>
                  <a:lnTo>
                    <a:pt x="1" y="47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1" y="20"/>
                  </a:lnTo>
                  <a:lnTo>
                    <a:pt x="4" y="13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7C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13" name="Freeform 124"/>
            <p:cNvSpPr>
              <a:spLocks noEditPoints="1"/>
            </p:cNvSpPr>
            <p:nvPr/>
          </p:nvSpPr>
          <p:spPr bwMode="auto">
            <a:xfrm>
              <a:off x="2187576" y="1789113"/>
              <a:ext cx="450850" cy="452438"/>
            </a:xfrm>
            <a:custGeom>
              <a:avLst/>
              <a:gdLst>
                <a:gd name="T0" fmla="*/ 142 w 284"/>
                <a:gd name="T1" fmla="*/ 50 h 285"/>
                <a:gd name="T2" fmla="*/ 184 w 284"/>
                <a:gd name="T3" fmla="*/ 21 h 285"/>
                <a:gd name="T4" fmla="*/ 223 w 284"/>
                <a:gd name="T5" fmla="*/ 4 h 285"/>
                <a:gd name="T6" fmla="*/ 254 w 284"/>
                <a:gd name="T7" fmla="*/ 0 h 285"/>
                <a:gd name="T8" fmla="*/ 266 w 284"/>
                <a:gd name="T9" fmla="*/ 2 h 285"/>
                <a:gd name="T10" fmla="*/ 276 w 284"/>
                <a:gd name="T11" fmla="*/ 8 h 285"/>
                <a:gd name="T12" fmla="*/ 280 w 284"/>
                <a:gd name="T13" fmla="*/ 13 h 285"/>
                <a:gd name="T14" fmla="*/ 284 w 284"/>
                <a:gd name="T15" fmla="*/ 28 h 285"/>
                <a:gd name="T16" fmla="*/ 283 w 284"/>
                <a:gd name="T17" fmla="*/ 47 h 285"/>
                <a:gd name="T18" fmla="*/ 277 w 284"/>
                <a:gd name="T19" fmla="*/ 70 h 285"/>
                <a:gd name="T20" fmla="*/ 258 w 284"/>
                <a:gd name="T21" fmla="*/ 108 h 285"/>
                <a:gd name="T22" fmla="*/ 218 w 284"/>
                <a:gd name="T23" fmla="*/ 164 h 285"/>
                <a:gd name="T24" fmla="*/ 190 w 284"/>
                <a:gd name="T25" fmla="*/ 192 h 285"/>
                <a:gd name="T26" fmla="*/ 142 w 284"/>
                <a:gd name="T27" fmla="*/ 235 h 285"/>
                <a:gd name="T28" fmla="*/ 142 w 284"/>
                <a:gd name="T29" fmla="*/ 219 h 285"/>
                <a:gd name="T30" fmla="*/ 184 w 284"/>
                <a:gd name="T31" fmla="*/ 184 h 285"/>
                <a:gd name="T32" fmla="*/ 205 w 284"/>
                <a:gd name="T33" fmla="*/ 159 h 285"/>
                <a:gd name="T34" fmla="*/ 239 w 284"/>
                <a:gd name="T35" fmla="*/ 113 h 285"/>
                <a:gd name="T36" fmla="*/ 258 w 284"/>
                <a:gd name="T37" fmla="*/ 71 h 285"/>
                <a:gd name="T38" fmla="*/ 261 w 284"/>
                <a:gd name="T39" fmla="*/ 55 h 285"/>
                <a:gd name="T40" fmla="*/ 260 w 284"/>
                <a:gd name="T41" fmla="*/ 40 h 285"/>
                <a:gd name="T42" fmla="*/ 254 w 284"/>
                <a:gd name="T43" fmla="*/ 29 h 285"/>
                <a:gd name="T44" fmla="*/ 254 w 284"/>
                <a:gd name="T45" fmla="*/ 29 h 285"/>
                <a:gd name="T46" fmla="*/ 246 w 284"/>
                <a:gd name="T47" fmla="*/ 24 h 285"/>
                <a:gd name="T48" fmla="*/ 235 w 284"/>
                <a:gd name="T49" fmla="*/ 23 h 285"/>
                <a:gd name="T50" fmla="*/ 209 w 284"/>
                <a:gd name="T51" fmla="*/ 27 h 285"/>
                <a:gd name="T52" fmla="*/ 177 w 284"/>
                <a:gd name="T53" fmla="*/ 40 h 285"/>
                <a:gd name="T54" fmla="*/ 142 w 284"/>
                <a:gd name="T55" fmla="*/ 65 h 285"/>
                <a:gd name="T56" fmla="*/ 8 w 284"/>
                <a:gd name="T57" fmla="*/ 276 h 285"/>
                <a:gd name="T58" fmla="*/ 4 w 284"/>
                <a:gd name="T59" fmla="*/ 271 h 285"/>
                <a:gd name="T60" fmla="*/ 0 w 284"/>
                <a:gd name="T61" fmla="*/ 256 h 285"/>
                <a:gd name="T62" fmla="*/ 1 w 284"/>
                <a:gd name="T63" fmla="*/ 237 h 285"/>
                <a:gd name="T64" fmla="*/ 6 w 284"/>
                <a:gd name="T65" fmla="*/ 214 h 285"/>
                <a:gd name="T66" fmla="*/ 25 w 284"/>
                <a:gd name="T67" fmla="*/ 176 h 285"/>
                <a:gd name="T68" fmla="*/ 66 w 284"/>
                <a:gd name="T69" fmla="*/ 120 h 285"/>
                <a:gd name="T70" fmla="*/ 93 w 284"/>
                <a:gd name="T71" fmla="*/ 93 h 285"/>
                <a:gd name="T72" fmla="*/ 142 w 284"/>
                <a:gd name="T73" fmla="*/ 50 h 285"/>
                <a:gd name="T74" fmla="*/ 142 w 284"/>
                <a:gd name="T75" fmla="*/ 65 h 285"/>
                <a:gd name="T76" fmla="*/ 100 w 284"/>
                <a:gd name="T77" fmla="*/ 101 h 285"/>
                <a:gd name="T78" fmla="*/ 78 w 284"/>
                <a:gd name="T79" fmla="*/ 124 h 285"/>
                <a:gd name="T80" fmla="*/ 44 w 284"/>
                <a:gd name="T81" fmla="*/ 170 h 285"/>
                <a:gd name="T82" fmla="*/ 25 w 284"/>
                <a:gd name="T83" fmla="*/ 212 h 285"/>
                <a:gd name="T84" fmla="*/ 23 w 284"/>
                <a:gd name="T85" fmla="*/ 230 h 285"/>
                <a:gd name="T86" fmla="*/ 24 w 284"/>
                <a:gd name="T87" fmla="*/ 243 h 285"/>
                <a:gd name="T88" fmla="*/ 29 w 284"/>
                <a:gd name="T89" fmla="*/ 254 h 285"/>
                <a:gd name="T90" fmla="*/ 33 w 284"/>
                <a:gd name="T91" fmla="*/ 257 h 285"/>
                <a:gd name="T92" fmla="*/ 43 w 284"/>
                <a:gd name="T93" fmla="*/ 261 h 285"/>
                <a:gd name="T94" fmla="*/ 60 w 284"/>
                <a:gd name="T95" fmla="*/ 261 h 285"/>
                <a:gd name="T96" fmla="*/ 89 w 284"/>
                <a:gd name="T97" fmla="*/ 252 h 285"/>
                <a:gd name="T98" fmla="*/ 124 w 284"/>
                <a:gd name="T99" fmla="*/ 233 h 285"/>
                <a:gd name="T100" fmla="*/ 142 w 284"/>
                <a:gd name="T101" fmla="*/ 235 h 285"/>
                <a:gd name="T102" fmla="*/ 120 w 284"/>
                <a:gd name="T103" fmla="*/ 250 h 285"/>
                <a:gd name="T104" fmla="*/ 79 w 284"/>
                <a:gd name="T105" fmla="*/ 273 h 285"/>
                <a:gd name="T106" fmla="*/ 44 w 284"/>
                <a:gd name="T107" fmla="*/ 284 h 285"/>
                <a:gd name="T108" fmla="*/ 23 w 284"/>
                <a:gd name="T109" fmla="*/ 284 h 285"/>
                <a:gd name="T110" fmla="*/ 12 w 284"/>
                <a:gd name="T111" fmla="*/ 280 h 285"/>
                <a:gd name="T112" fmla="*/ 8 w 284"/>
                <a:gd name="T113" fmla="*/ 27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4" h="285">
                  <a:moveTo>
                    <a:pt x="142" y="50"/>
                  </a:moveTo>
                  <a:lnTo>
                    <a:pt x="142" y="50"/>
                  </a:lnTo>
                  <a:lnTo>
                    <a:pt x="163" y="34"/>
                  </a:lnTo>
                  <a:lnTo>
                    <a:pt x="184" y="21"/>
                  </a:lnTo>
                  <a:lnTo>
                    <a:pt x="204" y="11"/>
                  </a:lnTo>
                  <a:lnTo>
                    <a:pt x="223" y="4"/>
                  </a:lnTo>
                  <a:lnTo>
                    <a:pt x="239" y="0"/>
                  </a:lnTo>
                  <a:lnTo>
                    <a:pt x="254" y="0"/>
                  </a:lnTo>
                  <a:lnTo>
                    <a:pt x="261" y="0"/>
                  </a:lnTo>
                  <a:lnTo>
                    <a:pt x="266" y="2"/>
                  </a:lnTo>
                  <a:lnTo>
                    <a:pt x="272" y="4"/>
                  </a:lnTo>
                  <a:lnTo>
                    <a:pt x="276" y="8"/>
                  </a:lnTo>
                  <a:lnTo>
                    <a:pt x="276" y="8"/>
                  </a:lnTo>
                  <a:lnTo>
                    <a:pt x="280" y="13"/>
                  </a:lnTo>
                  <a:lnTo>
                    <a:pt x="283" y="20"/>
                  </a:lnTo>
                  <a:lnTo>
                    <a:pt x="284" y="28"/>
                  </a:lnTo>
                  <a:lnTo>
                    <a:pt x="284" y="38"/>
                  </a:lnTo>
                  <a:lnTo>
                    <a:pt x="283" y="47"/>
                  </a:lnTo>
                  <a:lnTo>
                    <a:pt x="280" y="58"/>
                  </a:lnTo>
                  <a:lnTo>
                    <a:pt x="277" y="70"/>
                  </a:lnTo>
                  <a:lnTo>
                    <a:pt x="272" y="82"/>
                  </a:lnTo>
                  <a:lnTo>
                    <a:pt x="258" y="108"/>
                  </a:lnTo>
                  <a:lnTo>
                    <a:pt x="239" y="135"/>
                  </a:lnTo>
                  <a:lnTo>
                    <a:pt x="218" y="164"/>
                  </a:lnTo>
                  <a:lnTo>
                    <a:pt x="190" y="192"/>
                  </a:lnTo>
                  <a:lnTo>
                    <a:pt x="190" y="192"/>
                  </a:lnTo>
                  <a:lnTo>
                    <a:pt x="166" y="215"/>
                  </a:lnTo>
                  <a:lnTo>
                    <a:pt x="142" y="235"/>
                  </a:lnTo>
                  <a:lnTo>
                    <a:pt x="142" y="219"/>
                  </a:lnTo>
                  <a:lnTo>
                    <a:pt x="142" y="219"/>
                  </a:lnTo>
                  <a:lnTo>
                    <a:pt x="162" y="203"/>
                  </a:lnTo>
                  <a:lnTo>
                    <a:pt x="184" y="184"/>
                  </a:lnTo>
                  <a:lnTo>
                    <a:pt x="184" y="184"/>
                  </a:lnTo>
                  <a:lnTo>
                    <a:pt x="205" y="159"/>
                  </a:lnTo>
                  <a:lnTo>
                    <a:pt x="223" y="136"/>
                  </a:lnTo>
                  <a:lnTo>
                    <a:pt x="239" y="113"/>
                  </a:lnTo>
                  <a:lnTo>
                    <a:pt x="250" y="92"/>
                  </a:lnTo>
                  <a:lnTo>
                    <a:pt x="258" y="71"/>
                  </a:lnTo>
                  <a:lnTo>
                    <a:pt x="260" y="63"/>
                  </a:lnTo>
                  <a:lnTo>
                    <a:pt x="261" y="55"/>
                  </a:lnTo>
                  <a:lnTo>
                    <a:pt x="261" y="47"/>
                  </a:lnTo>
                  <a:lnTo>
                    <a:pt x="260" y="40"/>
                  </a:lnTo>
                  <a:lnTo>
                    <a:pt x="258" y="35"/>
                  </a:lnTo>
                  <a:lnTo>
                    <a:pt x="254" y="29"/>
                  </a:lnTo>
                  <a:lnTo>
                    <a:pt x="254" y="29"/>
                  </a:lnTo>
                  <a:lnTo>
                    <a:pt x="254" y="29"/>
                  </a:lnTo>
                  <a:lnTo>
                    <a:pt x="250" y="27"/>
                  </a:lnTo>
                  <a:lnTo>
                    <a:pt x="246" y="24"/>
                  </a:lnTo>
                  <a:lnTo>
                    <a:pt x="241" y="23"/>
                  </a:lnTo>
                  <a:lnTo>
                    <a:pt x="235" y="23"/>
                  </a:lnTo>
                  <a:lnTo>
                    <a:pt x="223" y="23"/>
                  </a:lnTo>
                  <a:lnTo>
                    <a:pt x="209" y="27"/>
                  </a:lnTo>
                  <a:lnTo>
                    <a:pt x="195" y="32"/>
                  </a:lnTo>
                  <a:lnTo>
                    <a:pt x="177" y="40"/>
                  </a:lnTo>
                  <a:lnTo>
                    <a:pt x="159" y="51"/>
                  </a:lnTo>
                  <a:lnTo>
                    <a:pt x="142" y="65"/>
                  </a:lnTo>
                  <a:lnTo>
                    <a:pt x="142" y="50"/>
                  </a:lnTo>
                  <a:close/>
                  <a:moveTo>
                    <a:pt x="8" y="276"/>
                  </a:moveTo>
                  <a:lnTo>
                    <a:pt x="8" y="276"/>
                  </a:lnTo>
                  <a:lnTo>
                    <a:pt x="4" y="271"/>
                  </a:lnTo>
                  <a:lnTo>
                    <a:pt x="1" y="264"/>
                  </a:lnTo>
                  <a:lnTo>
                    <a:pt x="0" y="256"/>
                  </a:lnTo>
                  <a:lnTo>
                    <a:pt x="0" y="246"/>
                  </a:lnTo>
                  <a:lnTo>
                    <a:pt x="1" y="237"/>
                  </a:lnTo>
                  <a:lnTo>
                    <a:pt x="4" y="226"/>
                  </a:lnTo>
                  <a:lnTo>
                    <a:pt x="6" y="214"/>
                  </a:lnTo>
                  <a:lnTo>
                    <a:pt x="12" y="201"/>
                  </a:lnTo>
                  <a:lnTo>
                    <a:pt x="25" y="176"/>
                  </a:lnTo>
                  <a:lnTo>
                    <a:pt x="44" y="149"/>
                  </a:lnTo>
                  <a:lnTo>
                    <a:pt x="66" y="120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117" y="70"/>
                  </a:lnTo>
                  <a:lnTo>
                    <a:pt x="142" y="50"/>
                  </a:lnTo>
                  <a:lnTo>
                    <a:pt x="142" y="65"/>
                  </a:lnTo>
                  <a:lnTo>
                    <a:pt x="142" y="65"/>
                  </a:lnTo>
                  <a:lnTo>
                    <a:pt x="121" y="81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78" y="124"/>
                  </a:lnTo>
                  <a:lnTo>
                    <a:pt x="60" y="147"/>
                  </a:lnTo>
                  <a:lnTo>
                    <a:pt x="44" y="170"/>
                  </a:lnTo>
                  <a:lnTo>
                    <a:pt x="33" y="192"/>
                  </a:lnTo>
                  <a:lnTo>
                    <a:pt x="25" y="212"/>
                  </a:lnTo>
                  <a:lnTo>
                    <a:pt x="24" y="220"/>
                  </a:lnTo>
                  <a:lnTo>
                    <a:pt x="23" y="230"/>
                  </a:lnTo>
                  <a:lnTo>
                    <a:pt x="23" y="237"/>
                  </a:lnTo>
                  <a:lnTo>
                    <a:pt x="24" y="243"/>
                  </a:lnTo>
                  <a:lnTo>
                    <a:pt x="25" y="249"/>
                  </a:lnTo>
                  <a:lnTo>
                    <a:pt x="29" y="254"/>
                  </a:lnTo>
                  <a:lnTo>
                    <a:pt x="29" y="254"/>
                  </a:lnTo>
                  <a:lnTo>
                    <a:pt x="33" y="257"/>
                  </a:lnTo>
                  <a:lnTo>
                    <a:pt x="37" y="260"/>
                  </a:lnTo>
                  <a:lnTo>
                    <a:pt x="43" y="261"/>
                  </a:lnTo>
                  <a:lnTo>
                    <a:pt x="48" y="261"/>
                  </a:lnTo>
                  <a:lnTo>
                    <a:pt x="60" y="261"/>
                  </a:lnTo>
                  <a:lnTo>
                    <a:pt x="74" y="257"/>
                  </a:lnTo>
                  <a:lnTo>
                    <a:pt x="89" y="252"/>
                  </a:lnTo>
                  <a:lnTo>
                    <a:pt x="107" y="243"/>
                  </a:lnTo>
                  <a:lnTo>
                    <a:pt x="124" y="233"/>
                  </a:lnTo>
                  <a:lnTo>
                    <a:pt x="142" y="219"/>
                  </a:lnTo>
                  <a:lnTo>
                    <a:pt x="142" y="235"/>
                  </a:lnTo>
                  <a:lnTo>
                    <a:pt x="142" y="235"/>
                  </a:lnTo>
                  <a:lnTo>
                    <a:pt x="120" y="250"/>
                  </a:lnTo>
                  <a:lnTo>
                    <a:pt x="100" y="262"/>
                  </a:lnTo>
                  <a:lnTo>
                    <a:pt x="79" y="273"/>
                  </a:lnTo>
                  <a:lnTo>
                    <a:pt x="60" y="280"/>
                  </a:lnTo>
                  <a:lnTo>
                    <a:pt x="44" y="284"/>
                  </a:lnTo>
                  <a:lnTo>
                    <a:pt x="29" y="285"/>
                  </a:lnTo>
                  <a:lnTo>
                    <a:pt x="23" y="284"/>
                  </a:lnTo>
                  <a:lnTo>
                    <a:pt x="17" y="283"/>
                  </a:lnTo>
                  <a:lnTo>
                    <a:pt x="12" y="280"/>
                  </a:lnTo>
                  <a:lnTo>
                    <a:pt x="8" y="276"/>
                  </a:lnTo>
                  <a:lnTo>
                    <a:pt x="8" y="276"/>
                  </a:lnTo>
                  <a:close/>
                </a:path>
              </a:pathLst>
            </a:custGeom>
            <a:solidFill>
              <a:srgbClr val="7C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14" name="Freeform 125"/>
            <p:cNvSpPr>
              <a:spLocks/>
            </p:cNvSpPr>
            <p:nvPr/>
          </p:nvSpPr>
          <p:spPr bwMode="auto">
            <a:xfrm>
              <a:off x="2365376" y="1966913"/>
              <a:ext cx="92075" cy="95250"/>
            </a:xfrm>
            <a:custGeom>
              <a:avLst/>
              <a:gdLst>
                <a:gd name="T0" fmla="*/ 0 w 58"/>
                <a:gd name="T1" fmla="*/ 30 h 60"/>
                <a:gd name="T2" fmla="*/ 0 w 58"/>
                <a:gd name="T3" fmla="*/ 30 h 60"/>
                <a:gd name="T4" fmla="*/ 1 w 58"/>
                <a:gd name="T5" fmla="*/ 24 h 60"/>
                <a:gd name="T6" fmla="*/ 3 w 58"/>
                <a:gd name="T7" fmla="*/ 19 h 60"/>
                <a:gd name="T8" fmla="*/ 5 w 58"/>
                <a:gd name="T9" fmla="*/ 14 h 60"/>
                <a:gd name="T10" fmla="*/ 9 w 58"/>
                <a:gd name="T11" fmla="*/ 10 h 60"/>
                <a:gd name="T12" fmla="*/ 13 w 58"/>
                <a:gd name="T13" fmla="*/ 6 h 60"/>
                <a:gd name="T14" fmla="*/ 18 w 58"/>
                <a:gd name="T15" fmla="*/ 3 h 60"/>
                <a:gd name="T16" fmla="*/ 24 w 58"/>
                <a:gd name="T17" fmla="*/ 1 h 60"/>
                <a:gd name="T18" fmla="*/ 30 w 58"/>
                <a:gd name="T19" fmla="*/ 0 h 60"/>
                <a:gd name="T20" fmla="*/ 30 w 58"/>
                <a:gd name="T21" fmla="*/ 0 h 60"/>
                <a:gd name="T22" fmla="*/ 35 w 58"/>
                <a:gd name="T23" fmla="*/ 1 h 60"/>
                <a:gd name="T24" fmla="*/ 41 w 58"/>
                <a:gd name="T25" fmla="*/ 3 h 60"/>
                <a:gd name="T26" fmla="*/ 46 w 58"/>
                <a:gd name="T27" fmla="*/ 6 h 60"/>
                <a:gd name="T28" fmla="*/ 50 w 58"/>
                <a:gd name="T29" fmla="*/ 10 h 60"/>
                <a:gd name="T30" fmla="*/ 54 w 58"/>
                <a:gd name="T31" fmla="*/ 14 h 60"/>
                <a:gd name="T32" fmla="*/ 57 w 58"/>
                <a:gd name="T33" fmla="*/ 19 h 60"/>
                <a:gd name="T34" fmla="*/ 58 w 58"/>
                <a:gd name="T35" fmla="*/ 24 h 60"/>
                <a:gd name="T36" fmla="*/ 58 w 58"/>
                <a:gd name="T37" fmla="*/ 30 h 60"/>
                <a:gd name="T38" fmla="*/ 58 w 58"/>
                <a:gd name="T39" fmla="*/ 30 h 60"/>
                <a:gd name="T40" fmla="*/ 58 w 58"/>
                <a:gd name="T41" fmla="*/ 35 h 60"/>
                <a:gd name="T42" fmla="*/ 57 w 58"/>
                <a:gd name="T43" fmla="*/ 41 h 60"/>
                <a:gd name="T44" fmla="*/ 54 w 58"/>
                <a:gd name="T45" fmla="*/ 46 h 60"/>
                <a:gd name="T46" fmla="*/ 50 w 58"/>
                <a:gd name="T47" fmla="*/ 50 h 60"/>
                <a:gd name="T48" fmla="*/ 46 w 58"/>
                <a:gd name="T49" fmla="*/ 54 h 60"/>
                <a:gd name="T50" fmla="*/ 41 w 58"/>
                <a:gd name="T51" fmla="*/ 57 h 60"/>
                <a:gd name="T52" fmla="*/ 35 w 58"/>
                <a:gd name="T53" fmla="*/ 58 h 60"/>
                <a:gd name="T54" fmla="*/ 30 w 58"/>
                <a:gd name="T55" fmla="*/ 60 h 60"/>
                <a:gd name="T56" fmla="*/ 30 w 58"/>
                <a:gd name="T57" fmla="*/ 60 h 60"/>
                <a:gd name="T58" fmla="*/ 24 w 58"/>
                <a:gd name="T59" fmla="*/ 58 h 60"/>
                <a:gd name="T60" fmla="*/ 18 w 58"/>
                <a:gd name="T61" fmla="*/ 57 h 60"/>
                <a:gd name="T62" fmla="*/ 13 w 58"/>
                <a:gd name="T63" fmla="*/ 54 h 60"/>
                <a:gd name="T64" fmla="*/ 9 w 58"/>
                <a:gd name="T65" fmla="*/ 50 h 60"/>
                <a:gd name="T66" fmla="*/ 5 w 58"/>
                <a:gd name="T67" fmla="*/ 46 h 60"/>
                <a:gd name="T68" fmla="*/ 3 w 58"/>
                <a:gd name="T69" fmla="*/ 41 h 60"/>
                <a:gd name="T70" fmla="*/ 1 w 58"/>
                <a:gd name="T71" fmla="*/ 35 h 60"/>
                <a:gd name="T72" fmla="*/ 0 w 58"/>
                <a:gd name="T73" fmla="*/ 30 h 60"/>
                <a:gd name="T74" fmla="*/ 0 w 58"/>
                <a:gd name="T75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" h="60">
                  <a:moveTo>
                    <a:pt x="0" y="30"/>
                  </a:moveTo>
                  <a:lnTo>
                    <a:pt x="0" y="30"/>
                  </a:lnTo>
                  <a:lnTo>
                    <a:pt x="1" y="24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3" y="6"/>
                  </a:lnTo>
                  <a:lnTo>
                    <a:pt x="18" y="3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1" y="3"/>
                  </a:lnTo>
                  <a:lnTo>
                    <a:pt x="46" y="6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7" y="19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35"/>
                  </a:lnTo>
                  <a:lnTo>
                    <a:pt x="57" y="41"/>
                  </a:lnTo>
                  <a:lnTo>
                    <a:pt x="54" y="46"/>
                  </a:lnTo>
                  <a:lnTo>
                    <a:pt x="50" y="50"/>
                  </a:lnTo>
                  <a:lnTo>
                    <a:pt x="46" y="54"/>
                  </a:lnTo>
                  <a:lnTo>
                    <a:pt x="41" y="57"/>
                  </a:lnTo>
                  <a:lnTo>
                    <a:pt x="35" y="58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8"/>
                  </a:lnTo>
                  <a:lnTo>
                    <a:pt x="18" y="57"/>
                  </a:lnTo>
                  <a:lnTo>
                    <a:pt x="13" y="54"/>
                  </a:lnTo>
                  <a:lnTo>
                    <a:pt x="9" y="50"/>
                  </a:lnTo>
                  <a:lnTo>
                    <a:pt x="5" y="46"/>
                  </a:lnTo>
                  <a:lnTo>
                    <a:pt x="3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7C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</p:grpSp>
      <p:grpSp>
        <p:nvGrpSpPr>
          <p:cNvPr id="225" name="组合 203"/>
          <p:cNvGrpSpPr/>
          <p:nvPr/>
        </p:nvGrpSpPr>
        <p:grpSpPr>
          <a:xfrm>
            <a:off x="618943" y="1608354"/>
            <a:ext cx="310751" cy="394912"/>
            <a:chOff x="1493838" y="1541463"/>
            <a:chExt cx="381000" cy="484187"/>
          </a:xfrm>
        </p:grpSpPr>
        <p:sp>
          <p:nvSpPr>
            <p:cNvPr id="308" name="Freeform 126"/>
            <p:cNvSpPr>
              <a:spLocks noEditPoints="1"/>
            </p:cNvSpPr>
            <p:nvPr/>
          </p:nvSpPr>
          <p:spPr bwMode="auto">
            <a:xfrm>
              <a:off x="1493838" y="1546225"/>
              <a:ext cx="254000" cy="479425"/>
            </a:xfrm>
            <a:custGeom>
              <a:avLst/>
              <a:gdLst>
                <a:gd name="T0" fmla="*/ 160 w 160"/>
                <a:gd name="T1" fmla="*/ 0 h 302"/>
                <a:gd name="T2" fmla="*/ 160 w 160"/>
                <a:gd name="T3" fmla="*/ 302 h 302"/>
                <a:gd name="T4" fmla="*/ 94 w 160"/>
                <a:gd name="T5" fmla="*/ 302 h 302"/>
                <a:gd name="T6" fmla="*/ 94 w 160"/>
                <a:gd name="T7" fmla="*/ 261 h 302"/>
                <a:gd name="T8" fmla="*/ 136 w 160"/>
                <a:gd name="T9" fmla="*/ 261 h 302"/>
                <a:gd name="T10" fmla="*/ 136 w 160"/>
                <a:gd name="T11" fmla="*/ 116 h 302"/>
                <a:gd name="T12" fmla="*/ 136 w 160"/>
                <a:gd name="T13" fmla="*/ 116 h 302"/>
                <a:gd name="T14" fmla="*/ 94 w 160"/>
                <a:gd name="T15" fmla="*/ 189 h 302"/>
                <a:gd name="T16" fmla="*/ 94 w 160"/>
                <a:gd name="T17" fmla="*/ 124 h 302"/>
                <a:gd name="T18" fmla="*/ 160 w 160"/>
                <a:gd name="T19" fmla="*/ 0 h 302"/>
                <a:gd name="T20" fmla="*/ 94 w 160"/>
                <a:gd name="T21" fmla="*/ 302 h 302"/>
                <a:gd name="T22" fmla="*/ 0 w 160"/>
                <a:gd name="T23" fmla="*/ 302 h 302"/>
                <a:gd name="T24" fmla="*/ 94 w 160"/>
                <a:gd name="T25" fmla="*/ 124 h 302"/>
                <a:gd name="T26" fmla="*/ 94 w 160"/>
                <a:gd name="T27" fmla="*/ 189 h 302"/>
                <a:gd name="T28" fmla="*/ 53 w 160"/>
                <a:gd name="T29" fmla="*/ 261 h 302"/>
                <a:gd name="T30" fmla="*/ 94 w 160"/>
                <a:gd name="T31" fmla="*/ 261 h 302"/>
                <a:gd name="T32" fmla="*/ 94 w 160"/>
                <a:gd name="T3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" h="302">
                  <a:moveTo>
                    <a:pt x="160" y="0"/>
                  </a:moveTo>
                  <a:lnTo>
                    <a:pt x="160" y="302"/>
                  </a:lnTo>
                  <a:lnTo>
                    <a:pt x="94" y="302"/>
                  </a:lnTo>
                  <a:lnTo>
                    <a:pt x="94" y="261"/>
                  </a:lnTo>
                  <a:lnTo>
                    <a:pt x="136" y="261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94" y="189"/>
                  </a:lnTo>
                  <a:lnTo>
                    <a:pt x="94" y="124"/>
                  </a:lnTo>
                  <a:lnTo>
                    <a:pt x="160" y="0"/>
                  </a:lnTo>
                  <a:close/>
                  <a:moveTo>
                    <a:pt x="94" y="302"/>
                  </a:moveTo>
                  <a:lnTo>
                    <a:pt x="0" y="302"/>
                  </a:lnTo>
                  <a:lnTo>
                    <a:pt x="94" y="124"/>
                  </a:lnTo>
                  <a:lnTo>
                    <a:pt x="94" y="189"/>
                  </a:lnTo>
                  <a:lnTo>
                    <a:pt x="53" y="261"/>
                  </a:lnTo>
                  <a:lnTo>
                    <a:pt x="94" y="261"/>
                  </a:lnTo>
                  <a:lnTo>
                    <a:pt x="94" y="302"/>
                  </a:lnTo>
                  <a:close/>
                </a:path>
              </a:pathLst>
            </a:custGeom>
            <a:solidFill>
              <a:srgbClr val="EDC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09" name="Rectangle 127"/>
            <p:cNvSpPr>
              <a:spLocks noChangeArrowheads="1"/>
            </p:cNvSpPr>
            <p:nvPr/>
          </p:nvSpPr>
          <p:spPr bwMode="auto">
            <a:xfrm>
              <a:off x="1811338" y="1541463"/>
              <a:ext cx="63500" cy="471488"/>
            </a:xfrm>
            <a:prstGeom prst="rect">
              <a:avLst/>
            </a:prstGeom>
            <a:solidFill>
              <a:srgbClr val="EDC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</p:grpSp>
      <p:sp>
        <p:nvSpPr>
          <p:cNvPr id="226" name="Freeform 128"/>
          <p:cNvSpPr>
            <a:spLocks noEditPoints="1"/>
          </p:cNvSpPr>
          <p:nvPr/>
        </p:nvSpPr>
        <p:spPr bwMode="auto">
          <a:xfrm>
            <a:off x="2181759" y="3538890"/>
            <a:ext cx="414334" cy="323698"/>
          </a:xfrm>
          <a:custGeom>
            <a:avLst/>
            <a:gdLst>
              <a:gd name="T0" fmla="*/ 298 w 320"/>
              <a:gd name="T1" fmla="*/ 57 h 250"/>
              <a:gd name="T2" fmla="*/ 320 w 320"/>
              <a:gd name="T3" fmla="*/ 138 h 250"/>
              <a:gd name="T4" fmla="*/ 303 w 320"/>
              <a:gd name="T5" fmla="*/ 212 h 250"/>
              <a:gd name="T6" fmla="*/ 271 w 320"/>
              <a:gd name="T7" fmla="*/ 245 h 250"/>
              <a:gd name="T8" fmla="*/ 263 w 320"/>
              <a:gd name="T9" fmla="*/ 233 h 250"/>
              <a:gd name="T10" fmla="*/ 279 w 320"/>
              <a:gd name="T11" fmla="*/ 214 h 250"/>
              <a:gd name="T12" fmla="*/ 276 w 320"/>
              <a:gd name="T13" fmla="*/ 191 h 250"/>
              <a:gd name="T14" fmla="*/ 261 w 320"/>
              <a:gd name="T15" fmla="*/ 165 h 250"/>
              <a:gd name="T16" fmla="*/ 287 w 320"/>
              <a:gd name="T17" fmla="*/ 165 h 250"/>
              <a:gd name="T18" fmla="*/ 299 w 320"/>
              <a:gd name="T19" fmla="*/ 153 h 250"/>
              <a:gd name="T20" fmla="*/ 299 w 320"/>
              <a:gd name="T21" fmla="*/ 126 h 250"/>
              <a:gd name="T22" fmla="*/ 283 w 320"/>
              <a:gd name="T23" fmla="*/ 112 h 250"/>
              <a:gd name="T24" fmla="*/ 261 w 320"/>
              <a:gd name="T25" fmla="*/ 100 h 250"/>
              <a:gd name="T26" fmla="*/ 278 w 320"/>
              <a:gd name="T27" fmla="*/ 96 h 250"/>
              <a:gd name="T28" fmla="*/ 287 w 320"/>
              <a:gd name="T29" fmla="*/ 74 h 250"/>
              <a:gd name="T30" fmla="*/ 280 w 320"/>
              <a:gd name="T31" fmla="*/ 58 h 250"/>
              <a:gd name="T32" fmla="*/ 238 w 320"/>
              <a:gd name="T33" fmla="*/ 8 h 250"/>
              <a:gd name="T34" fmla="*/ 261 w 320"/>
              <a:gd name="T35" fmla="*/ 50 h 250"/>
              <a:gd name="T36" fmla="*/ 242 w 320"/>
              <a:gd name="T37" fmla="*/ 59 h 250"/>
              <a:gd name="T38" fmla="*/ 238 w 320"/>
              <a:gd name="T39" fmla="*/ 34 h 250"/>
              <a:gd name="T40" fmla="*/ 261 w 320"/>
              <a:gd name="T41" fmla="*/ 247 h 250"/>
              <a:gd name="T42" fmla="*/ 244 w 320"/>
              <a:gd name="T43" fmla="*/ 235 h 250"/>
              <a:gd name="T44" fmla="*/ 261 w 320"/>
              <a:gd name="T45" fmla="*/ 247 h 250"/>
              <a:gd name="T46" fmla="*/ 261 w 320"/>
              <a:gd name="T47" fmla="*/ 113 h 250"/>
              <a:gd name="T48" fmla="*/ 245 w 320"/>
              <a:gd name="T49" fmla="*/ 135 h 250"/>
              <a:gd name="T50" fmla="*/ 252 w 320"/>
              <a:gd name="T51" fmla="*/ 155 h 250"/>
              <a:gd name="T52" fmla="*/ 256 w 320"/>
              <a:gd name="T53" fmla="*/ 174 h 250"/>
              <a:gd name="T54" fmla="*/ 238 w 320"/>
              <a:gd name="T55" fmla="*/ 82 h 250"/>
              <a:gd name="T56" fmla="*/ 255 w 320"/>
              <a:gd name="T57" fmla="*/ 100 h 250"/>
              <a:gd name="T58" fmla="*/ 238 w 320"/>
              <a:gd name="T59" fmla="*/ 8 h 250"/>
              <a:gd name="T60" fmla="*/ 234 w 320"/>
              <a:gd name="T61" fmla="*/ 20 h 250"/>
              <a:gd name="T62" fmla="*/ 219 w 320"/>
              <a:gd name="T63" fmla="*/ 2 h 250"/>
              <a:gd name="T64" fmla="*/ 219 w 320"/>
              <a:gd name="T65" fmla="*/ 215 h 250"/>
              <a:gd name="T66" fmla="*/ 229 w 320"/>
              <a:gd name="T67" fmla="*/ 227 h 250"/>
              <a:gd name="T68" fmla="*/ 238 w 320"/>
              <a:gd name="T69" fmla="*/ 39 h 250"/>
              <a:gd name="T70" fmla="*/ 238 w 320"/>
              <a:gd name="T71" fmla="*/ 174 h 250"/>
              <a:gd name="T72" fmla="*/ 226 w 320"/>
              <a:gd name="T73" fmla="*/ 184 h 250"/>
              <a:gd name="T74" fmla="*/ 225 w 320"/>
              <a:gd name="T75" fmla="*/ 51 h 250"/>
              <a:gd name="T76" fmla="*/ 238 w 320"/>
              <a:gd name="T77" fmla="*/ 39 h 250"/>
              <a:gd name="T78" fmla="*/ 134 w 320"/>
              <a:gd name="T79" fmla="*/ 8 h 250"/>
              <a:gd name="T80" fmla="*/ 219 w 320"/>
              <a:gd name="T81" fmla="*/ 2 h 250"/>
              <a:gd name="T82" fmla="*/ 211 w 320"/>
              <a:gd name="T83" fmla="*/ 16 h 250"/>
              <a:gd name="T84" fmla="*/ 203 w 320"/>
              <a:gd name="T85" fmla="*/ 42 h 250"/>
              <a:gd name="T86" fmla="*/ 219 w 320"/>
              <a:gd name="T87" fmla="*/ 53 h 250"/>
              <a:gd name="T88" fmla="*/ 218 w 320"/>
              <a:gd name="T89" fmla="*/ 210 h 250"/>
              <a:gd name="T90" fmla="*/ 194 w 320"/>
              <a:gd name="T91" fmla="*/ 230 h 250"/>
              <a:gd name="T92" fmla="*/ 125 w 320"/>
              <a:gd name="T93" fmla="*/ 192 h 250"/>
              <a:gd name="T94" fmla="*/ 68 w 320"/>
              <a:gd name="T95" fmla="*/ 164 h 250"/>
              <a:gd name="T96" fmla="*/ 84 w 320"/>
              <a:gd name="T97" fmla="*/ 159 h 250"/>
              <a:gd name="T98" fmla="*/ 104 w 320"/>
              <a:gd name="T99" fmla="*/ 131 h 250"/>
              <a:gd name="T100" fmla="*/ 95 w 320"/>
              <a:gd name="T101" fmla="*/ 100 h 250"/>
              <a:gd name="T102" fmla="*/ 0 w 320"/>
              <a:gd name="T103" fmla="*/ 136 h 250"/>
              <a:gd name="T104" fmla="*/ 5 w 320"/>
              <a:gd name="T105" fmla="*/ 96 h 250"/>
              <a:gd name="T106" fmla="*/ 45 w 320"/>
              <a:gd name="T107" fmla="*/ 44 h 250"/>
              <a:gd name="T108" fmla="*/ 68 w 320"/>
              <a:gd name="T109" fmla="*/ 88 h 250"/>
              <a:gd name="T110" fmla="*/ 38 w 320"/>
              <a:gd name="T111" fmla="*/ 101 h 250"/>
              <a:gd name="T112" fmla="*/ 31 w 320"/>
              <a:gd name="T113" fmla="*/ 135 h 250"/>
              <a:gd name="T114" fmla="*/ 57 w 320"/>
              <a:gd name="T115" fmla="*/ 162 h 250"/>
              <a:gd name="T116" fmla="*/ 42 w 320"/>
              <a:gd name="T117" fmla="*/ 189 h 250"/>
              <a:gd name="T118" fmla="*/ 3 w 320"/>
              <a:gd name="T119" fmla="*/ 1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0" h="250">
                <a:moveTo>
                  <a:pt x="261" y="19"/>
                </a:moveTo>
                <a:lnTo>
                  <a:pt x="261" y="19"/>
                </a:lnTo>
                <a:lnTo>
                  <a:pt x="276" y="30"/>
                </a:lnTo>
                <a:lnTo>
                  <a:pt x="288" y="42"/>
                </a:lnTo>
                <a:lnTo>
                  <a:pt x="298" y="57"/>
                </a:lnTo>
                <a:lnTo>
                  <a:pt x="306" y="71"/>
                </a:lnTo>
                <a:lnTo>
                  <a:pt x="312" y="88"/>
                </a:lnTo>
                <a:lnTo>
                  <a:pt x="316" y="104"/>
                </a:lnTo>
                <a:lnTo>
                  <a:pt x="318" y="120"/>
                </a:lnTo>
                <a:lnTo>
                  <a:pt x="320" y="138"/>
                </a:lnTo>
                <a:lnTo>
                  <a:pt x="320" y="154"/>
                </a:lnTo>
                <a:lnTo>
                  <a:pt x="317" y="170"/>
                </a:lnTo>
                <a:lnTo>
                  <a:pt x="314" y="185"/>
                </a:lnTo>
                <a:lnTo>
                  <a:pt x="310" y="200"/>
                </a:lnTo>
                <a:lnTo>
                  <a:pt x="303" y="212"/>
                </a:lnTo>
                <a:lnTo>
                  <a:pt x="297" y="223"/>
                </a:lnTo>
                <a:lnTo>
                  <a:pt x="290" y="233"/>
                </a:lnTo>
                <a:lnTo>
                  <a:pt x="282" y="239"/>
                </a:lnTo>
                <a:lnTo>
                  <a:pt x="282" y="239"/>
                </a:lnTo>
                <a:lnTo>
                  <a:pt x="271" y="245"/>
                </a:lnTo>
                <a:lnTo>
                  <a:pt x="261" y="247"/>
                </a:lnTo>
                <a:lnTo>
                  <a:pt x="261" y="233"/>
                </a:lnTo>
                <a:lnTo>
                  <a:pt x="261" y="233"/>
                </a:lnTo>
                <a:lnTo>
                  <a:pt x="263" y="233"/>
                </a:lnTo>
                <a:lnTo>
                  <a:pt x="263" y="233"/>
                </a:lnTo>
                <a:lnTo>
                  <a:pt x="263" y="233"/>
                </a:lnTo>
                <a:lnTo>
                  <a:pt x="268" y="229"/>
                </a:lnTo>
                <a:lnTo>
                  <a:pt x="272" y="224"/>
                </a:lnTo>
                <a:lnTo>
                  <a:pt x="276" y="219"/>
                </a:lnTo>
                <a:lnTo>
                  <a:pt x="279" y="214"/>
                </a:lnTo>
                <a:lnTo>
                  <a:pt x="280" y="208"/>
                </a:lnTo>
                <a:lnTo>
                  <a:pt x="280" y="203"/>
                </a:lnTo>
                <a:lnTo>
                  <a:pt x="279" y="196"/>
                </a:lnTo>
                <a:lnTo>
                  <a:pt x="276" y="191"/>
                </a:lnTo>
                <a:lnTo>
                  <a:pt x="276" y="191"/>
                </a:lnTo>
                <a:lnTo>
                  <a:pt x="274" y="185"/>
                </a:lnTo>
                <a:lnTo>
                  <a:pt x="271" y="181"/>
                </a:lnTo>
                <a:lnTo>
                  <a:pt x="267" y="178"/>
                </a:lnTo>
                <a:lnTo>
                  <a:pt x="261" y="176"/>
                </a:lnTo>
                <a:lnTo>
                  <a:pt x="261" y="165"/>
                </a:lnTo>
                <a:lnTo>
                  <a:pt x="261" y="165"/>
                </a:lnTo>
                <a:lnTo>
                  <a:pt x="268" y="168"/>
                </a:lnTo>
                <a:lnTo>
                  <a:pt x="275" y="168"/>
                </a:lnTo>
                <a:lnTo>
                  <a:pt x="280" y="168"/>
                </a:lnTo>
                <a:lnTo>
                  <a:pt x="287" y="165"/>
                </a:lnTo>
                <a:lnTo>
                  <a:pt x="287" y="165"/>
                </a:lnTo>
                <a:lnTo>
                  <a:pt x="287" y="165"/>
                </a:lnTo>
                <a:lnTo>
                  <a:pt x="293" y="162"/>
                </a:lnTo>
                <a:lnTo>
                  <a:pt x="297" y="158"/>
                </a:lnTo>
                <a:lnTo>
                  <a:pt x="299" y="153"/>
                </a:lnTo>
                <a:lnTo>
                  <a:pt x="302" y="149"/>
                </a:lnTo>
                <a:lnTo>
                  <a:pt x="303" y="143"/>
                </a:lnTo>
                <a:lnTo>
                  <a:pt x="303" y="136"/>
                </a:lnTo>
                <a:lnTo>
                  <a:pt x="302" y="131"/>
                </a:lnTo>
                <a:lnTo>
                  <a:pt x="299" y="126"/>
                </a:lnTo>
                <a:lnTo>
                  <a:pt x="299" y="126"/>
                </a:lnTo>
                <a:lnTo>
                  <a:pt x="297" y="122"/>
                </a:lnTo>
                <a:lnTo>
                  <a:pt x="293" y="118"/>
                </a:lnTo>
                <a:lnTo>
                  <a:pt x="288" y="113"/>
                </a:lnTo>
                <a:lnTo>
                  <a:pt x="283" y="112"/>
                </a:lnTo>
                <a:lnTo>
                  <a:pt x="279" y="111"/>
                </a:lnTo>
                <a:lnTo>
                  <a:pt x="272" y="109"/>
                </a:lnTo>
                <a:lnTo>
                  <a:pt x="267" y="111"/>
                </a:lnTo>
                <a:lnTo>
                  <a:pt x="261" y="112"/>
                </a:lnTo>
                <a:lnTo>
                  <a:pt x="261" y="100"/>
                </a:lnTo>
                <a:lnTo>
                  <a:pt x="261" y="100"/>
                </a:lnTo>
                <a:lnTo>
                  <a:pt x="268" y="100"/>
                </a:lnTo>
                <a:lnTo>
                  <a:pt x="274" y="99"/>
                </a:lnTo>
                <a:lnTo>
                  <a:pt x="274" y="99"/>
                </a:lnTo>
                <a:lnTo>
                  <a:pt x="278" y="96"/>
                </a:lnTo>
                <a:lnTo>
                  <a:pt x="282" y="92"/>
                </a:lnTo>
                <a:lnTo>
                  <a:pt x="284" y="88"/>
                </a:lnTo>
                <a:lnTo>
                  <a:pt x="286" y="84"/>
                </a:lnTo>
                <a:lnTo>
                  <a:pt x="287" y="78"/>
                </a:lnTo>
                <a:lnTo>
                  <a:pt x="287" y="74"/>
                </a:lnTo>
                <a:lnTo>
                  <a:pt x="286" y="69"/>
                </a:lnTo>
                <a:lnTo>
                  <a:pt x="284" y="63"/>
                </a:lnTo>
                <a:lnTo>
                  <a:pt x="284" y="63"/>
                </a:lnTo>
                <a:lnTo>
                  <a:pt x="284" y="63"/>
                </a:lnTo>
                <a:lnTo>
                  <a:pt x="280" y="58"/>
                </a:lnTo>
                <a:lnTo>
                  <a:pt x="275" y="54"/>
                </a:lnTo>
                <a:lnTo>
                  <a:pt x="270" y="51"/>
                </a:lnTo>
                <a:lnTo>
                  <a:pt x="261" y="50"/>
                </a:lnTo>
                <a:lnTo>
                  <a:pt x="261" y="19"/>
                </a:lnTo>
                <a:close/>
                <a:moveTo>
                  <a:pt x="238" y="8"/>
                </a:moveTo>
                <a:lnTo>
                  <a:pt x="238" y="8"/>
                </a:lnTo>
                <a:lnTo>
                  <a:pt x="251" y="12"/>
                </a:lnTo>
                <a:lnTo>
                  <a:pt x="261" y="19"/>
                </a:lnTo>
                <a:lnTo>
                  <a:pt x="261" y="50"/>
                </a:lnTo>
                <a:lnTo>
                  <a:pt x="261" y="50"/>
                </a:lnTo>
                <a:lnTo>
                  <a:pt x="256" y="50"/>
                </a:lnTo>
                <a:lnTo>
                  <a:pt x="251" y="53"/>
                </a:lnTo>
                <a:lnTo>
                  <a:pt x="251" y="53"/>
                </a:lnTo>
                <a:lnTo>
                  <a:pt x="247" y="55"/>
                </a:lnTo>
                <a:lnTo>
                  <a:pt x="242" y="59"/>
                </a:lnTo>
                <a:lnTo>
                  <a:pt x="240" y="63"/>
                </a:lnTo>
                <a:lnTo>
                  <a:pt x="238" y="67"/>
                </a:lnTo>
                <a:lnTo>
                  <a:pt x="238" y="39"/>
                </a:lnTo>
                <a:lnTo>
                  <a:pt x="238" y="39"/>
                </a:lnTo>
                <a:lnTo>
                  <a:pt x="238" y="34"/>
                </a:lnTo>
                <a:lnTo>
                  <a:pt x="238" y="27"/>
                </a:lnTo>
                <a:lnTo>
                  <a:pt x="238" y="8"/>
                </a:lnTo>
                <a:lnTo>
                  <a:pt x="238" y="8"/>
                </a:lnTo>
                <a:close/>
                <a:moveTo>
                  <a:pt x="261" y="247"/>
                </a:moveTo>
                <a:lnTo>
                  <a:pt x="261" y="247"/>
                </a:lnTo>
                <a:lnTo>
                  <a:pt x="249" y="250"/>
                </a:lnTo>
                <a:lnTo>
                  <a:pt x="238" y="250"/>
                </a:lnTo>
                <a:lnTo>
                  <a:pt x="238" y="233"/>
                </a:lnTo>
                <a:lnTo>
                  <a:pt x="238" y="233"/>
                </a:lnTo>
                <a:lnTo>
                  <a:pt x="244" y="235"/>
                </a:lnTo>
                <a:lnTo>
                  <a:pt x="249" y="235"/>
                </a:lnTo>
                <a:lnTo>
                  <a:pt x="256" y="235"/>
                </a:lnTo>
                <a:lnTo>
                  <a:pt x="261" y="233"/>
                </a:lnTo>
                <a:lnTo>
                  <a:pt x="261" y="247"/>
                </a:lnTo>
                <a:lnTo>
                  <a:pt x="261" y="247"/>
                </a:lnTo>
                <a:close/>
                <a:moveTo>
                  <a:pt x="261" y="100"/>
                </a:moveTo>
                <a:lnTo>
                  <a:pt x="261" y="112"/>
                </a:lnTo>
                <a:lnTo>
                  <a:pt x="261" y="112"/>
                </a:lnTo>
                <a:lnTo>
                  <a:pt x="261" y="113"/>
                </a:lnTo>
                <a:lnTo>
                  <a:pt x="261" y="113"/>
                </a:lnTo>
                <a:lnTo>
                  <a:pt x="256" y="116"/>
                </a:lnTo>
                <a:lnTo>
                  <a:pt x="252" y="120"/>
                </a:lnTo>
                <a:lnTo>
                  <a:pt x="249" y="124"/>
                </a:lnTo>
                <a:lnTo>
                  <a:pt x="247" y="130"/>
                </a:lnTo>
                <a:lnTo>
                  <a:pt x="245" y="135"/>
                </a:lnTo>
                <a:lnTo>
                  <a:pt x="245" y="141"/>
                </a:lnTo>
                <a:lnTo>
                  <a:pt x="247" y="146"/>
                </a:lnTo>
                <a:lnTo>
                  <a:pt x="249" y="151"/>
                </a:lnTo>
                <a:lnTo>
                  <a:pt x="249" y="151"/>
                </a:lnTo>
                <a:lnTo>
                  <a:pt x="252" y="155"/>
                </a:lnTo>
                <a:lnTo>
                  <a:pt x="255" y="159"/>
                </a:lnTo>
                <a:lnTo>
                  <a:pt x="261" y="165"/>
                </a:lnTo>
                <a:lnTo>
                  <a:pt x="261" y="176"/>
                </a:lnTo>
                <a:lnTo>
                  <a:pt x="261" y="176"/>
                </a:lnTo>
                <a:lnTo>
                  <a:pt x="256" y="174"/>
                </a:lnTo>
                <a:lnTo>
                  <a:pt x="251" y="173"/>
                </a:lnTo>
                <a:lnTo>
                  <a:pt x="244" y="173"/>
                </a:lnTo>
                <a:lnTo>
                  <a:pt x="238" y="174"/>
                </a:lnTo>
                <a:lnTo>
                  <a:pt x="238" y="82"/>
                </a:lnTo>
                <a:lnTo>
                  <a:pt x="238" y="82"/>
                </a:lnTo>
                <a:lnTo>
                  <a:pt x="240" y="86"/>
                </a:lnTo>
                <a:lnTo>
                  <a:pt x="240" y="86"/>
                </a:lnTo>
                <a:lnTo>
                  <a:pt x="244" y="92"/>
                </a:lnTo>
                <a:lnTo>
                  <a:pt x="249" y="97"/>
                </a:lnTo>
                <a:lnTo>
                  <a:pt x="255" y="100"/>
                </a:lnTo>
                <a:lnTo>
                  <a:pt x="261" y="100"/>
                </a:lnTo>
                <a:lnTo>
                  <a:pt x="261" y="100"/>
                </a:lnTo>
                <a:close/>
                <a:moveTo>
                  <a:pt x="219" y="2"/>
                </a:moveTo>
                <a:lnTo>
                  <a:pt x="219" y="2"/>
                </a:lnTo>
                <a:lnTo>
                  <a:pt x="238" y="8"/>
                </a:lnTo>
                <a:lnTo>
                  <a:pt x="238" y="27"/>
                </a:lnTo>
                <a:lnTo>
                  <a:pt x="238" y="27"/>
                </a:lnTo>
                <a:lnTo>
                  <a:pt x="237" y="24"/>
                </a:lnTo>
                <a:lnTo>
                  <a:pt x="237" y="24"/>
                </a:lnTo>
                <a:lnTo>
                  <a:pt x="234" y="20"/>
                </a:lnTo>
                <a:lnTo>
                  <a:pt x="230" y="17"/>
                </a:lnTo>
                <a:lnTo>
                  <a:pt x="225" y="15"/>
                </a:lnTo>
                <a:lnTo>
                  <a:pt x="219" y="15"/>
                </a:lnTo>
                <a:lnTo>
                  <a:pt x="219" y="2"/>
                </a:lnTo>
                <a:lnTo>
                  <a:pt x="219" y="2"/>
                </a:lnTo>
                <a:close/>
                <a:moveTo>
                  <a:pt x="238" y="250"/>
                </a:moveTo>
                <a:lnTo>
                  <a:pt x="238" y="250"/>
                </a:lnTo>
                <a:lnTo>
                  <a:pt x="229" y="247"/>
                </a:lnTo>
                <a:lnTo>
                  <a:pt x="219" y="245"/>
                </a:lnTo>
                <a:lnTo>
                  <a:pt x="219" y="215"/>
                </a:lnTo>
                <a:lnTo>
                  <a:pt x="219" y="215"/>
                </a:lnTo>
                <a:lnTo>
                  <a:pt x="221" y="218"/>
                </a:lnTo>
                <a:lnTo>
                  <a:pt x="221" y="218"/>
                </a:lnTo>
                <a:lnTo>
                  <a:pt x="225" y="223"/>
                </a:lnTo>
                <a:lnTo>
                  <a:pt x="229" y="227"/>
                </a:lnTo>
                <a:lnTo>
                  <a:pt x="233" y="231"/>
                </a:lnTo>
                <a:lnTo>
                  <a:pt x="238" y="233"/>
                </a:lnTo>
                <a:lnTo>
                  <a:pt x="238" y="250"/>
                </a:lnTo>
                <a:lnTo>
                  <a:pt x="238" y="250"/>
                </a:lnTo>
                <a:close/>
                <a:moveTo>
                  <a:pt x="238" y="39"/>
                </a:moveTo>
                <a:lnTo>
                  <a:pt x="238" y="67"/>
                </a:lnTo>
                <a:lnTo>
                  <a:pt x="238" y="67"/>
                </a:lnTo>
                <a:lnTo>
                  <a:pt x="237" y="74"/>
                </a:lnTo>
                <a:lnTo>
                  <a:pt x="238" y="82"/>
                </a:lnTo>
                <a:lnTo>
                  <a:pt x="238" y="174"/>
                </a:lnTo>
                <a:lnTo>
                  <a:pt x="238" y="174"/>
                </a:lnTo>
                <a:lnTo>
                  <a:pt x="236" y="176"/>
                </a:lnTo>
                <a:lnTo>
                  <a:pt x="236" y="176"/>
                </a:lnTo>
                <a:lnTo>
                  <a:pt x="230" y="180"/>
                </a:lnTo>
                <a:lnTo>
                  <a:pt x="226" y="184"/>
                </a:lnTo>
                <a:lnTo>
                  <a:pt x="222" y="188"/>
                </a:lnTo>
                <a:lnTo>
                  <a:pt x="219" y="193"/>
                </a:lnTo>
                <a:lnTo>
                  <a:pt x="219" y="53"/>
                </a:lnTo>
                <a:lnTo>
                  <a:pt x="219" y="53"/>
                </a:lnTo>
                <a:lnTo>
                  <a:pt x="225" y="51"/>
                </a:lnTo>
                <a:lnTo>
                  <a:pt x="229" y="50"/>
                </a:lnTo>
                <a:lnTo>
                  <a:pt x="229" y="50"/>
                </a:lnTo>
                <a:lnTo>
                  <a:pt x="234" y="46"/>
                </a:lnTo>
                <a:lnTo>
                  <a:pt x="238" y="39"/>
                </a:lnTo>
                <a:lnTo>
                  <a:pt x="238" y="39"/>
                </a:lnTo>
                <a:close/>
                <a:moveTo>
                  <a:pt x="68" y="31"/>
                </a:moveTo>
                <a:lnTo>
                  <a:pt x="68" y="31"/>
                </a:lnTo>
                <a:lnTo>
                  <a:pt x="91" y="21"/>
                </a:lnTo>
                <a:lnTo>
                  <a:pt x="112" y="13"/>
                </a:lnTo>
                <a:lnTo>
                  <a:pt x="134" y="8"/>
                </a:lnTo>
                <a:lnTo>
                  <a:pt x="153" y="4"/>
                </a:lnTo>
                <a:lnTo>
                  <a:pt x="172" y="1"/>
                </a:lnTo>
                <a:lnTo>
                  <a:pt x="190" y="0"/>
                </a:lnTo>
                <a:lnTo>
                  <a:pt x="205" y="1"/>
                </a:lnTo>
                <a:lnTo>
                  <a:pt x="219" y="2"/>
                </a:lnTo>
                <a:lnTo>
                  <a:pt x="219" y="15"/>
                </a:lnTo>
                <a:lnTo>
                  <a:pt x="219" y="15"/>
                </a:lnTo>
                <a:lnTo>
                  <a:pt x="215" y="15"/>
                </a:lnTo>
                <a:lnTo>
                  <a:pt x="211" y="16"/>
                </a:lnTo>
                <a:lnTo>
                  <a:pt x="211" y="16"/>
                </a:lnTo>
                <a:lnTo>
                  <a:pt x="211" y="16"/>
                </a:lnTo>
                <a:lnTo>
                  <a:pt x="206" y="20"/>
                </a:lnTo>
                <a:lnTo>
                  <a:pt x="202" y="27"/>
                </a:lnTo>
                <a:lnTo>
                  <a:pt x="200" y="34"/>
                </a:lnTo>
                <a:lnTo>
                  <a:pt x="203" y="42"/>
                </a:lnTo>
                <a:lnTo>
                  <a:pt x="203" y="42"/>
                </a:lnTo>
                <a:lnTo>
                  <a:pt x="206" y="46"/>
                </a:lnTo>
                <a:lnTo>
                  <a:pt x="210" y="50"/>
                </a:lnTo>
                <a:lnTo>
                  <a:pt x="215" y="51"/>
                </a:lnTo>
                <a:lnTo>
                  <a:pt x="219" y="53"/>
                </a:lnTo>
                <a:lnTo>
                  <a:pt x="219" y="193"/>
                </a:lnTo>
                <a:lnTo>
                  <a:pt x="219" y="193"/>
                </a:lnTo>
                <a:lnTo>
                  <a:pt x="218" y="199"/>
                </a:lnTo>
                <a:lnTo>
                  <a:pt x="218" y="204"/>
                </a:lnTo>
                <a:lnTo>
                  <a:pt x="218" y="210"/>
                </a:lnTo>
                <a:lnTo>
                  <a:pt x="219" y="215"/>
                </a:lnTo>
                <a:lnTo>
                  <a:pt x="219" y="245"/>
                </a:lnTo>
                <a:lnTo>
                  <a:pt x="219" y="245"/>
                </a:lnTo>
                <a:lnTo>
                  <a:pt x="207" y="238"/>
                </a:lnTo>
                <a:lnTo>
                  <a:pt x="194" y="230"/>
                </a:lnTo>
                <a:lnTo>
                  <a:pt x="169" y="212"/>
                </a:lnTo>
                <a:lnTo>
                  <a:pt x="157" y="203"/>
                </a:lnTo>
                <a:lnTo>
                  <a:pt x="145" y="196"/>
                </a:lnTo>
                <a:lnTo>
                  <a:pt x="131" y="192"/>
                </a:lnTo>
                <a:lnTo>
                  <a:pt x="125" y="192"/>
                </a:lnTo>
                <a:lnTo>
                  <a:pt x="118" y="192"/>
                </a:lnTo>
                <a:lnTo>
                  <a:pt x="118" y="192"/>
                </a:lnTo>
                <a:lnTo>
                  <a:pt x="92" y="193"/>
                </a:lnTo>
                <a:lnTo>
                  <a:pt x="68" y="193"/>
                </a:lnTo>
                <a:lnTo>
                  <a:pt x="68" y="164"/>
                </a:lnTo>
                <a:lnTo>
                  <a:pt x="68" y="164"/>
                </a:lnTo>
                <a:lnTo>
                  <a:pt x="76" y="162"/>
                </a:lnTo>
                <a:lnTo>
                  <a:pt x="84" y="159"/>
                </a:lnTo>
                <a:lnTo>
                  <a:pt x="84" y="159"/>
                </a:lnTo>
                <a:lnTo>
                  <a:pt x="84" y="159"/>
                </a:lnTo>
                <a:lnTo>
                  <a:pt x="91" y="155"/>
                </a:lnTo>
                <a:lnTo>
                  <a:pt x="96" y="150"/>
                </a:lnTo>
                <a:lnTo>
                  <a:pt x="100" y="145"/>
                </a:lnTo>
                <a:lnTo>
                  <a:pt x="103" y="138"/>
                </a:lnTo>
                <a:lnTo>
                  <a:pt x="104" y="131"/>
                </a:lnTo>
                <a:lnTo>
                  <a:pt x="104" y="123"/>
                </a:lnTo>
                <a:lnTo>
                  <a:pt x="103" y="116"/>
                </a:lnTo>
                <a:lnTo>
                  <a:pt x="100" y="109"/>
                </a:lnTo>
                <a:lnTo>
                  <a:pt x="100" y="109"/>
                </a:lnTo>
                <a:lnTo>
                  <a:pt x="95" y="100"/>
                </a:lnTo>
                <a:lnTo>
                  <a:pt x="87" y="93"/>
                </a:lnTo>
                <a:lnTo>
                  <a:pt x="77" y="89"/>
                </a:lnTo>
                <a:lnTo>
                  <a:pt x="68" y="88"/>
                </a:lnTo>
                <a:lnTo>
                  <a:pt x="68" y="31"/>
                </a:lnTo>
                <a:close/>
                <a:moveTo>
                  <a:pt x="0" y="136"/>
                </a:moveTo>
                <a:lnTo>
                  <a:pt x="0" y="136"/>
                </a:lnTo>
                <a:lnTo>
                  <a:pt x="0" y="124"/>
                </a:lnTo>
                <a:lnTo>
                  <a:pt x="0" y="115"/>
                </a:lnTo>
                <a:lnTo>
                  <a:pt x="3" y="104"/>
                </a:lnTo>
                <a:lnTo>
                  <a:pt x="5" y="96"/>
                </a:lnTo>
                <a:lnTo>
                  <a:pt x="10" y="86"/>
                </a:lnTo>
                <a:lnTo>
                  <a:pt x="14" y="78"/>
                </a:lnTo>
                <a:lnTo>
                  <a:pt x="24" y="65"/>
                </a:lnTo>
                <a:lnTo>
                  <a:pt x="35" y="53"/>
                </a:lnTo>
                <a:lnTo>
                  <a:pt x="45" y="44"/>
                </a:lnTo>
                <a:lnTo>
                  <a:pt x="54" y="38"/>
                </a:lnTo>
                <a:lnTo>
                  <a:pt x="54" y="38"/>
                </a:lnTo>
                <a:lnTo>
                  <a:pt x="68" y="31"/>
                </a:lnTo>
                <a:lnTo>
                  <a:pt x="68" y="88"/>
                </a:lnTo>
                <a:lnTo>
                  <a:pt x="68" y="88"/>
                </a:lnTo>
                <a:lnTo>
                  <a:pt x="58" y="89"/>
                </a:lnTo>
                <a:lnTo>
                  <a:pt x="50" y="92"/>
                </a:lnTo>
                <a:lnTo>
                  <a:pt x="50" y="92"/>
                </a:lnTo>
                <a:lnTo>
                  <a:pt x="43" y="96"/>
                </a:lnTo>
                <a:lnTo>
                  <a:pt x="38" y="101"/>
                </a:lnTo>
                <a:lnTo>
                  <a:pt x="34" y="108"/>
                </a:lnTo>
                <a:lnTo>
                  <a:pt x="31" y="113"/>
                </a:lnTo>
                <a:lnTo>
                  <a:pt x="30" y="122"/>
                </a:lnTo>
                <a:lnTo>
                  <a:pt x="30" y="128"/>
                </a:lnTo>
                <a:lnTo>
                  <a:pt x="31" y="135"/>
                </a:lnTo>
                <a:lnTo>
                  <a:pt x="34" y="143"/>
                </a:lnTo>
                <a:lnTo>
                  <a:pt x="34" y="143"/>
                </a:lnTo>
                <a:lnTo>
                  <a:pt x="39" y="151"/>
                </a:lnTo>
                <a:lnTo>
                  <a:pt x="47" y="158"/>
                </a:lnTo>
                <a:lnTo>
                  <a:pt x="57" y="162"/>
                </a:lnTo>
                <a:lnTo>
                  <a:pt x="68" y="164"/>
                </a:lnTo>
                <a:lnTo>
                  <a:pt x="68" y="193"/>
                </a:lnTo>
                <a:lnTo>
                  <a:pt x="68" y="193"/>
                </a:lnTo>
                <a:lnTo>
                  <a:pt x="54" y="192"/>
                </a:lnTo>
                <a:lnTo>
                  <a:pt x="42" y="189"/>
                </a:lnTo>
                <a:lnTo>
                  <a:pt x="31" y="185"/>
                </a:lnTo>
                <a:lnTo>
                  <a:pt x="22" y="178"/>
                </a:lnTo>
                <a:lnTo>
                  <a:pt x="14" y="172"/>
                </a:lnTo>
                <a:lnTo>
                  <a:pt x="8" y="162"/>
                </a:lnTo>
                <a:lnTo>
                  <a:pt x="3" y="150"/>
                </a:lnTo>
                <a:lnTo>
                  <a:pt x="0" y="136"/>
                </a:lnTo>
                <a:lnTo>
                  <a:pt x="0" y="136"/>
                </a:lnTo>
                <a:close/>
              </a:path>
            </a:pathLst>
          </a:custGeom>
          <a:solidFill>
            <a:srgbClr val="EDCD2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914114"/>
            <a:endParaRPr lang="zh-CN" altLang="en-US" sz="1900">
              <a:solidFill>
                <a:prstClr val="black"/>
              </a:solidFill>
              <a:latin typeface="Impact"/>
              <a:ea typeface="微软雅黑"/>
            </a:endParaRPr>
          </a:p>
        </p:txBody>
      </p:sp>
      <p:grpSp>
        <p:nvGrpSpPr>
          <p:cNvPr id="227" name="组合 206"/>
          <p:cNvGrpSpPr/>
          <p:nvPr/>
        </p:nvGrpSpPr>
        <p:grpSpPr>
          <a:xfrm>
            <a:off x="945232" y="3862596"/>
            <a:ext cx="403976" cy="525688"/>
            <a:chOff x="1893888" y="4305300"/>
            <a:chExt cx="495300" cy="644526"/>
          </a:xfrm>
        </p:grpSpPr>
        <p:sp>
          <p:nvSpPr>
            <p:cNvPr id="300" name="Freeform 129"/>
            <p:cNvSpPr>
              <a:spLocks/>
            </p:cNvSpPr>
            <p:nvPr/>
          </p:nvSpPr>
          <p:spPr bwMode="auto">
            <a:xfrm>
              <a:off x="1893888" y="4305300"/>
              <a:ext cx="495300" cy="496888"/>
            </a:xfrm>
            <a:custGeom>
              <a:avLst/>
              <a:gdLst>
                <a:gd name="T0" fmla="*/ 83 w 312"/>
                <a:gd name="T1" fmla="*/ 16 h 313"/>
                <a:gd name="T2" fmla="*/ 57 w 312"/>
                <a:gd name="T3" fmla="*/ 41 h 313"/>
                <a:gd name="T4" fmla="*/ 37 w 312"/>
                <a:gd name="T5" fmla="*/ 71 h 313"/>
                <a:gd name="T6" fmla="*/ 25 w 312"/>
                <a:gd name="T7" fmla="*/ 103 h 313"/>
                <a:gd name="T8" fmla="*/ 21 w 312"/>
                <a:gd name="T9" fmla="*/ 140 h 313"/>
                <a:gd name="T10" fmla="*/ 21 w 312"/>
                <a:gd name="T11" fmla="*/ 156 h 313"/>
                <a:gd name="T12" fmla="*/ 27 w 312"/>
                <a:gd name="T13" fmla="*/ 186 h 313"/>
                <a:gd name="T14" fmla="*/ 40 w 312"/>
                <a:gd name="T15" fmla="*/ 213 h 313"/>
                <a:gd name="T16" fmla="*/ 56 w 312"/>
                <a:gd name="T17" fmla="*/ 237 h 313"/>
                <a:gd name="T18" fmla="*/ 76 w 312"/>
                <a:gd name="T19" fmla="*/ 259 h 313"/>
                <a:gd name="T20" fmla="*/ 101 w 312"/>
                <a:gd name="T21" fmla="*/ 275 h 313"/>
                <a:gd name="T22" fmla="*/ 128 w 312"/>
                <a:gd name="T23" fmla="*/ 287 h 313"/>
                <a:gd name="T24" fmla="*/ 157 w 312"/>
                <a:gd name="T25" fmla="*/ 293 h 313"/>
                <a:gd name="T26" fmla="*/ 174 w 312"/>
                <a:gd name="T27" fmla="*/ 294 h 313"/>
                <a:gd name="T28" fmla="*/ 210 w 312"/>
                <a:gd name="T29" fmla="*/ 289 h 313"/>
                <a:gd name="T30" fmla="*/ 243 w 312"/>
                <a:gd name="T31" fmla="*/ 276 h 313"/>
                <a:gd name="T32" fmla="*/ 273 w 312"/>
                <a:gd name="T33" fmla="*/ 257 h 313"/>
                <a:gd name="T34" fmla="*/ 296 w 312"/>
                <a:gd name="T35" fmla="*/ 233 h 313"/>
                <a:gd name="T36" fmla="*/ 312 w 312"/>
                <a:gd name="T37" fmla="*/ 245 h 313"/>
                <a:gd name="T38" fmla="*/ 285 w 312"/>
                <a:gd name="T39" fmla="*/ 274 h 313"/>
                <a:gd name="T40" fmla="*/ 252 w 312"/>
                <a:gd name="T41" fmla="*/ 295 h 313"/>
                <a:gd name="T42" fmla="*/ 214 w 312"/>
                <a:gd name="T43" fmla="*/ 309 h 313"/>
                <a:gd name="T44" fmla="*/ 174 w 312"/>
                <a:gd name="T45" fmla="*/ 313 h 313"/>
                <a:gd name="T46" fmla="*/ 156 w 312"/>
                <a:gd name="T47" fmla="*/ 313 h 313"/>
                <a:gd name="T48" fmla="*/ 122 w 312"/>
                <a:gd name="T49" fmla="*/ 306 h 313"/>
                <a:gd name="T50" fmla="*/ 91 w 312"/>
                <a:gd name="T51" fmla="*/ 293 h 313"/>
                <a:gd name="T52" fmla="*/ 64 w 312"/>
                <a:gd name="T53" fmla="*/ 274 h 313"/>
                <a:gd name="T54" fmla="*/ 40 w 312"/>
                <a:gd name="T55" fmla="*/ 251 h 313"/>
                <a:gd name="T56" fmla="*/ 21 w 312"/>
                <a:gd name="T57" fmla="*/ 222 h 313"/>
                <a:gd name="T58" fmla="*/ 8 w 312"/>
                <a:gd name="T59" fmla="*/ 191 h 313"/>
                <a:gd name="T60" fmla="*/ 2 w 312"/>
                <a:gd name="T61" fmla="*/ 159 h 313"/>
                <a:gd name="T62" fmla="*/ 0 w 312"/>
                <a:gd name="T63" fmla="*/ 140 h 313"/>
                <a:gd name="T64" fmla="*/ 6 w 312"/>
                <a:gd name="T65" fmla="*/ 99 h 313"/>
                <a:gd name="T66" fmla="*/ 19 w 312"/>
                <a:gd name="T67" fmla="*/ 61 h 313"/>
                <a:gd name="T68" fmla="*/ 42 w 312"/>
                <a:gd name="T69" fmla="*/ 27 h 313"/>
                <a:gd name="T70" fmla="*/ 71 w 312"/>
                <a:gd name="T7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2" h="313">
                  <a:moveTo>
                    <a:pt x="83" y="16"/>
                  </a:moveTo>
                  <a:lnTo>
                    <a:pt x="83" y="16"/>
                  </a:lnTo>
                  <a:lnTo>
                    <a:pt x="69" y="29"/>
                  </a:lnTo>
                  <a:lnTo>
                    <a:pt x="57" y="41"/>
                  </a:lnTo>
                  <a:lnTo>
                    <a:pt x="46" y="54"/>
                  </a:lnTo>
                  <a:lnTo>
                    <a:pt x="37" y="71"/>
                  </a:lnTo>
                  <a:lnTo>
                    <a:pt x="30" y="87"/>
                  </a:lnTo>
                  <a:lnTo>
                    <a:pt x="25" y="103"/>
                  </a:lnTo>
                  <a:lnTo>
                    <a:pt x="22" y="12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56"/>
                  </a:lnTo>
                  <a:lnTo>
                    <a:pt x="23" y="171"/>
                  </a:lnTo>
                  <a:lnTo>
                    <a:pt x="27" y="186"/>
                  </a:lnTo>
                  <a:lnTo>
                    <a:pt x="33" y="199"/>
                  </a:lnTo>
                  <a:lnTo>
                    <a:pt x="40" y="213"/>
                  </a:lnTo>
                  <a:lnTo>
                    <a:pt x="46" y="226"/>
                  </a:lnTo>
                  <a:lnTo>
                    <a:pt x="56" y="237"/>
                  </a:lnTo>
                  <a:lnTo>
                    <a:pt x="65" y="248"/>
                  </a:lnTo>
                  <a:lnTo>
                    <a:pt x="76" y="259"/>
                  </a:lnTo>
                  <a:lnTo>
                    <a:pt x="88" y="267"/>
                  </a:lnTo>
                  <a:lnTo>
                    <a:pt x="101" y="275"/>
                  </a:lnTo>
                  <a:lnTo>
                    <a:pt x="114" y="282"/>
                  </a:lnTo>
                  <a:lnTo>
                    <a:pt x="128" y="287"/>
                  </a:lnTo>
                  <a:lnTo>
                    <a:pt x="143" y="290"/>
                  </a:lnTo>
                  <a:lnTo>
                    <a:pt x="157" y="293"/>
                  </a:lnTo>
                  <a:lnTo>
                    <a:pt x="174" y="294"/>
                  </a:lnTo>
                  <a:lnTo>
                    <a:pt x="174" y="294"/>
                  </a:lnTo>
                  <a:lnTo>
                    <a:pt x="193" y="293"/>
                  </a:lnTo>
                  <a:lnTo>
                    <a:pt x="210" y="289"/>
                  </a:lnTo>
                  <a:lnTo>
                    <a:pt x="227" y="285"/>
                  </a:lnTo>
                  <a:lnTo>
                    <a:pt x="243" y="276"/>
                  </a:lnTo>
                  <a:lnTo>
                    <a:pt x="258" y="268"/>
                  </a:lnTo>
                  <a:lnTo>
                    <a:pt x="273" y="257"/>
                  </a:lnTo>
                  <a:lnTo>
                    <a:pt x="285" y="247"/>
                  </a:lnTo>
                  <a:lnTo>
                    <a:pt x="296" y="233"/>
                  </a:lnTo>
                  <a:lnTo>
                    <a:pt x="312" y="245"/>
                  </a:lnTo>
                  <a:lnTo>
                    <a:pt x="312" y="245"/>
                  </a:lnTo>
                  <a:lnTo>
                    <a:pt x="298" y="260"/>
                  </a:lnTo>
                  <a:lnTo>
                    <a:pt x="285" y="274"/>
                  </a:lnTo>
                  <a:lnTo>
                    <a:pt x="268" y="285"/>
                  </a:lnTo>
                  <a:lnTo>
                    <a:pt x="252" y="295"/>
                  </a:lnTo>
                  <a:lnTo>
                    <a:pt x="233" y="303"/>
                  </a:lnTo>
                  <a:lnTo>
                    <a:pt x="214" y="309"/>
                  </a:lnTo>
                  <a:lnTo>
                    <a:pt x="194" y="312"/>
                  </a:lnTo>
                  <a:lnTo>
                    <a:pt x="174" y="313"/>
                  </a:lnTo>
                  <a:lnTo>
                    <a:pt x="174" y="313"/>
                  </a:lnTo>
                  <a:lnTo>
                    <a:pt x="156" y="313"/>
                  </a:lnTo>
                  <a:lnTo>
                    <a:pt x="138" y="310"/>
                  </a:lnTo>
                  <a:lnTo>
                    <a:pt x="122" y="306"/>
                  </a:lnTo>
                  <a:lnTo>
                    <a:pt x="106" y="299"/>
                  </a:lnTo>
                  <a:lnTo>
                    <a:pt x="91" y="293"/>
                  </a:lnTo>
                  <a:lnTo>
                    <a:pt x="76" y="285"/>
                  </a:lnTo>
                  <a:lnTo>
                    <a:pt x="64" y="274"/>
                  </a:lnTo>
                  <a:lnTo>
                    <a:pt x="52" y="263"/>
                  </a:lnTo>
                  <a:lnTo>
                    <a:pt x="40" y="251"/>
                  </a:lnTo>
                  <a:lnTo>
                    <a:pt x="30" y="237"/>
                  </a:lnTo>
                  <a:lnTo>
                    <a:pt x="21" y="222"/>
                  </a:lnTo>
                  <a:lnTo>
                    <a:pt x="14" y="207"/>
                  </a:lnTo>
                  <a:lnTo>
                    <a:pt x="8" y="191"/>
                  </a:lnTo>
                  <a:lnTo>
                    <a:pt x="4" y="175"/>
                  </a:lnTo>
                  <a:lnTo>
                    <a:pt x="2" y="159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2" y="119"/>
                  </a:lnTo>
                  <a:lnTo>
                    <a:pt x="6" y="99"/>
                  </a:lnTo>
                  <a:lnTo>
                    <a:pt x="11" y="79"/>
                  </a:lnTo>
                  <a:lnTo>
                    <a:pt x="19" y="61"/>
                  </a:lnTo>
                  <a:lnTo>
                    <a:pt x="30" y="44"/>
                  </a:lnTo>
                  <a:lnTo>
                    <a:pt x="42" y="27"/>
                  </a:lnTo>
                  <a:lnTo>
                    <a:pt x="56" y="14"/>
                  </a:lnTo>
                  <a:lnTo>
                    <a:pt x="71" y="0"/>
                  </a:lnTo>
                  <a:lnTo>
                    <a:pt x="83" y="16"/>
                  </a:lnTo>
                  <a:close/>
                </a:path>
              </a:pathLst>
            </a:custGeom>
            <a:solidFill>
              <a:srgbClr val="7C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01" name="Freeform 130"/>
            <p:cNvSpPr>
              <a:spLocks noEditPoints="1"/>
            </p:cNvSpPr>
            <p:nvPr/>
          </p:nvSpPr>
          <p:spPr bwMode="auto">
            <a:xfrm>
              <a:off x="1947863" y="4314825"/>
              <a:ext cx="436563" cy="434975"/>
            </a:xfrm>
            <a:custGeom>
              <a:avLst/>
              <a:gdLst>
                <a:gd name="T0" fmla="*/ 152 w 275"/>
                <a:gd name="T1" fmla="*/ 1 h 274"/>
                <a:gd name="T2" fmla="*/ 191 w 275"/>
                <a:gd name="T3" fmla="*/ 10 h 274"/>
                <a:gd name="T4" fmla="*/ 225 w 275"/>
                <a:gd name="T5" fmla="*/ 32 h 274"/>
                <a:gd name="T6" fmla="*/ 252 w 275"/>
                <a:gd name="T7" fmla="*/ 61 h 274"/>
                <a:gd name="T8" fmla="*/ 268 w 275"/>
                <a:gd name="T9" fmla="*/ 97 h 274"/>
                <a:gd name="T10" fmla="*/ 275 w 275"/>
                <a:gd name="T11" fmla="*/ 138 h 274"/>
                <a:gd name="T12" fmla="*/ 272 w 275"/>
                <a:gd name="T13" fmla="*/ 165 h 274"/>
                <a:gd name="T14" fmla="*/ 259 w 275"/>
                <a:gd name="T15" fmla="*/ 203 h 274"/>
                <a:gd name="T16" fmla="*/ 234 w 275"/>
                <a:gd name="T17" fmla="*/ 235 h 274"/>
                <a:gd name="T18" fmla="*/ 203 w 275"/>
                <a:gd name="T19" fmla="*/ 258 h 274"/>
                <a:gd name="T20" fmla="*/ 165 w 275"/>
                <a:gd name="T21" fmla="*/ 272 h 274"/>
                <a:gd name="T22" fmla="*/ 137 w 275"/>
                <a:gd name="T23" fmla="*/ 274 h 274"/>
                <a:gd name="T24" fmla="*/ 137 w 275"/>
                <a:gd name="T25" fmla="*/ 269 h 274"/>
                <a:gd name="T26" fmla="*/ 164 w 275"/>
                <a:gd name="T27" fmla="*/ 266 h 274"/>
                <a:gd name="T28" fmla="*/ 201 w 275"/>
                <a:gd name="T29" fmla="*/ 253 h 274"/>
                <a:gd name="T30" fmla="*/ 230 w 275"/>
                <a:gd name="T31" fmla="*/ 230 h 274"/>
                <a:gd name="T32" fmla="*/ 253 w 275"/>
                <a:gd name="T33" fmla="*/ 200 h 274"/>
                <a:gd name="T34" fmla="*/ 266 w 275"/>
                <a:gd name="T35" fmla="*/ 163 h 274"/>
                <a:gd name="T36" fmla="*/ 268 w 275"/>
                <a:gd name="T37" fmla="*/ 138 h 274"/>
                <a:gd name="T38" fmla="*/ 263 w 275"/>
                <a:gd name="T39" fmla="*/ 98 h 274"/>
                <a:gd name="T40" fmla="*/ 247 w 275"/>
                <a:gd name="T41" fmla="*/ 65 h 274"/>
                <a:gd name="T42" fmla="*/ 221 w 275"/>
                <a:gd name="T43" fmla="*/ 36 h 274"/>
                <a:gd name="T44" fmla="*/ 188 w 275"/>
                <a:gd name="T45" fmla="*/ 17 h 274"/>
                <a:gd name="T46" fmla="*/ 151 w 275"/>
                <a:gd name="T47" fmla="*/ 8 h 274"/>
                <a:gd name="T48" fmla="*/ 137 w 275"/>
                <a:gd name="T49" fmla="*/ 0 h 274"/>
                <a:gd name="T50" fmla="*/ 137 w 275"/>
                <a:gd name="T51" fmla="*/ 274 h 274"/>
                <a:gd name="T52" fmla="*/ 96 w 275"/>
                <a:gd name="T53" fmla="*/ 269 h 274"/>
                <a:gd name="T54" fmla="*/ 61 w 275"/>
                <a:gd name="T55" fmla="*/ 251 h 274"/>
                <a:gd name="T56" fmla="*/ 31 w 275"/>
                <a:gd name="T57" fmla="*/ 224 h 274"/>
                <a:gd name="T58" fmla="*/ 11 w 275"/>
                <a:gd name="T59" fmla="*/ 191 h 274"/>
                <a:gd name="T60" fmla="*/ 2 w 275"/>
                <a:gd name="T61" fmla="*/ 151 h 274"/>
                <a:gd name="T62" fmla="*/ 2 w 275"/>
                <a:gd name="T63" fmla="*/ 123 h 274"/>
                <a:gd name="T64" fmla="*/ 11 w 275"/>
                <a:gd name="T65" fmla="*/ 84 h 274"/>
                <a:gd name="T66" fmla="*/ 31 w 275"/>
                <a:gd name="T67" fmla="*/ 50 h 274"/>
                <a:gd name="T68" fmla="*/ 61 w 275"/>
                <a:gd name="T69" fmla="*/ 24 h 274"/>
                <a:gd name="T70" fmla="*/ 96 w 275"/>
                <a:gd name="T71" fmla="*/ 6 h 274"/>
                <a:gd name="T72" fmla="*/ 137 w 275"/>
                <a:gd name="T73" fmla="*/ 0 h 274"/>
                <a:gd name="T74" fmla="*/ 125 w 275"/>
                <a:gd name="T75" fmla="*/ 8 h 274"/>
                <a:gd name="T76" fmla="*/ 87 w 275"/>
                <a:gd name="T77" fmla="*/ 17 h 274"/>
                <a:gd name="T78" fmla="*/ 54 w 275"/>
                <a:gd name="T79" fmla="*/ 36 h 274"/>
                <a:gd name="T80" fmla="*/ 29 w 275"/>
                <a:gd name="T81" fmla="*/ 65 h 274"/>
                <a:gd name="T82" fmla="*/ 12 w 275"/>
                <a:gd name="T83" fmla="*/ 98 h 274"/>
                <a:gd name="T84" fmla="*/ 7 w 275"/>
                <a:gd name="T85" fmla="*/ 138 h 274"/>
                <a:gd name="T86" fmla="*/ 10 w 275"/>
                <a:gd name="T87" fmla="*/ 163 h 274"/>
                <a:gd name="T88" fmla="*/ 22 w 275"/>
                <a:gd name="T89" fmla="*/ 200 h 274"/>
                <a:gd name="T90" fmla="*/ 45 w 275"/>
                <a:gd name="T91" fmla="*/ 230 h 274"/>
                <a:gd name="T92" fmla="*/ 75 w 275"/>
                <a:gd name="T93" fmla="*/ 253 h 274"/>
                <a:gd name="T94" fmla="*/ 111 w 275"/>
                <a:gd name="T95" fmla="*/ 266 h 274"/>
                <a:gd name="T96" fmla="*/ 137 w 275"/>
                <a:gd name="T97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5" h="274">
                  <a:moveTo>
                    <a:pt x="137" y="0"/>
                  </a:moveTo>
                  <a:lnTo>
                    <a:pt x="137" y="0"/>
                  </a:lnTo>
                  <a:lnTo>
                    <a:pt x="152" y="1"/>
                  </a:lnTo>
                  <a:lnTo>
                    <a:pt x="165" y="2"/>
                  </a:lnTo>
                  <a:lnTo>
                    <a:pt x="179" y="6"/>
                  </a:lnTo>
                  <a:lnTo>
                    <a:pt x="191" y="10"/>
                  </a:lnTo>
                  <a:lnTo>
                    <a:pt x="203" y="17"/>
                  </a:lnTo>
                  <a:lnTo>
                    <a:pt x="214" y="24"/>
                  </a:lnTo>
                  <a:lnTo>
                    <a:pt x="225" y="32"/>
                  </a:lnTo>
                  <a:lnTo>
                    <a:pt x="234" y="40"/>
                  </a:lnTo>
                  <a:lnTo>
                    <a:pt x="244" y="50"/>
                  </a:lnTo>
                  <a:lnTo>
                    <a:pt x="252" y="61"/>
                  </a:lnTo>
                  <a:lnTo>
                    <a:pt x="259" y="71"/>
                  </a:lnTo>
                  <a:lnTo>
                    <a:pt x="264" y="84"/>
                  </a:lnTo>
                  <a:lnTo>
                    <a:pt x="268" y="97"/>
                  </a:lnTo>
                  <a:lnTo>
                    <a:pt x="272" y="109"/>
                  </a:lnTo>
                  <a:lnTo>
                    <a:pt x="274" y="123"/>
                  </a:lnTo>
                  <a:lnTo>
                    <a:pt x="275" y="138"/>
                  </a:lnTo>
                  <a:lnTo>
                    <a:pt x="275" y="138"/>
                  </a:lnTo>
                  <a:lnTo>
                    <a:pt x="274" y="151"/>
                  </a:lnTo>
                  <a:lnTo>
                    <a:pt x="272" y="165"/>
                  </a:lnTo>
                  <a:lnTo>
                    <a:pt x="268" y="178"/>
                  </a:lnTo>
                  <a:lnTo>
                    <a:pt x="264" y="191"/>
                  </a:lnTo>
                  <a:lnTo>
                    <a:pt x="259" y="203"/>
                  </a:lnTo>
                  <a:lnTo>
                    <a:pt x="252" y="215"/>
                  </a:lnTo>
                  <a:lnTo>
                    <a:pt x="244" y="224"/>
                  </a:lnTo>
                  <a:lnTo>
                    <a:pt x="234" y="235"/>
                  </a:lnTo>
                  <a:lnTo>
                    <a:pt x="225" y="243"/>
                  </a:lnTo>
                  <a:lnTo>
                    <a:pt x="214" y="251"/>
                  </a:lnTo>
                  <a:lnTo>
                    <a:pt x="203" y="258"/>
                  </a:lnTo>
                  <a:lnTo>
                    <a:pt x="191" y="264"/>
                  </a:lnTo>
                  <a:lnTo>
                    <a:pt x="179" y="269"/>
                  </a:lnTo>
                  <a:lnTo>
                    <a:pt x="165" y="272"/>
                  </a:lnTo>
                  <a:lnTo>
                    <a:pt x="152" y="274"/>
                  </a:lnTo>
                  <a:lnTo>
                    <a:pt x="137" y="274"/>
                  </a:lnTo>
                  <a:lnTo>
                    <a:pt x="137" y="274"/>
                  </a:lnTo>
                  <a:lnTo>
                    <a:pt x="137" y="269"/>
                  </a:lnTo>
                  <a:lnTo>
                    <a:pt x="137" y="269"/>
                  </a:lnTo>
                  <a:lnTo>
                    <a:pt x="137" y="269"/>
                  </a:lnTo>
                  <a:lnTo>
                    <a:pt x="137" y="269"/>
                  </a:lnTo>
                  <a:lnTo>
                    <a:pt x="151" y="268"/>
                  </a:lnTo>
                  <a:lnTo>
                    <a:pt x="164" y="266"/>
                  </a:lnTo>
                  <a:lnTo>
                    <a:pt x="176" y="262"/>
                  </a:lnTo>
                  <a:lnTo>
                    <a:pt x="188" y="258"/>
                  </a:lnTo>
                  <a:lnTo>
                    <a:pt x="201" y="253"/>
                  </a:lnTo>
                  <a:lnTo>
                    <a:pt x="211" y="246"/>
                  </a:lnTo>
                  <a:lnTo>
                    <a:pt x="221" y="238"/>
                  </a:lnTo>
                  <a:lnTo>
                    <a:pt x="230" y="230"/>
                  </a:lnTo>
                  <a:lnTo>
                    <a:pt x="239" y="220"/>
                  </a:lnTo>
                  <a:lnTo>
                    <a:pt x="247" y="211"/>
                  </a:lnTo>
                  <a:lnTo>
                    <a:pt x="253" y="200"/>
                  </a:lnTo>
                  <a:lnTo>
                    <a:pt x="259" y="188"/>
                  </a:lnTo>
                  <a:lnTo>
                    <a:pt x="263" y="177"/>
                  </a:lnTo>
                  <a:lnTo>
                    <a:pt x="266" y="163"/>
                  </a:lnTo>
                  <a:lnTo>
                    <a:pt x="268" y="151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24"/>
                  </a:lnTo>
                  <a:lnTo>
                    <a:pt x="266" y="111"/>
                  </a:lnTo>
                  <a:lnTo>
                    <a:pt x="263" y="98"/>
                  </a:lnTo>
                  <a:lnTo>
                    <a:pt x="259" y="86"/>
                  </a:lnTo>
                  <a:lnTo>
                    <a:pt x="253" y="75"/>
                  </a:lnTo>
                  <a:lnTo>
                    <a:pt x="247" y="65"/>
                  </a:lnTo>
                  <a:lnTo>
                    <a:pt x="239" y="54"/>
                  </a:lnTo>
                  <a:lnTo>
                    <a:pt x="230" y="44"/>
                  </a:lnTo>
                  <a:lnTo>
                    <a:pt x="221" y="36"/>
                  </a:lnTo>
                  <a:lnTo>
                    <a:pt x="211" y="29"/>
                  </a:lnTo>
                  <a:lnTo>
                    <a:pt x="201" y="23"/>
                  </a:lnTo>
                  <a:lnTo>
                    <a:pt x="188" y="17"/>
                  </a:lnTo>
                  <a:lnTo>
                    <a:pt x="176" y="12"/>
                  </a:lnTo>
                  <a:lnTo>
                    <a:pt x="164" y="9"/>
                  </a:lnTo>
                  <a:lnTo>
                    <a:pt x="151" y="8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37" y="0"/>
                  </a:lnTo>
                  <a:lnTo>
                    <a:pt x="137" y="0"/>
                  </a:lnTo>
                  <a:close/>
                  <a:moveTo>
                    <a:pt x="137" y="274"/>
                  </a:moveTo>
                  <a:lnTo>
                    <a:pt x="137" y="274"/>
                  </a:lnTo>
                  <a:lnTo>
                    <a:pt x="123" y="274"/>
                  </a:lnTo>
                  <a:lnTo>
                    <a:pt x="110" y="272"/>
                  </a:lnTo>
                  <a:lnTo>
                    <a:pt x="96" y="269"/>
                  </a:lnTo>
                  <a:lnTo>
                    <a:pt x="84" y="264"/>
                  </a:lnTo>
                  <a:lnTo>
                    <a:pt x="72" y="258"/>
                  </a:lnTo>
                  <a:lnTo>
                    <a:pt x="61" y="251"/>
                  </a:lnTo>
                  <a:lnTo>
                    <a:pt x="50" y="243"/>
                  </a:lnTo>
                  <a:lnTo>
                    <a:pt x="41" y="235"/>
                  </a:lnTo>
                  <a:lnTo>
                    <a:pt x="31" y="224"/>
                  </a:lnTo>
                  <a:lnTo>
                    <a:pt x="23" y="215"/>
                  </a:lnTo>
                  <a:lnTo>
                    <a:pt x="16" y="203"/>
                  </a:lnTo>
                  <a:lnTo>
                    <a:pt x="11" y="191"/>
                  </a:lnTo>
                  <a:lnTo>
                    <a:pt x="7" y="178"/>
                  </a:lnTo>
                  <a:lnTo>
                    <a:pt x="3" y="165"/>
                  </a:lnTo>
                  <a:lnTo>
                    <a:pt x="2" y="151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2" y="123"/>
                  </a:lnTo>
                  <a:lnTo>
                    <a:pt x="3" y="109"/>
                  </a:lnTo>
                  <a:lnTo>
                    <a:pt x="7" y="97"/>
                  </a:lnTo>
                  <a:lnTo>
                    <a:pt x="11" y="84"/>
                  </a:lnTo>
                  <a:lnTo>
                    <a:pt x="16" y="71"/>
                  </a:lnTo>
                  <a:lnTo>
                    <a:pt x="23" y="61"/>
                  </a:lnTo>
                  <a:lnTo>
                    <a:pt x="31" y="50"/>
                  </a:lnTo>
                  <a:lnTo>
                    <a:pt x="41" y="40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72" y="17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10" y="2"/>
                  </a:lnTo>
                  <a:lnTo>
                    <a:pt x="123" y="1"/>
                  </a:lnTo>
                  <a:lnTo>
                    <a:pt x="137" y="0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25" y="8"/>
                  </a:lnTo>
                  <a:lnTo>
                    <a:pt x="111" y="9"/>
                  </a:lnTo>
                  <a:lnTo>
                    <a:pt x="99" y="12"/>
                  </a:lnTo>
                  <a:lnTo>
                    <a:pt x="87" y="17"/>
                  </a:lnTo>
                  <a:lnTo>
                    <a:pt x="75" y="23"/>
                  </a:lnTo>
                  <a:lnTo>
                    <a:pt x="64" y="29"/>
                  </a:lnTo>
                  <a:lnTo>
                    <a:pt x="54" y="36"/>
                  </a:lnTo>
                  <a:lnTo>
                    <a:pt x="45" y="44"/>
                  </a:lnTo>
                  <a:lnTo>
                    <a:pt x="37" y="54"/>
                  </a:lnTo>
                  <a:lnTo>
                    <a:pt x="29" y="65"/>
                  </a:lnTo>
                  <a:lnTo>
                    <a:pt x="22" y="75"/>
                  </a:lnTo>
                  <a:lnTo>
                    <a:pt x="16" y="86"/>
                  </a:lnTo>
                  <a:lnTo>
                    <a:pt x="12" y="98"/>
                  </a:lnTo>
                  <a:lnTo>
                    <a:pt x="10" y="111"/>
                  </a:lnTo>
                  <a:lnTo>
                    <a:pt x="7" y="124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7" y="151"/>
                  </a:lnTo>
                  <a:lnTo>
                    <a:pt x="10" y="163"/>
                  </a:lnTo>
                  <a:lnTo>
                    <a:pt x="12" y="177"/>
                  </a:lnTo>
                  <a:lnTo>
                    <a:pt x="16" y="188"/>
                  </a:lnTo>
                  <a:lnTo>
                    <a:pt x="22" y="200"/>
                  </a:lnTo>
                  <a:lnTo>
                    <a:pt x="29" y="211"/>
                  </a:lnTo>
                  <a:lnTo>
                    <a:pt x="37" y="220"/>
                  </a:lnTo>
                  <a:lnTo>
                    <a:pt x="45" y="230"/>
                  </a:lnTo>
                  <a:lnTo>
                    <a:pt x="54" y="238"/>
                  </a:lnTo>
                  <a:lnTo>
                    <a:pt x="64" y="246"/>
                  </a:lnTo>
                  <a:lnTo>
                    <a:pt x="75" y="253"/>
                  </a:lnTo>
                  <a:lnTo>
                    <a:pt x="87" y="258"/>
                  </a:lnTo>
                  <a:lnTo>
                    <a:pt x="99" y="262"/>
                  </a:lnTo>
                  <a:lnTo>
                    <a:pt x="111" y="266"/>
                  </a:lnTo>
                  <a:lnTo>
                    <a:pt x="125" y="268"/>
                  </a:lnTo>
                  <a:lnTo>
                    <a:pt x="137" y="269"/>
                  </a:lnTo>
                  <a:lnTo>
                    <a:pt x="137" y="274"/>
                  </a:lnTo>
                  <a:close/>
                </a:path>
              </a:pathLst>
            </a:custGeom>
            <a:solidFill>
              <a:srgbClr val="7C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02" name="Freeform 131"/>
            <p:cNvSpPr>
              <a:spLocks/>
            </p:cNvSpPr>
            <p:nvPr/>
          </p:nvSpPr>
          <p:spPr bwMode="auto">
            <a:xfrm>
              <a:off x="1941513" y="4322763"/>
              <a:ext cx="434975" cy="423863"/>
            </a:xfrm>
            <a:custGeom>
              <a:avLst/>
              <a:gdLst>
                <a:gd name="T0" fmla="*/ 199 w 274"/>
                <a:gd name="T1" fmla="*/ 18 h 267"/>
                <a:gd name="T2" fmla="*/ 203 w 274"/>
                <a:gd name="T3" fmla="*/ 37 h 267"/>
                <a:gd name="T4" fmla="*/ 214 w 274"/>
                <a:gd name="T5" fmla="*/ 35 h 267"/>
                <a:gd name="T6" fmla="*/ 221 w 274"/>
                <a:gd name="T7" fmla="*/ 43 h 267"/>
                <a:gd name="T8" fmla="*/ 238 w 274"/>
                <a:gd name="T9" fmla="*/ 56 h 267"/>
                <a:gd name="T10" fmla="*/ 257 w 274"/>
                <a:gd name="T11" fmla="*/ 80 h 267"/>
                <a:gd name="T12" fmla="*/ 251 w 274"/>
                <a:gd name="T13" fmla="*/ 91 h 267"/>
                <a:gd name="T14" fmla="*/ 256 w 274"/>
                <a:gd name="T15" fmla="*/ 93 h 267"/>
                <a:gd name="T16" fmla="*/ 262 w 274"/>
                <a:gd name="T17" fmla="*/ 85 h 267"/>
                <a:gd name="T18" fmla="*/ 264 w 274"/>
                <a:gd name="T19" fmla="*/ 93 h 267"/>
                <a:gd name="T20" fmla="*/ 259 w 274"/>
                <a:gd name="T21" fmla="*/ 110 h 267"/>
                <a:gd name="T22" fmla="*/ 247 w 274"/>
                <a:gd name="T23" fmla="*/ 112 h 267"/>
                <a:gd name="T24" fmla="*/ 232 w 274"/>
                <a:gd name="T25" fmla="*/ 127 h 267"/>
                <a:gd name="T26" fmla="*/ 220 w 274"/>
                <a:gd name="T27" fmla="*/ 141 h 267"/>
                <a:gd name="T28" fmla="*/ 202 w 274"/>
                <a:gd name="T29" fmla="*/ 154 h 267"/>
                <a:gd name="T30" fmla="*/ 209 w 274"/>
                <a:gd name="T31" fmla="*/ 183 h 267"/>
                <a:gd name="T32" fmla="*/ 218 w 274"/>
                <a:gd name="T33" fmla="*/ 214 h 267"/>
                <a:gd name="T34" fmla="*/ 210 w 274"/>
                <a:gd name="T35" fmla="*/ 237 h 267"/>
                <a:gd name="T36" fmla="*/ 226 w 274"/>
                <a:gd name="T37" fmla="*/ 228 h 267"/>
                <a:gd name="T38" fmla="*/ 247 w 274"/>
                <a:gd name="T39" fmla="*/ 192 h 267"/>
                <a:gd name="T40" fmla="*/ 264 w 274"/>
                <a:gd name="T41" fmla="*/ 141 h 267"/>
                <a:gd name="T42" fmla="*/ 274 w 274"/>
                <a:gd name="T43" fmla="*/ 115 h 267"/>
                <a:gd name="T44" fmla="*/ 155 w 274"/>
                <a:gd name="T45" fmla="*/ 267 h 267"/>
                <a:gd name="T46" fmla="*/ 178 w 274"/>
                <a:gd name="T47" fmla="*/ 246 h 267"/>
                <a:gd name="T48" fmla="*/ 153 w 274"/>
                <a:gd name="T49" fmla="*/ 245 h 267"/>
                <a:gd name="T50" fmla="*/ 145 w 274"/>
                <a:gd name="T51" fmla="*/ 252 h 267"/>
                <a:gd name="T52" fmla="*/ 125 w 274"/>
                <a:gd name="T53" fmla="*/ 248 h 267"/>
                <a:gd name="T54" fmla="*/ 99 w 274"/>
                <a:gd name="T55" fmla="*/ 249 h 267"/>
                <a:gd name="T56" fmla="*/ 121 w 274"/>
                <a:gd name="T57" fmla="*/ 267 h 267"/>
                <a:gd name="T58" fmla="*/ 0 w 274"/>
                <a:gd name="T59" fmla="*/ 129 h 267"/>
                <a:gd name="T60" fmla="*/ 62 w 274"/>
                <a:gd name="T61" fmla="*/ 26 h 267"/>
                <a:gd name="T62" fmla="*/ 19 w 274"/>
                <a:gd name="T63" fmla="*/ 87 h 267"/>
                <a:gd name="T64" fmla="*/ 31 w 274"/>
                <a:gd name="T65" fmla="*/ 84 h 267"/>
                <a:gd name="T66" fmla="*/ 50 w 274"/>
                <a:gd name="T67" fmla="*/ 91 h 267"/>
                <a:gd name="T68" fmla="*/ 60 w 274"/>
                <a:gd name="T69" fmla="*/ 88 h 267"/>
                <a:gd name="T70" fmla="*/ 46 w 274"/>
                <a:gd name="T71" fmla="*/ 106 h 267"/>
                <a:gd name="T72" fmla="*/ 35 w 274"/>
                <a:gd name="T73" fmla="*/ 122 h 267"/>
                <a:gd name="T74" fmla="*/ 45 w 274"/>
                <a:gd name="T75" fmla="*/ 157 h 267"/>
                <a:gd name="T76" fmla="*/ 54 w 274"/>
                <a:gd name="T77" fmla="*/ 180 h 267"/>
                <a:gd name="T78" fmla="*/ 87 w 274"/>
                <a:gd name="T79" fmla="*/ 210 h 267"/>
                <a:gd name="T80" fmla="*/ 95 w 274"/>
                <a:gd name="T81" fmla="*/ 188 h 267"/>
                <a:gd name="T82" fmla="*/ 98 w 274"/>
                <a:gd name="T83" fmla="*/ 169 h 267"/>
                <a:gd name="T84" fmla="*/ 104 w 274"/>
                <a:gd name="T85" fmla="*/ 137 h 267"/>
                <a:gd name="T86" fmla="*/ 117 w 274"/>
                <a:gd name="T87" fmla="*/ 122 h 267"/>
                <a:gd name="T88" fmla="*/ 152 w 274"/>
                <a:gd name="T89" fmla="*/ 125 h 267"/>
                <a:gd name="T90" fmla="*/ 165 w 274"/>
                <a:gd name="T91" fmla="*/ 106 h 267"/>
                <a:gd name="T92" fmla="*/ 161 w 274"/>
                <a:gd name="T93" fmla="*/ 81 h 267"/>
                <a:gd name="T94" fmla="*/ 134 w 274"/>
                <a:gd name="T95" fmla="*/ 58 h 267"/>
                <a:gd name="T96" fmla="*/ 111 w 274"/>
                <a:gd name="T97" fmla="*/ 57 h 267"/>
                <a:gd name="T98" fmla="*/ 92 w 274"/>
                <a:gd name="T99" fmla="*/ 68 h 267"/>
                <a:gd name="T100" fmla="*/ 69 w 274"/>
                <a:gd name="T101" fmla="*/ 64 h 267"/>
                <a:gd name="T102" fmla="*/ 73 w 274"/>
                <a:gd name="T103" fmla="*/ 56 h 267"/>
                <a:gd name="T104" fmla="*/ 80 w 274"/>
                <a:gd name="T105" fmla="*/ 45 h 267"/>
                <a:gd name="T106" fmla="*/ 81 w 274"/>
                <a:gd name="T107" fmla="*/ 38 h 267"/>
                <a:gd name="T108" fmla="*/ 96 w 274"/>
                <a:gd name="T109" fmla="*/ 49 h 267"/>
                <a:gd name="T110" fmla="*/ 119 w 274"/>
                <a:gd name="T111" fmla="*/ 47 h 267"/>
                <a:gd name="T112" fmla="*/ 137 w 274"/>
                <a:gd name="T113" fmla="*/ 45 h 267"/>
                <a:gd name="T114" fmla="*/ 141 w 274"/>
                <a:gd name="T115" fmla="*/ 28 h 267"/>
                <a:gd name="T116" fmla="*/ 161 w 274"/>
                <a:gd name="T117" fmla="*/ 22 h 267"/>
                <a:gd name="T118" fmla="*/ 132 w 274"/>
                <a:gd name="T119" fmla="*/ 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267">
                  <a:moveTo>
                    <a:pt x="161" y="1"/>
                  </a:moveTo>
                  <a:lnTo>
                    <a:pt x="161" y="1"/>
                  </a:lnTo>
                  <a:lnTo>
                    <a:pt x="169" y="3"/>
                  </a:lnTo>
                  <a:lnTo>
                    <a:pt x="178" y="5"/>
                  </a:lnTo>
                  <a:lnTo>
                    <a:pt x="188" y="8"/>
                  </a:lnTo>
                  <a:lnTo>
                    <a:pt x="201" y="14"/>
                  </a:lnTo>
                  <a:lnTo>
                    <a:pt x="214" y="22"/>
                  </a:lnTo>
                  <a:lnTo>
                    <a:pt x="226" y="31"/>
                  </a:lnTo>
                  <a:lnTo>
                    <a:pt x="238" y="43"/>
                  </a:lnTo>
                  <a:lnTo>
                    <a:pt x="238" y="43"/>
                  </a:lnTo>
                  <a:lnTo>
                    <a:pt x="234" y="39"/>
                  </a:lnTo>
                  <a:lnTo>
                    <a:pt x="225" y="31"/>
                  </a:lnTo>
                  <a:lnTo>
                    <a:pt x="213" y="22"/>
                  </a:lnTo>
                  <a:lnTo>
                    <a:pt x="206" y="19"/>
                  </a:lnTo>
                  <a:lnTo>
                    <a:pt x="199" y="18"/>
                  </a:lnTo>
                  <a:lnTo>
                    <a:pt x="197" y="19"/>
                  </a:lnTo>
                  <a:lnTo>
                    <a:pt x="197" y="19"/>
                  </a:lnTo>
                  <a:lnTo>
                    <a:pt x="198" y="22"/>
                  </a:lnTo>
                  <a:lnTo>
                    <a:pt x="198" y="22"/>
                  </a:lnTo>
                  <a:lnTo>
                    <a:pt x="199" y="24"/>
                  </a:lnTo>
                  <a:lnTo>
                    <a:pt x="199" y="24"/>
                  </a:lnTo>
                  <a:lnTo>
                    <a:pt x="199" y="27"/>
                  </a:lnTo>
                  <a:lnTo>
                    <a:pt x="201" y="30"/>
                  </a:lnTo>
                  <a:lnTo>
                    <a:pt x="201" y="30"/>
                  </a:lnTo>
                  <a:lnTo>
                    <a:pt x="202" y="30"/>
                  </a:lnTo>
                  <a:lnTo>
                    <a:pt x="202" y="30"/>
                  </a:lnTo>
                  <a:lnTo>
                    <a:pt x="203" y="33"/>
                  </a:lnTo>
                  <a:lnTo>
                    <a:pt x="203" y="33"/>
                  </a:lnTo>
                  <a:lnTo>
                    <a:pt x="203" y="34"/>
                  </a:lnTo>
                  <a:lnTo>
                    <a:pt x="203" y="37"/>
                  </a:lnTo>
                  <a:lnTo>
                    <a:pt x="203" y="39"/>
                  </a:lnTo>
                  <a:lnTo>
                    <a:pt x="206" y="39"/>
                  </a:lnTo>
                  <a:lnTo>
                    <a:pt x="206" y="39"/>
                  </a:lnTo>
                  <a:lnTo>
                    <a:pt x="209" y="39"/>
                  </a:lnTo>
                  <a:lnTo>
                    <a:pt x="209" y="39"/>
                  </a:lnTo>
                  <a:lnTo>
                    <a:pt x="210" y="38"/>
                  </a:lnTo>
                  <a:lnTo>
                    <a:pt x="210" y="38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9" y="34"/>
                  </a:lnTo>
                  <a:lnTo>
                    <a:pt x="210" y="33"/>
                  </a:lnTo>
                  <a:lnTo>
                    <a:pt x="210" y="33"/>
                  </a:lnTo>
                  <a:lnTo>
                    <a:pt x="214" y="35"/>
                  </a:lnTo>
                  <a:lnTo>
                    <a:pt x="215" y="37"/>
                  </a:lnTo>
                  <a:lnTo>
                    <a:pt x="215" y="37"/>
                  </a:lnTo>
                  <a:lnTo>
                    <a:pt x="217" y="39"/>
                  </a:lnTo>
                  <a:lnTo>
                    <a:pt x="217" y="39"/>
                  </a:lnTo>
                  <a:lnTo>
                    <a:pt x="215" y="41"/>
                  </a:lnTo>
                  <a:lnTo>
                    <a:pt x="215" y="41"/>
                  </a:lnTo>
                  <a:lnTo>
                    <a:pt x="214" y="42"/>
                  </a:lnTo>
                  <a:lnTo>
                    <a:pt x="214" y="42"/>
                  </a:lnTo>
                  <a:lnTo>
                    <a:pt x="215" y="45"/>
                  </a:lnTo>
                  <a:lnTo>
                    <a:pt x="215" y="45"/>
                  </a:lnTo>
                  <a:lnTo>
                    <a:pt x="215" y="45"/>
                  </a:lnTo>
                  <a:lnTo>
                    <a:pt x="217" y="45"/>
                  </a:lnTo>
                  <a:lnTo>
                    <a:pt x="217" y="45"/>
                  </a:lnTo>
                  <a:lnTo>
                    <a:pt x="221" y="43"/>
                  </a:lnTo>
                  <a:lnTo>
                    <a:pt x="221" y="43"/>
                  </a:lnTo>
                  <a:lnTo>
                    <a:pt x="224" y="43"/>
                  </a:lnTo>
                  <a:lnTo>
                    <a:pt x="224" y="43"/>
                  </a:lnTo>
                  <a:lnTo>
                    <a:pt x="225" y="45"/>
                  </a:lnTo>
                  <a:lnTo>
                    <a:pt x="225" y="45"/>
                  </a:lnTo>
                  <a:lnTo>
                    <a:pt x="229" y="47"/>
                  </a:lnTo>
                  <a:lnTo>
                    <a:pt x="229" y="47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2" y="51"/>
                  </a:lnTo>
                  <a:lnTo>
                    <a:pt x="232" y="51"/>
                  </a:lnTo>
                  <a:lnTo>
                    <a:pt x="234" y="53"/>
                  </a:lnTo>
                  <a:lnTo>
                    <a:pt x="234" y="53"/>
                  </a:lnTo>
                  <a:lnTo>
                    <a:pt x="237" y="54"/>
                  </a:lnTo>
                  <a:lnTo>
                    <a:pt x="238" y="56"/>
                  </a:lnTo>
                  <a:lnTo>
                    <a:pt x="238" y="56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45" y="62"/>
                  </a:lnTo>
                  <a:lnTo>
                    <a:pt x="245" y="62"/>
                  </a:lnTo>
                  <a:lnTo>
                    <a:pt x="248" y="65"/>
                  </a:lnTo>
                  <a:lnTo>
                    <a:pt x="248" y="65"/>
                  </a:lnTo>
                  <a:lnTo>
                    <a:pt x="248" y="69"/>
                  </a:lnTo>
                  <a:lnTo>
                    <a:pt x="248" y="69"/>
                  </a:lnTo>
                  <a:lnTo>
                    <a:pt x="249" y="73"/>
                  </a:lnTo>
                  <a:lnTo>
                    <a:pt x="249" y="73"/>
                  </a:lnTo>
                  <a:lnTo>
                    <a:pt x="251" y="76"/>
                  </a:lnTo>
                  <a:lnTo>
                    <a:pt x="251" y="76"/>
                  </a:lnTo>
                  <a:lnTo>
                    <a:pt x="253" y="77"/>
                  </a:lnTo>
                  <a:lnTo>
                    <a:pt x="253" y="77"/>
                  </a:lnTo>
                  <a:lnTo>
                    <a:pt x="257" y="80"/>
                  </a:lnTo>
                  <a:lnTo>
                    <a:pt x="257" y="80"/>
                  </a:lnTo>
                  <a:lnTo>
                    <a:pt x="259" y="81"/>
                  </a:lnTo>
                  <a:lnTo>
                    <a:pt x="259" y="83"/>
                  </a:lnTo>
                  <a:lnTo>
                    <a:pt x="259" y="83"/>
                  </a:lnTo>
                  <a:lnTo>
                    <a:pt x="257" y="84"/>
                  </a:lnTo>
                  <a:lnTo>
                    <a:pt x="257" y="84"/>
                  </a:lnTo>
                  <a:lnTo>
                    <a:pt x="255" y="84"/>
                  </a:lnTo>
                  <a:lnTo>
                    <a:pt x="255" y="84"/>
                  </a:lnTo>
                  <a:lnTo>
                    <a:pt x="255" y="87"/>
                  </a:lnTo>
                  <a:lnTo>
                    <a:pt x="255" y="87"/>
                  </a:lnTo>
                  <a:lnTo>
                    <a:pt x="255" y="88"/>
                  </a:lnTo>
                  <a:lnTo>
                    <a:pt x="255" y="89"/>
                  </a:lnTo>
                  <a:lnTo>
                    <a:pt x="255" y="89"/>
                  </a:lnTo>
                  <a:lnTo>
                    <a:pt x="252" y="91"/>
                  </a:lnTo>
                  <a:lnTo>
                    <a:pt x="251" y="91"/>
                  </a:lnTo>
                  <a:lnTo>
                    <a:pt x="248" y="92"/>
                  </a:lnTo>
                  <a:lnTo>
                    <a:pt x="247" y="93"/>
                  </a:lnTo>
                  <a:lnTo>
                    <a:pt x="247" y="93"/>
                  </a:lnTo>
                  <a:lnTo>
                    <a:pt x="247" y="95"/>
                  </a:lnTo>
                  <a:lnTo>
                    <a:pt x="247" y="95"/>
                  </a:lnTo>
                  <a:lnTo>
                    <a:pt x="249" y="96"/>
                  </a:lnTo>
                  <a:lnTo>
                    <a:pt x="249" y="96"/>
                  </a:lnTo>
                  <a:lnTo>
                    <a:pt x="249" y="95"/>
                  </a:lnTo>
                  <a:lnTo>
                    <a:pt x="249" y="95"/>
                  </a:lnTo>
                  <a:lnTo>
                    <a:pt x="249" y="93"/>
                  </a:lnTo>
                  <a:lnTo>
                    <a:pt x="251" y="93"/>
                  </a:lnTo>
                  <a:lnTo>
                    <a:pt x="251" y="93"/>
                  </a:lnTo>
                  <a:lnTo>
                    <a:pt x="253" y="93"/>
                  </a:lnTo>
                  <a:lnTo>
                    <a:pt x="253" y="93"/>
                  </a:lnTo>
                  <a:lnTo>
                    <a:pt x="256" y="93"/>
                  </a:lnTo>
                  <a:lnTo>
                    <a:pt x="256" y="93"/>
                  </a:lnTo>
                  <a:lnTo>
                    <a:pt x="256" y="92"/>
                  </a:lnTo>
                  <a:lnTo>
                    <a:pt x="256" y="92"/>
                  </a:lnTo>
                  <a:lnTo>
                    <a:pt x="256" y="92"/>
                  </a:lnTo>
                  <a:lnTo>
                    <a:pt x="256" y="89"/>
                  </a:lnTo>
                  <a:lnTo>
                    <a:pt x="256" y="89"/>
                  </a:lnTo>
                  <a:lnTo>
                    <a:pt x="257" y="87"/>
                  </a:lnTo>
                  <a:lnTo>
                    <a:pt x="257" y="87"/>
                  </a:lnTo>
                  <a:lnTo>
                    <a:pt x="257" y="88"/>
                  </a:lnTo>
                  <a:lnTo>
                    <a:pt x="259" y="87"/>
                  </a:lnTo>
                  <a:lnTo>
                    <a:pt x="259" y="87"/>
                  </a:lnTo>
                  <a:lnTo>
                    <a:pt x="260" y="85"/>
                  </a:lnTo>
                  <a:lnTo>
                    <a:pt x="260" y="85"/>
                  </a:lnTo>
                  <a:lnTo>
                    <a:pt x="262" y="85"/>
                  </a:lnTo>
                  <a:lnTo>
                    <a:pt x="262" y="85"/>
                  </a:lnTo>
                  <a:lnTo>
                    <a:pt x="262" y="85"/>
                  </a:lnTo>
                  <a:lnTo>
                    <a:pt x="262" y="83"/>
                  </a:lnTo>
                  <a:lnTo>
                    <a:pt x="262" y="83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3" y="80"/>
                  </a:lnTo>
                  <a:lnTo>
                    <a:pt x="266" y="89"/>
                  </a:lnTo>
                  <a:lnTo>
                    <a:pt x="266" y="89"/>
                  </a:lnTo>
                  <a:lnTo>
                    <a:pt x="264" y="89"/>
                  </a:lnTo>
                  <a:lnTo>
                    <a:pt x="264" y="91"/>
                  </a:lnTo>
                  <a:lnTo>
                    <a:pt x="264" y="91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4" y="98"/>
                  </a:lnTo>
                  <a:lnTo>
                    <a:pt x="264" y="98"/>
                  </a:lnTo>
                  <a:lnTo>
                    <a:pt x="264" y="103"/>
                  </a:lnTo>
                  <a:lnTo>
                    <a:pt x="264" y="103"/>
                  </a:lnTo>
                  <a:lnTo>
                    <a:pt x="264" y="107"/>
                  </a:lnTo>
                  <a:lnTo>
                    <a:pt x="264" y="107"/>
                  </a:lnTo>
                  <a:lnTo>
                    <a:pt x="264" y="112"/>
                  </a:lnTo>
                  <a:lnTo>
                    <a:pt x="264" y="112"/>
                  </a:lnTo>
                  <a:lnTo>
                    <a:pt x="263" y="114"/>
                  </a:lnTo>
                  <a:lnTo>
                    <a:pt x="263" y="114"/>
                  </a:lnTo>
                  <a:lnTo>
                    <a:pt x="263" y="115"/>
                  </a:lnTo>
                  <a:lnTo>
                    <a:pt x="262" y="114"/>
                  </a:lnTo>
                  <a:lnTo>
                    <a:pt x="262" y="114"/>
                  </a:lnTo>
                  <a:lnTo>
                    <a:pt x="260" y="110"/>
                  </a:lnTo>
                  <a:lnTo>
                    <a:pt x="259" y="110"/>
                  </a:lnTo>
                  <a:lnTo>
                    <a:pt x="259" y="110"/>
                  </a:lnTo>
                  <a:lnTo>
                    <a:pt x="259" y="108"/>
                  </a:lnTo>
                  <a:lnTo>
                    <a:pt x="256" y="108"/>
                  </a:lnTo>
                  <a:lnTo>
                    <a:pt x="256" y="108"/>
                  </a:lnTo>
                  <a:lnTo>
                    <a:pt x="255" y="108"/>
                  </a:lnTo>
                  <a:lnTo>
                    <a:pt x="253" y="108"/>
                  </a:lnTo>
                  <a:lnTo>
                    <a:pt x="253" y="108"/>
                  </a:lnTo>
                  <a:lnTo>
                    <a:pt x="253" y="111"/>
                  </a:lnTo>
                  <a:lnTo>
                    <a:pt x="253" y="112"/>
                  </a:lnTo>
                  <a:lnTo>
                    <a:pt x="253" y="112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47" y="111"/>
                  </a:lnTo>
                  <a:lnTo>
                    <a:pt x="247" y="112"/>
                  </a:lnTo>
                  <a:lnTo>
                    <a:pt x="247" y="112"/>
                  </a:lnTo>
                  <a:lnTo>
                    <a:pt x="245" y="115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4" y="118"/>
                  </a:lnTo>
                  <a:lnTo>
                    <a:pt x="243" y="121"/>
                  </a:lnTo>
                  <a:lnTo>
                    <a:pt x="243" y="121"/>
                  </a:lnTo>
                  <a:lnTo>
                    <a:pt x="241" y="122"/>
                  </a:lnTo>
                  <a:lnTo>
                    <a:pt x="238" y="122"/>
                  </a:lnTo>
                  <a:lnTo>
                    <a:pt x="238" y="122"/>
                  </a:lnTo>
                  <a:lnTo>
                    <a:pt x="234" y="123"/>
                  </a:lnTo>
                  <a:lnTo>
                    <a:pt x="234" y="123"/>
                  </a:lnTo>
                  <a:lnTo>
                    <a:pt x="234" y="125"/>
                  </a:lnTo>
                  <a:lnTo>
                    <a:pt x="233" y="126"/>
                  </a:lnTo>
                  <a:lnTo>
                    <a:pt x="233" y="126"/>
                  </a:lnTo>
                  <a:lnTo>
                    <a:pt x="232" y="127"/>
                  </a:lnTo>
                  <a:lnTo>
                    <a:pt x="230" y="129"/>
                  </a:lnTo>
                  <a:lnTo>
                    <a:pt x="230" y="129"/>
                  </a:lnTo>
                  <a:lnTo>
                    <a:pt x="230" y="133"/>
                  </a:lnTo>
                  <a:lnTo>
                    <a:pt x="230" y="133"/>
                  </a:lnTo>
                  <a:lnTo>
                    <a:pt x="230" y="134"/>
                  </a:lnTo>
                  <a:lnTo>
                    <a:pt x="230" y="135"/>
                  </a:lnTo>
                  <a:lnTo>
                    <a:pt x="230" y="135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6" y="138"/>
                  </a:lnTo>
                  <a:lnTo>
                    <a:pt x="225" y="139"/>
                  </a:lnTo>
                  <a:lnTo>
                    <a:pt x="225" y="139"/>
                  </a:lnTo>
                  <a:lnTo>
                    <a:pt x="220" y="141"/>
                  </a:lnTo>
                  <a:lnTo>
                    <a:pt x="220" y="141"/>
                  </a:lnTo>
                  <a:lnTo>
                    <a:pt x="220" y="142"/>
                  </a:lnTo>
                  <a:lnTo>
                    <a:pt x="220" y="144"/>
                  </a:lnTo>
                  <a:lnTo>
                    <a:pt x="218" y="144"/>
                  </a:lnTo>
                  <a:lnTo>
                    <a:pt x="218" y="144"/>
                  </a:lnTo>
                  <a:lnTo>
                    <a:pt x="215" y="144"/>
                  </a:lnTo>
                  <a:lnTo>
                    <a:pt x="213" y="144"/>
                  </a:lnTo>
                  <a:lnTo>
                    <a:pt x="213" y="144"/>
                  </a:lnTo>
                  <a:lnTo>
                    <a:pt x="211" y="145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3" y="152"/>
                  </a:lnTo>
                  <a:lnTo>
                    <a:pt x="203" y="152"/>
                  </a:lnTo>
                  <a:lnTo>
                    <a:pt x="202" y="152"/>
                  </a:lnTo>
                  <a:lnTo>
                    <a:pt x="202" y="154"/>
                  </a:lnTo>
                  <a:lnTo>
                    <a:pt x="202" y="154"/>
                  </a:lnTo>
                  <a:lnTo>
                    <a:pt x="202" y="157"/>
                  </a:lnTo>
                  <a:lnTo>
                    <a:pt x="203" y="158"/>
                  </a:lnTo>
                  <a:lnTo>
                    <a:pt x="203" y="158"/>
                  </a:lnTo>
                  <a:lnTo>
                    <a:pt x="207" y="164"/>
                  </a:lnTo>
                  <a:lnTo>
                    <a:pt x="207" y="164"/>
                  </a:lnTo>
                  <a:lnTo>
                    <a:pt x="209" y="167"/>
                  </a:lnTo>
                  <a:lnTo>
                    <a:pt x="207" y="169"/>
                  </a:lnTo>
                  <a:lnTo>
                    <a:pt x="207" y="169"/>
                  </a:lnTo>
                  <a:lnTo>
                    <a:pt x="206" y="173"/>
                  </a:lnTo>
                  <a:lnTo>
                    <a:pt x="206" y="173"/>
                  </a:lnTo>
                  <a:lnTo>
                    <a:pt x="206" y="176"/>
                  </a:lnTo>
                  <a:lnTo>
                    <a:pt x="206" y="179"/>
                  </a:lnTo>
                  <a:lnTo>
                    <a:pt x="206" y="179"/>
                  </a:lnTo>
                  <a:lnTo>
                    <a:pt x="209" y="183"/>
                  </a:lnTo>
                  <a:lnTo>
                    <a:pt x="209" y="183"/>
                  </a:lnTo>
                  <a:lnTo>
                    <a:pt x="207" y="184"/>
                  </a:lnTo>
                  <a:lnTo>
                    <a:pt x="207" y="186"/>
                  </a:lnTo>
                  <a:lnTo>
                    <a:pt x="207" y="187"/>
                  </a:lnTo>
                  <a:lnTo>
                    <a:pt x="207" y="187"/>
                  </a:lnTo>
                  <a:lnTo>
                    <a:pt x="213" y="191"/>
                  </a:lnTo>
                  <a:lnTo>
                    <a:pt x="213" y="191"/>
                  </a:lnTo>
                  <a:lnTo>
                    <a:pt x="217" y="194"/>
                  </a:lnTo>
                  <a:lnTo>
                    <a:pt x="217" y="194"/>
                  </a:lnTo>
                  <a:lnTo>
                    <a:pt x="217" y="199"/>
                  </a:lnTo>
                  <a:lnTo>
                    <a:pt x="217" y="199"/>
                  </a:lnTo>
                  <a:lnTo>
                    <a:pt x="220" y="204"/>
                  </a:lnTo>
                  <a:lnTo>
                    <a:pt x="221" y="209"/>
                  </a:lnTo>
                  <a:lnTo>
                    <a:pt x="220" y="211"/>
                  </a:lnTo>
                  <a:lnTo>
                    <a:pt x="220" y="211"/>
                  </a:lnTo>
                  <a:lnTo>
                    <a:pt x="218" y="214"/>
                  </a:lnTo>
                  <a:lnTo>
                    <a:pt x="218" y="215"/>
                  </a:lnTo>
                  <a:lnTo>
                    <a:pt x="218" y="215"/>
                  </a:lnTo>
                  <a:lnTo>
                    <a:pt x="220" y="218"/>
                  </a:lnTo>
                  <a:lnTo>
                    <a:pt x="220" y="218"/>
                  </a:lnTo>
                  <a:lnTo>
                    <a:pt x="222" y="219"/>
                  </a:lnTo>
                  <a:lnTo>
                    <a:pt x="222" y="219"/>
                  </a:lnTo>
                  <a:lnTo>
                    <a:pt x="222" y="221"/>
                  </a:lnTo>
                  <a:lnTo>
                    <a:pt x="222" y="221"/>
                  </a:lnTo>
                  <a:lnTo>
                    <a:pt x="218" y="226"/>
                  </a:lnTo>
                  <a:lnTo>
                    <a:pt x="218" y="226"/>
                  </a:lnTo>
                  <a:lnTo>
                    <a:pt x="217" y="230"/>
                  </a:lnTo>
                  <a:lnTo>
                    <a:pt x="217" y="230"/>
                  </a:lnTo>
                  <a:lnTo>
                    <a:pt x="213" y="236"/>
                  </a:lnTo>
                  <a:lnTo>
                    <a:pt x="213" y="236"/>
                  </a:lnTo>
                  <a:lnTo>
                    <a:pt x="210" y="237"/>
                  </a:lnTo>
                  <a:lnTo>
                    <a:pt x="210" y="238"/>
                  </a:lnTo>
                  <a:lnTo>
                    <a:pt x="210" y="238"/>
                  </a:lnTo>
                  <a:lnTo>
                    <a:pt x="209" y="241"/>
                  </a:lnTo>
                  <a:lnTo>
                    <a:pt x="209" y="242"/>
                  </a:lnTo>
                  <a:lnTo>
                    <a:pt x="210" y="241"/>
                  </a:lnTo>
                  <a:lnTo>
                    <a:pt x="210" y="241"/>
                  </a:lnTo>
                  <a:lnTo>
                    <a:pt x="215" y="237"/>
                  </a:lnTo>
                  <a:lnTo>
                    <a:pt x="215" y="237"/>
                  </a:lnTo>
                  <a:lnTo>
                    <a:pt x="221" y="234"/>
                  </a:lnTo>
                  <a:lnTo>
                    <a:pt x="224" y="232"/>
                  </a:lnTo>
                  <a:lnTo>
                    <a:pt x="224" y="232"/>
                  </a:lnTo>
                  <a:lnTo>
                    <a:pt x="225" y="232"/>
                  </a:lnTo>
                  <a:lnTo>
                    <a:pt x="225" y="233"/>
                  </a:lnTo>
                  <a:lnTo>
                    <a:pt x="226" y="228"/>
                  </a:lnTo>
                  <a:lnTo>
                    <a:pt x="226" y="228"/>
                  </a:lnTo>
                  <a:lnTo>
                    <a:pt x="230" y="219"/>
                  </a:lnTo>
                  <a:lnTo>
                    <a:pt x="233" y="217"/>
                  </a:lnTo>
                  <a:lnTo>
                    <a:pt x="233" y="217"/>
                  </a:lnTo>
                  <a:lnTo>
                    <a:pt x="236" y="211"/>
                  </a:lnTo>
                  <a:lnTo>
                    <a:pt x="236" y="211"/>
                  </a:lnTo>
                  <a:lnTo>
                    <a:pt x="238" y="206"/>
                  </a:lnTo>
                  <a:lnTo>
                    <a:pt x="238" y="206"/>
                  </a:lnTo>
                  <a:lnTo>
                    <a:pt x="240" y="204"/>
                  </a:lnTo>
                  <a:lnTo>
                    <a:pt x="241" y="204"/>
                  </a:lnTo>
                  <a:lnTo>
                    <a:pt x="243" y="204"/>
                  </a:lnTo>
                  <a:lnTo>
                    <a:pt x="243" y="200"/>
                  </a:lnTo>
                  <a:lnTo>
                    <a:pt x="243" y="200"/>
                  </a:lnTo>
                  <a:lnTo>
                    <a:pt x="244" y="196"/>
                  </a:lnTo>
                  <a:lnTo>
                    <a:pt x="247" y="192"/>
                  </a:lnTo>
                  <a:lnTo>
                    <a:pt x="247" y="192"/>
                  </a:lnTo>
                  <a:lnTo>
                    <a:pt x="247" y="188"/>
                  </a:lnTo>
                  <a:lnTo>
                    <a:pt x="247" y="186"/>
                  </a:lnTo>
                  <a:lnTo>
                    <a:pt x="247" y="184"/>
                  </a:lnTo>
                  <a:lnTo>
                    <a:pt x="248" y="181"/>
                  </a:lnTo>
                  <a:lnTo>
                    <a:pt x="248" y="181"/>
                  </a:lnTo>
                  <a:lnTo>
                    <a:pt x="252" y="179"/>
                  </a:lnTo>
                  <a:lnTo>
                    <a:pt x="253" y="177"/>
                  </a:lnTo>
                  <a:lnTo>
                    <a:pt x="253" y="177"/>
                  </a:lnTo>
                  <a:lnTo>
                    <a:pt x="256" y="172"/>
                  </a:lnTo>
                  <a:lnTo>
                    <a:pt x="256" y="172"/>
                  </a:lnTo>
                  <a:lnTo>
                    <a:pt x="262" y="164"/>
                  </a:lnTo>
                  <a:lnTo>
                    <a:pt x="263" y="160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6" y="138"/>
                  </a:lnTo>
                  <a:lnTo>
                    <a:pt x="267" y="135"/>
                  </a:lnTo>
                  <a:lnTo>
                    <a:pt x="267" y="131"/>
                  </a:lnTo>
                  <a:lnTo>
                    <a:pt x="267" y="131"/>
                  </a:lnTo>
                  <a:lnTo>
                    <a:pt x="266" y="127"/>
                  </a:lnTo>
                  <a:lnTo>
                    <a:pt x="266" y="126"/>
                  </a:lnTo>
                  <a:lnTo>
                    <a:pt x="266" y="126"/>
                  </a:lnTo>
                  <a:lnTo>
                    <a:pt x="267" y="123"/>
                  </a:lnTo>
                  <a:lnTo>
                    <a:pt x="268" y="122"/>
                  </a:lnTo>
                  <a:lnTo>
                    <a:pt x="268" y="122"/>
                  </a:lnTo>
                  <a:lnTo>
                    <a:pt x="271" y="118"/>
                  </a:lnTo>
                  <a:lnTo>
                    <a:pt x="271" y="118"/>
                  </a:lnTo>
                  <a:lnTo>
                    <a:pt x="272" y="114"/>
                  </a:lnTo>
                  <a:lnTo>
                    <a:pt x="274" y="115"/>
                  </a:lnTo>
                  <a:lnTo>
                    <a:pt x="274" y="115"/>
                  </a:lnTo>
                  <a:lnTo>
                    <a:pt x="274" y="121"/>
                  </a:lnTo>
                  <a:lnTo>
                    <a:pt x="274" y="135"/>
                  </a:lnTo>
                  <a:lnTo>
                    <a:pt x="270" y="157"/>
                  </a:lnTo>
                  <a:lnTo>
                    <a:pt x="267" y="171"/>
                  </a:lnTo>
                  <a:lnTo>
                    <a:pt x="263" y="183"/>
                  </a:lnTo>
                  <a:lnTo>
                    <a:pt x="257" y="196"/>
                  </a:lnTo>
                  <a:lnTo>
                    <a:pt x="249" y="210"/>
                  </a:lnTo>
                  <a:lnTo>
                    <a:pt x="240" y="223"/>
                  </a:lnTo>
                  <a:lnTo>
                    <a:pt x="229" y="234"/>
                  </a:lnTo>
                  <a:lnTo>
                    <a:pt x="214" y="245"/>
                  </a:lnTo>
                  <a:lnTo>
                    <a:pt x="198" y="255"/>
                  </a:lnTo>
                  <a:lnTo>
                    <a:pt x="178" y="261"/>
                  </a:lnTo>
                  <a:lnTo>
                    <a:pt x="155" y="267"/>
                  </a:lnTo>
                  <a:lnTo>
                    <a:pt x="155" y="267"/>
                  </a:lnTo>
                  <a:lnTo>
                    <a:pt x="169" y="263"/>
                  </a:lnTo>
                  <a:lnTo>
                    <a:pt x="182" y="259"/>
                  </a:lnTo>
                  <a:lnTo>
                    <a:pt x="186" y="256"/>
                  </a:lnTo>
                  <a:lnTo>
                    <a:pt x="187" y="255"/>
                  </a:lnTo>
                  <a:lnTo>
                    <a:pt x="187" y="255"/>
                  </a:lnTo>
                  <a:lnTo>
                    <a:pt x="187" y="252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4" y="249"/>
                  </a:lnTo>
                  <a:lnTo>
                    <a:pt x="182" y="248"/>
                  </a:lnTo>
                  <a:lnTo>
                    <a:pt x="182" y="248"/>
                  </a:lnTo>
                  <a:lnTo>
                    <a:pt x="178" y="245"/>
                  </a:lnTo>
                  <a:lnTo>
                    <a:pt x="178" y="246"/>
                  </a:lnTo>
                  <a:lnTo>
                    <a:pt x="178" y="246"/>
                  </a:lnTo>
                  <a:lnTo>
                    <a:pt x="173" y="246"/>
                  </a:lnTo>
                  <a:lnTo>
                    <a:pt x="173" y="246"/>
                  </a:lnTo>
                  <a:lnTo>
                    <a:pt x="168" y="246"/>
                  </a:lnTo>
                  <a:lnTo>
                    <a:pt x="165" y="245"/>
                  </a:lnTo>
                  <a:lnTo>
                    <a:pt x="165" y="245"/>
                  </a:lnTo>
                  <a:lnTo>
                    <a:pt x="161" y="242"/>
                  </a:lnTo>
                  <a:lnTo>
                    <a:pt x="160" y="241"/>
                  </a:lnTo>
                  <a:lnTo>
                    <a:pt x="159" y="242"/>
                  </a:lnTo>
                  <a:lnTo>
                    <a:pt x="159" y="242"/>
                  </a:lnTo>
                  <a:lnTo>
                    <a:pt x="159" y="244"/>
                  </a:lnTo>
                  <a:lnTo>
                    <a:pt x="159" y="244"/>
                  </a:lnTo>
                  <a:lnTo>
                    <a:pt x="157" y="245"/>
                  </a:lnTo>
                  <a:lnTo>
                    <a:pt x="157" y="245"/>
                  </a:lnTo>
                  <a:lnTo>
                    <a:pt x="156" y="245"/>
                  </a:lnTo>
                  <a:lnTo>
                    <a:pt x="153" y="245"/>
                  </a:lnTo>
                  <a:lnTo>
                    <a:pt x="149" y="245"/>
                  </a:lnTo>
                  <a:lnTo>
                    <a:pt x="149" y="245"/>
                  </a:lnTo>
                  <a:lnTo>
                    <a:pt x="145" y="245"/>
                  </a:lnTo>
                  <a:lnTo>
                    <a:pt x="140" y="244"/>
                  </a:lnTo>
                  <a:lnTo>
                    <a:pt x="140" y="244"/>
                  </a:lnTo>
                  <a:lnTo>
                    <a:pt x="138" y="242"/>
                  </a:lnTo>
                  <a:lnTo>
                    <a:pt x="137" y="242"/>
                  </a:lnTo>
                  <a:lnTo>
                    <a:pt x="137" y="242"/>
                  </a:lnTo>
                  <a:lnTo>
                    <a:pt x="136" y="244"/>
                  </a:lnTo>
                  <a:lnTo>
                    <a:pt x="134" y="245"/>
                  </a:lnTo>
                  <a:lnTo>
                    <a:pt x="140" y="248"/>
                  </a:lnTo>
                  <a:lnTo>
                    <a:pt x="144" y="251"/>
                  </a:lnTo>
                  <a:lnTo>
                    <a:pt x="144" y="251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5" y="253"/>
                  </a:lnTo>
                  <a:lnTo>
                    <a:pt x="145" y="253"/>
                  </a:lnTo>
                  <a:lnTo>
                    <a:pt x="142" y="253"/>
                  </a:lnTo>
                  <a:lnTo>
                    <a:pt x="140" y="253"/>
                  </a:lnTo>
                  <a:lnTo>
                    <a:pt x="140" y="253"/>
                  </a:lnTo>
                  <a:lnTo>
                    <a:pt x="134" y="256"/>
                  </a:lnTo>
                  <a:lnTo>
                    <a:pt x="133" y="256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49"/>
                  </a:lnTo>
                  <a:lnTo>
                    <a:pt x="126" y="248"/>
                  </a:lnTo>
                  <a:lnTo>
                    <a:pt x="125" y="248"/>
                  </a:lnTo>
                  <a:lnTo>
                    <a:pt x="125" y="248"/>
                  </a:lnTo>
                  <a:lnTo>
                    <a:pt x="121" y="248"/>
                  </a:lnTo>
                  <a:lnTo>
                    <a:pt x="123" y="252"/>
                  </a:lnTo>
                  <a:lnTo>
                    <a:pt x="123" y="252"/>
                  </a:lnTo>
                  <a:lnTo>
                    <a:pt x="118" y="252"/>
                  </a:lnTo>
                  <a:lnTo>
                    <a:pt x="118" y="252"/>
                  </a:lnTo>
                  <a:lnTo>
                    <a:pt x="115" y="253"/>
                  </a:lnTo>
                  <a:lnTo>
                    <a:pt x="115" y="253"/>
                  </a:lnTo>
                  <a:lnTo>
                    <a:pt x="114" y="252"/>
                  </a:lnTo>
                  <a:lnTo>
                    <a:pt x="114" y="252"/>
                  </a:lnTo>
                  <a:lnTo>
                    <a:pt x="111" y="251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102" y="249"/>
                  </a:lnTo>
                  <a:lnTo>
                    <a:pt x="102" y="249"/>
                  </a:lnTo>
                  <a:lnTo>
                    <a:pt x="99" y="249"/>
                  </a:lnTo>
                  <a:lnTo>
                    <a:pt x="99" y="249"/>
                  </a:lnTo>
                  <a:lnTo>
                    <a:pt x="95" y="252"/>
                  </a:lnTo>
                  <a:lnTo>
                    <a:pt x="92" y="252"/>
                  </a:lnTo>
                  <a:lnTo>
                    <a:pt x="92" y="252"/>
                  </a:lnTo>
                  <a:lnTo>
                    <a:pt x="88" y="252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88" y="255"/>
                  </a:lnTo>
                  <a:lnTo>
                    <a:pt x="98" y="259"/>
                  </a:lnTo>
                  <a:lnTo>
                    <a:pt x="104" y="261"/>
                  </a:lnTo>
                  <a:lnTo>
                    <a:pt x="113" y="264"/>
                  </a:lnTo>
                  <a:lnTo>
                    <a:pt x="122" y="265"/>
                  </a:lnTo>
                  <a:lnTo>
                    <a:pt x="133" y="267"/>
                  </a:lnTo>
                  <a:lnTo>
                    <a:pt x="133" y="267"/>
                  </a:lnTo>
                  <a:lnTo>
                    <a:pt x="121" y="267"/>
                  </a:lnTo>
                  <a:lnTo>
                    <a:pt x="108" y="264"/>
                  </a:lnTo>
                  <a:lnTo>
                    <a:pt x="92" y="260"/>
                  </a:lnTo>
                  <a:lnTo>
                    <a:pt x="73" y="252"/>
                  </a:lnTo>
                  <a:lnTo>
                    <a:pt x="64" y="246"/>
                  </a:lnTo>
                  <a:lnTo>
                    <a:pt x="54" y="240"/>
                  </a:lnTo>
                  <a:lnTo>
                    <a:pt x="45" y="232"/>
                  </a:lnTo>
                  <a:lnTo>
                    <a:pt x="35" y="222"/>
                  </a:lnTo>
                  <a:lnTo>
                    <a:pt x="27" y="211"/>
                  </a:lnTo>
                  <a:lnTo>
                    <a:pt x="19" y="199"/>
                  </a:lnTo>
                  <a:lnTo>
                    <a:pt x="19" y="199"/>
                  </a:lnTo>
                  <a:lnTo>
                    <a:pt x="12" y="186"/>
                  </a:lnTo>
                  <a:lnTo>
                    <a:pt x="7" y="172"/>
                  </a:lnTo>
                  <a:lnTo>
                    <a:pt x="3" y="157"/>
                  </a:lnTo>
                  <a:lnTo>
                    <a:pt x="2" y="142"/>
                  </a:lnTo>
                  <a:lnTo>
                    <a:pt x="0" y="129"/>
                  </a:lnTo>
                  <a:lnTo>
                    <a:pt x="2" y="114"/>
                  </a:lnTo>
                  <a:lnTo>
                    <a:pt x="4" y="100"/>
                  </a:lnTo>
                  <a:lnTo>
                    <a:pt x="10" y="87"/>
                  </a:lnTo>
                  <a:lnTo>
                    <a:pt x="15" y="73"/>
                  </a:lnTo>
                  <a:lnTo>
                    <a:pt x="23" y="61"/>
                  </a:lnTo>
                  <a:lnTo>
                    <a:pt x="31" y="49"/>
                  </a:lnTo>
                  <a:lnTo>
                    <a:pt x="42" y="38"/>
                  </a:lnTo>
                  <a:lnTo>
                    <a:pt x="54" y="28"/>
                  </a:lnTo>
                  <a:lnTo>
                    <a:pt x="68" y="19"/>
                  </a:lnTo>
                  <a:lnTo>
                    <a:pt x="84" y="11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90" y="10"/>
                  </a:lnTo>
                  <a:lnTo>
                    <a:pt x="77" y="16"/>
                  </a:lnTo>
                  <a:lnTo>
                    <a:pt x="62" y="26"/>
                  </a:lnTo>
                  <a:lnTo>
                    <a:pt x="48" y="38"/>
                  </a:lnTo>
                  <a:lnTo>
                    <a:pt x="41" y="46"/>
                  </a:lnTo>
                  <a:lnTo>
                    <a:pt x="33" y="54"/>
                  </a:lnTo>
                  <a:lnTo>
                    <a:pt x="27" y="64"/>
                  </a:lnTo>
                  <a:lnTo>
                    <a:pt x="20" y="75"/>
                  </a:lnTo>
                  <a:lnTo>
                    <a:pt x="15" y="85"/>
                  </a:lnTo>
                  <a:lnTo>
                    <a:pt x="11" y="98"/>
                  </a:lnTo>
                  <a:lnTo>
                    <a:pt x="12" y="99"/>
                  </a:lnTo>
                  <a:lnTo>
                    <a:pt x="12" y="99"/>
                  </a:lnTo>
                  <a:lnTo>
                    <a:pt x="14" y="98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6" y="77"/>
                  </a:lnTo>
                  <a:lnTo>
                    <a:pt x="26" y="77"/>
                  </a:lnTo>
                  <a:lnTo>
                    <a:pt x="29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1" y="77"/>
                  </a:lnTo>
                  <a:lnTo>
                    <a:pt x="31" y="80"/>
                  </a:lnTo>
                  <a:lnTo>
                    <a:pt x="31" y="84"/>
                  </a:lnTo>
                  <a:lnTo>
                    <a:pt x="31" y="84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31" y="98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41" y="102"/>
                  </a:lnTo>
                  <a:lnTo>
                    <a:pt x="41" y="102"/>
                  </a:lnTo>
                  <a:lnTo>
                    <a:pt x="45" y="96"/>
                  </a:lnTo>
                  <a:lnTo>
                    <a:pt x="45" y="96"/>
                  </a:lnTo>
                  <a:lnTo>
                    <a:pt x="48" y="95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1"/>
                  </a:lnTo>
                  <a:lnTo>
                    <a:pt x="50" y="89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3" y="85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8" y="81"/>
                  </a:lnTo>
                  <a:lnTo>
                    <a:pt x="60" y="81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60" y="85"/>
                  </a:lnTo>
                  <a:lnTo>
                    <a:pt x="60" y="87"/>
                  </a:lnTo>
                  <a:lnTo>
                    <a:pt x="60" y="88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7" y="89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3" y="96"/>
                  </a:lnTo>
                  <a:lnTo>
                    <a:pt x="53" y="96"/>
                  </a:lnTo>
                  <a:lnTo>
                    <a:pt x="52" y="99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6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3" y="108"/>
                  </a:lnTo>
                  <a:lnTo>
                    <a:pt x="42" y="108"/>
                  </a:lnTo>
                  <a:lnTo>
                    <a:pt x="42" y="108"/>
                  </a:lnTo>
                  <a:lnTo>
                    <a:pt x="39" y="108"/>
                  </a:lnTo>
                  <a:lnTo>
                    <a:pt x="39" y="108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33" y="108"/>
                  </a:lnTo>
                  <a:lnTo>
                    <a:pt x="31" y="111"/>
                  </a:lnTo>
                  <a:lnTo>
                    <a:pt x="31" y="111"/>
                  </a:lnTo>
                  <a:lnTo>
                    <a:pt x="33" y="116"/>
                  </a:lnTo>
                  <a:lnTo>
                    <a:pt x="35" y="122"/>
                  </a:lnTo>
                  <a:lnTo>
                    <a:pt x="35" y="122"/>
                  </a:lnTo>
                  <a:lnTo>
                    <a:pt x="35" y="127"/>
                  </a:lnTo>
                  <a:lnTo>
                    <a:pt x="35" y="130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9" y="134"/>
                  </a:lnTo>
                  <a:lnTo>
                    <a:pt x="41" y="137"/>
                  </a:lnTo>
                  <a:lnTo>
                    <a:pt x="41" y="137"/>
                  </a:lnTo>
                  <a:lnTo>
                    <a:pt x="42" y="139"/>
                  </a:lnTo>
                  <a:lnTo>
                    <a:pt x="42" y="144"/>
                  </a:lnTo>
                  <a:lnTo>
                    <a:pt x="45" y="146"/>
                  </a:lnTo>
                  <a:lnTo>
                    <a:pt x="45" y="146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5" y="157"/>
                  </a:lnTo>
                  <a:lnTo>
                    <a:pt x="45" y="161"/>
                  </a:lnTo>
                  <a:lnTo>
                    <a:pt x="45" y="161"/>
                  </a:lnTo>
                  <a:lnTo>
                    <a:pt x="48" y="165"/>
                  </a:lnTo>
                  <a:lnTo>
                    <a:pt x="49" y="167"/>
                  </a:lnTo>
                  <a:lnTo>
                    <a:pt x="49" y="167"/>
                  </a:lnTo>
                  <a:lnTo>
                    <a:pt x="46" y="169"/>
                  </a:lnTo>
                  <a:lnTo>
                    <a:pt x="46" y="171"/>
                  </a:lnTo>
                  <a:lnTo>
                    <a:pt x="46" y="172"/>
                  </a:lnTo>
                  <a:lnTo>
                    <a:pt x="46" y="172"/>
                  </a:lnTo>
                  <a:lnTo>
                    <a:pt x="50" y="175"/>
                  </a:lnTo>
                  <a:lnTo>
                    <a:pt x="52" y="177"/>
                  </a:lnTo>
                  <a:lnTo>
                    <a:pt x="52" y="177"/>
                  </a:lnTo>
                  <a:lnTo>
                    <a:pt x="53" y="179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7" y="180"/>
                  </a:lnTo>
                  <a:lnTo>
                    <a:pt x="58" y="181"/>
                  </a:lnTo>
                  <a:lnTo>
                    <a:pt x="58" y="181"/>
                  </a:lnTo>
                  <a:lnTo>
                    <a:pt x="58" y="187"/>
                  </a:lnTo>
                  <a:lnTo>
                    <a:pt x="64" y="194"/>
                  </a:lnTo>
                  <a:lnTo>
                    <a:pt x="69" y="199"/>
                  </a:lnTo>
                  <a:lnTo>
                    <a:pt x="69" y="199"/>
                  </a:lnTo>
                  <a:lnTo>
                    <a:pt x="69" y="200"/>
                  </a:lnTo>
                  <a:lnTo>
                    <a:pt x="69" y="202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80" y="206"/>
                  </a:lnTo>
                  <a:lnTo>
                    <a:pt x="80" y="206"/>
                  </a:lnTo>
                  <a:lnTo>
                    <a:pt x="83" y="209"/>
                  </a:lnTo>
                  <a:lnTo>
                    <a:pt x="87" y="210"/>
                  </a:lnTo>
                  <a:lnTo>
                    <a:pt x="87" y="210"/>
                  </a:lnTo>
                  <a:lnTo>
                    <a:pt x="88" y="210"/>
                  </a:lnTo>
                  <a:lnTo>
                    <a:pt x="88" y="211"/>
                  </a:lnTo>
                  <a:lnTo>
                    <a:pt x="88" y="210"/>
                  </a:lnTo>
                  <a:lnTo>
                    <a:pt x="88" y="210"/>
                  </a:lnTo>
                  <a:lnTo>
                    <a:pt x="91" y="206"/>
                  </a:lnTo>
                  <a:lnTo>
                    <a:pt x="92" y="203"/>
                  </a:lnTo>
                  <a:lnTo>
                    <a:pt x="92" y="203"/>
                  </a:lnTo>
                  <a:lnTo>
                    <a:pt x="94" y="199"/>
                  </a:lnTo>
                  <a:lnTo>
                    <a:pt x="94" y="198"/>
                  </a:lnTo>
                  <a:lnTo>
                    <a:pt x="94" y="198"/>
                  </a:lnTo>
                  <a:lnTo>
                    <a:pt x="94" y="194"/>
                  </a:lnTo>
                  <a:lnTo>
                    <a:pt x="94" y="194"/>
                  </a:lnTo>
                  <a:lnTo>
                    <a:pt x="94" y="191"/>
                  </a:lnTo>
                  <a:lnTo>
                    <a:pt x="95" y="188"/>
                  </a:lnTo>
                  <a:lnTo>
                    <a:pt x="95" y="188"/>
                  </a:lnTo>
                  <a:lnTo>
                    <a:pt x="96" y="186"/>
                  </a:lnTo>
                  <a:lnTo>
                    <a:pt x="99" y="183"/>
                  </a:lnTo>
                  <a:lnTo>
                    <a:pt x="99" y="183"/>
                  </a:lnTo>
                  <a:lnTo>
                    <a:pt x="100" y="183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79"/>
                  </a:lnTo>
                  <a:lnTo>
                    <a:pt x="102" y="179"/>
                  </a:lnTo>
                  <a:lnTo>
                    <a:pt x="100" y="177"/>
                  </a:lnTo>
                  <a:lnTo>
                    <a:pt x="100" y="175"/>
                  </a:lnTo>
                  <a:lnTo>
                    <a:pt x="100" y="175"/>
                  </a:lnTo>
                  <a:lnTo>
                    <a:pt x="99" y="171"/>
                  </a:lnTo>
                  <a:lnTo>
                    <a:pt x="98" y="169"/>
                  </a:lnTo>
                  <a:lnTo>
                    <a:pt x="98" y="169"/>
                  </a:lnTo>
                  <a:lnTo>
                    <a:pt x="95" y="167"/>
                  </a:lnTo>
                  <a:lnTo>
                    <a:pt x="94" y="165"/>
                  </a:lnTo>
                  <a:lnTo>
                    <a:pt x="94" y="164"/>
                  </a:lnTo>
                  <a:lnTo>
                    <a:pt x="94" y="164"/>
                  </a:lnTo>
                  <a:lnTo>
                    <a:pt x="95" y="158"/>
                  </a:lnTo>
                  <a:lnTo>
                    <a:pt x="95" y="158"/>
                  </a:lnTo>
                  <a:lnTo>
                    <a:pt x="98" y="154"/>
                  </a:lnTo>
                  <a:lnTo>
                    <a:pt x="98" y="154"/>
                  </a:lnTo>
                  <a:lnTo>
                    <a:pt x="100" y="150"/>
                  </a:lnTo>
                  <a:lnTo>
                    <a:pt x="100" y="150"/>
                  </a:lnTo>
                  <a:lnTo>
                    <a:pt x="103" y="146"/>
                  </a:lnTo>
                  <a:lnTo>
                    <a:pt x="103" y="146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03" y="129"/>
                  </a:lnTo>
                  <a:lnTo>
                    <a:pt x="103" y="129"/>
                  </a:lnTo>
                  <a:lnTo>
                    <a:pt x="106" y="126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1" y="126"/>
                  </a:lnTo>
                  <a:lnTo>
                    <a:pt x="113" y="127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5" y="123"/>
                  </a:lnTo>
                  <a:lnTo>
                    <a:pt x="117" y="122"/>
                  </a:lnTo>
                  <a:lnTo>
                    <a:pt x="117" y="122"/>
                  </a:lnTo>
                  <a:lnTo>
                    <a:pt x="119" y="121"/>
                  </a:lnTo>
                  <a:lnTo>
                    <a:pt x="121" y="122"/>
                  </a:lnTo>
                  <a:lnTo>
                    <a:pt x="121" y="122"/>
                  </a:lnTo>
                  <a:lnTo>
                    <a:pt x="125" y="123"/>
                  </a:lnTo>
                  <a:lnTo>
                    <a:pt x="129" y="125"/>
                  </a:lnTo>
                  <a:lnTo>
                    <a:pt x="129" y="125"/>
                  </a:lnTo>
                  <a:lnTo>
                    <a:pt x="133" y="126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42" y="126"/>
                  </a:lnTo>
                  <a:lnTo>
                    <a:pt x="145" y="126"/>
                  </a:lnTo>
                  <a:lnTo>
                    <a:pt x="148" y="125"/>
                  </a:lnTo>
                  <a:lnTo>
                    <a:pt x="148" y="125"/>
                  </a:lnTo>
                  <a:lnTo>
                    <a:pt x="150" y="125"/>
                  </a:lnTo>
                  <a:lnTo>
                    <a:pt x="152" y="125"/>
                  </a:lnTo>
                  <a:lnTo>
                    <a:pt x="152" y="123"/>
                  </a:lnTo>
                  <a:lnTo>
                    <a:pt x="152" y="123"/>
                  </a:lnTo>
                  <a:lnTo>
                    <a:pt x="153" y="121"/>
                  </a:lnTo>
                  <a:lnTo>
                    <a:pt x="155" y="118"/>
                  </a:lnTo>
                  <a:lnTo>
                    <a:pt x="155" y="118"/>
                  </a:lnTo>
                  <a:lnTo>
                    <a:pt x="157" y="118"/>
                  </a:lnTo>
                  <a:lnTo>
                    <a:pt x="159" y="115"/>
                  </a:lnTo>
                  <a:lnTo>
                    <a:pt x="159" y="115"/>
                  </a:lnTo>
                  <a:lnTo>
                    <a:pt x="159" y="112"/>
                  </a:lnTo>
                  <a:lnTo>
                    <a:pt x="160" y="111"/>
                  </a:lnTo>
                  <a:lnTo>
                    <a:pt x="160" y="111"/>
                  </a:lnTo>
                  <a:lnTo>
                    <a:pt x="161" y="108"/>
                  </a:lnTo>
                  <a:lnTo>
                    <a:pt x="161" y="108"/>
                  </a:lnTo>
                  <a:lnTo>
                    <a:pt x="164" y="106"/>
                  </a:lnTo>
                  <a:lnTo>
                    <a:pt x="165" y="106"/>
                  </a:lnTo>
                  <a:lnTo>
                    <a:pt x="165" y="106"/>
                  </a:lnTo>
                  <a:lnTo>
                    <a:pt x="165" y="104"/>
                  </a:lnTo>
                  <a:lnTo>
                    <a:pt x="165" y="104"/>
                  </a:lnTo>
                  <a:lnTo>
                    <a:pt x="164" y="102"/>
                  </a:lnTo>
                  <a:lnTo>
                    <a:pt x="163" y="99"/>
                  </a:lnTo>
                  <a:lnTo>
                    <a:pt x="163" y="99"/>
                  </a:lnTo>
                  <a:lnTo>
                    <a:pt x="163" y="98"/>
                  </a:lnTo>
                  <a:lnTo>
                    <a:pt x="161" y="98"/>
                  </a:lnTo>
                  <a:lnTo>
                    <a:pt x="160" y="96"/>
                  </a:lnTo>
                  <a:lnTo>
                    <a:pt x="161" y="93"/>
                  </a:lnTo>
                  <a:lnTo>
                    <a:pt x="161" y="93"/>
                  </a:lnTo>
                  <a:lnTo>
                    <a:pt x="164" y="87"/>
                  </a:lnTo>
                  <a:lnTo>
                    <a:pt x="164" y="84"/>
                  </a:lnTo>
                  <a:lnTo>
                    <a:pt x="161" y="81"/>
                  </a:lnTo>
                  <a:lnTo>
                    <a:pt x="161" y="81"/>
                  </a:lnTo>
                  <a:lnTo>
                    <a:pt x="160" y="77"/>
                  </a:lnTo>
                  <a:lnTo>
                    <a:pt x="157" y="76"/>
                  </a:lnTo>
                  <a:lnTo>
                    <a:pt x="155" y="73"/>
                  </a:lnTo>
                  <a:lnTo>
                    <a:pt x="155" y="73"/>
                  </a:lnTo>
                  <a:lnTo>
                    <a:pt x="153" y="70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9" y="66"/>
                  </a:lnTo>
                  <a:lnTo>
                    <a:pt x="148" y="66"/>
                  </a:lnTo>
                  <a:lnTo>
                    <a:pt x="148" y="66"/>
                  </a:lnTo>
                  <a:lnTo>
                    <a:pt x="144" y="65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37" y="60"/>
                  </a:lnTo>
                  <a:lnTo>
                    <a:pt x="134" y="58"/>
                  </a:lnTo>
                  <a:lnTo>
                    <a:pt x="134" y="58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25" y="57"/>
                  </a:lnTo>
                  <a:lnTo>
                    <a:pt x="125" y="57"/>
                  </a:lnTo>
                  <a:lnTo>
                    <a:pt x="122" y="57"/>
                  </a:lnTo>
                  <a:lnTo>
                    <a:pt x="122" y="57"/>
                  </a:lnTo>
                  <a:lnTo>
                    <a:pt x="117" y="56"/>
                  </a:lnTo>
                  <a:lnTo>
                    <a:pt x="117" y="56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3" y="56"/>
                  </a:lnTo>
                  <a:lnTo>
                    <a:pt x="111" y="54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1" y="61"/>
                  </a:lnTo>
                  <a:lnTo>
                    <a:pt x="111" y="62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06" y="64"/>
                  </a:lnTo>
                  <a:lnTo>
                    <a:pt x="106" y="64"/>
                  </a:lnTo>
                  <a:lnTo>
                    <a:pt x="103" y="64"/>
                  </a:lnTo>
                  <a:lnTo>
                    <a:pt x="100" y="65"/>
                  </a:lnTo>
                  <a:lnTo>
                    <a:pt x="100" y="65"/>
                  </a:lnTo>
                  <a:lnTo>
                    <a:pt x="99" y="66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9"/>
                  </a:lnTo>
                  <a:lnTo>
                    <a:pt x="92" y="68"/>
                  </a:lnTo>
                  <a:lnTo>
                    <a:pt x="92" y="68"/>
                  </a:lnTo>
                  <a:lnTo>
                    <a:pt x="91" y="65"/>
                  </a:lnTo>
                  <a:lnTo>
                    <a:pt x="92" y="64"/>
                  </a:lnTo>
                  <a:lnTo>
                    <a:pt x="91" y="64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1" y="65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77" y="65"/>
                  </a:lnTo>
                  <a:lnTo>
                    <a:pt x="75" y="64"/>
                  </a:lnTo>
                  <a:lnTo>
                    <a:pt x="75" y="64"/>
                  </a:lnTo>
                  <a:lnTo>
                    <a:pt x="71" y="62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7" y="64"/>
                  </a:lnTo>
                  <a:lnTo>
                    <a:pt x="67" y="64"/>
                  </a:lnTo>
                  <a:lnTo>
                    <a:pt x="65" y="61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71" y="60"/>
                  </a:lnTo>
                  <a:lnTo>
                    <a:pt x="72" y="60"/>
                  </a:lnTo>
                  <a:lnTo>
                    <a:pt x="73" y="58"/>
                  </a:lnTo>
                  <a:lnTo>
                    <a:pt x="73" y="58"/>
                  </a:lnTo>
                  <a:lnTo>
                    <a:pt x="72" y="57"/>
                  </a:lnTo>
                  <a:lnTo>
                    <a:pt x="72" y="56"/>
                  </a:lnTo>
                  <a:lnTo>
                    <a:pt x="73" y="56"/>
                  </a:lnTo>
                  <a:lnTo>
                    <a:pt x="73" y="56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81" y="54"/>
                  </a:lnTo>
                  <a:lnTo>
                    <a:pt x="83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7" y="53"/>
                  </a:lnTo>
                  <a:lnTo>
                    <a:pt x="88" y="53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4" y="47"/>
                  </a:lnTo>
                  <a:lnTo>
                    <a:pt x="83" y="46"/>
                  </a:lnTo>
                  <a:lnTo>
                    <a:pt x="81" y="45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9" y="46"/>
                  </a:lnTo>
                  <a:lnTo>
                    <a:pt x="77" y="47"/>
                  </a:lnTo>
                  <a:lnTo>
                    <a:pt x="77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2" y="45"/>
                  </a:lnTo>
                  <a:lnTo>
                    <a:pt x="72" y="43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6" y="39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80" y="38"/>
                  </a:lnTo>
                  <a:lnTo>
                    <a:pt x="81" y="38"/>
                  </a:lnTo>
                  <a:lnTo>
                    <a:pt x="84" y="41"/>
                  </a:lnTo>
                  <a:lnTo>
                    <a:pt x="87" y="43"/>
                  </a:lnTo>
                  <a:lnTo>
                    <a:pt x="88" y="43"/>
                  </a:lnTo>
                  <a:lnTo>
                    <a:pt x="88" y="43"/>
                  </a:lnTo>
                  <a:lnTo>
                    <a:pt x="91" y="42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4" y="45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4" y="51"/>
                  </a:lnTo>
                  <a:lnTo>
                    <a:pt x="96" y="50"/>
                  </a:lnTo>
                  <a:lnTo>
                    <a:pt x="96" y="50"/>
                  </a:lnTo>
                  <a:lnTo>
                    <a:pt x="98" y="49"/>
                  </a:lnTo>
                  <a:lnTo>
                    <a:pt x="96" y="49"/>
                  </a:lnTo>
                  <a:lnTo>
                    <a:pt x="96" y="47"/>
                  </a:lnTo>
                  <a:lnTo>
                    <a:pt x="100" y="46"/>
                  </a:lnTo>
                  <a:lnTo>
                    <a:pt x="100" y="46"/>
                  </a:lnTo>
                  <a:lnTo>
                    <a:pt x="107" y="45"/>
                  </a:lnTo>
                  <a:lnTo>
                    <a:pt x="110" y="43"/>
                  </a:lnTo>
                  <a:lnTo>
                    <a:pt x="113" y="43"/>
                  </a:lnTo>
                  <a:lnTo>
                    <a:pt x="114" y="45"/>
                  </a:lnTo>
                  <a:lnTo>
                    <a:pt x="114" y="45"/>
                  </a:lnTo>
                  <a:lnTo>
                    <a:pt x="117" y="46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18" y="47"/>
                  </a:lnTo>
                  <a:lnTo>
                    <a:pt x="118" y="49"/>
                  </a:lnTo>
                  <a:lnTo>
                    <a:pt x="119" y="47"/>
                  </a:lnTo>
                  <a:lnTo>
                    <a:pt x="119" y="47"/>
                  </a:lnTo>
                  <a:lnTo>
                    <a:pt x="122" y="46"/>
                  </a:lnTo>
                  <a:lnTo>
                    <a:pt x="125" y="47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30" y="49"/>
                  </a:lnTo>
                  <a:lnTo>
                    <a:pt x="130" y="49"/>
                  </a:lnTo>
                  <a:lnTo>
                    <a:pt x="133" y="51"/>
                  </a:lnTo>
                  <a:lnTo>
                    <a:pt x="137" y="51"/>
                  </a:lnTo>
                  <a:lnTo>
                    <a:pt x="137" y="51"/>
                  </a:lnTo>
                  <a:lnTo>
                    <a:pt x="140" y="50"/>
                  </a:lnTo>
                  <a:lnTo>
                    <a:pt x="140" y="50"/>
                  </a:lnTo>
                  <a:lnTo>
                    <a:pt x="138" y="47"/>
                  </a:lnTo>
                  <a:lnTo>
                    <a:pt x="138" y="47"/>
                  </a:lnTo>
                  <a:lnTo>
                    <a:pt x="137" y="45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25" y="41"/>
                  </a:lnTo>
                  <a:lnTo>
                    <a:pt x="123" y="39"/>
                  </a:lnTo>
                  <a:lnTo>
                    <a:pt x="126" y="39"/>
                  </a:lnTo>
                  <a:lnTo>
                    <a:pt x="126" y="39"/>
                  </a:lnTo>
                  <a:lnTo>
                    <a:pt x="129" y="38"/>
                  </a:lnTo>
                  <a:lnTo>
                    <a:pt x="127" y="37"/>
                  </a:lnTo>
                  <a:lnTo>
                    <a:pt x="127" y="35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7" y="31"/>
                  </a:lnTo>
                  <a:lnTo>
                    <a:pt x="140" y="31"/>
                  </a:lnTo>
                  <a:lnTo>
                    <a:pt x="141" y="31"/>
                  </a:lnTo>
                  <a:lnTo>
                    <a:pt x="141" y="28"/>
                  </a:lnTo>
                  <a:lnTo>
                    <a:pt x="141" y="28"/>
                  </a:lnTo>
                  <a:lnTo>
                    <a:pt x="141" y="23"/>
                  </a:lnTo>
                  <a:lnTo>
                    <a:pt x="142" y="23"/>
                  </a:lnTo>
                  <a:lnTo>
                    <a:pt x="144" y="23"/>
                  </a:lnTo>
                  <a:lnTo>
                    <a:pt x="144" y="23"/>
                  </a:lnTo>
                  <a:lnTo>
                    <a:pt x="153" y="24"/>
                  </a:lnTo>
                  <a:lnTo>
                    <a:pt x="153" y="24"/>
                  </a:lnTo>
                  <a:lnTo>
                    <a:pt x="155" y="24"/>
                  </a:lnTo>
                  <a:lnTo>
                    <a:pt x="155" y="26"/>
                  </a:lnTo>
                  <a:lnTo>
                    <a:pt x="157" y="24"/>
                  </a:lnTo>
                  <a:lnTo>
                    <a:pt x="157" y="24"/>
                  </a:lnTo>
                  <a:lnTo>
                    <a:pt x="160" y="23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1" y="22"/>
                  </a:lnTo>
                  <a:lnTo>
                    <a:pt x="161" y="22"/>
                  </a:lnTo>
                  <a:lnTo>
                    <a:pt x="159" y="18"/>
                  </a:lnTo>
                  <a:lnTo>
                    <a:pt x="156" y="15"/>
                  </a:lnTo>
                  <a:lnTo>
                    <a:pt x="156" y="15"/>
                  </a:lnTo>
                  <a:lnTo>
                    <a:pt x="155" y="12"/>
                  </a:lnTo>
                  <a:lnTo>
                    <a:pt x="153" y="10"/>
                  </a:lnTo>
                  <a:lnTo>
                    <a:pt x="152" y="7"/>
                  </a:lnTo>
                  <a:lnTo>
                    <a:pt x="150" y="7"/>
                  </a:lnTo>
                  <a:lnTo>
                    <a:pt x="148" y="8"/>
                  </a:lnTo>
                  <a:lnTo>
                    <a:pt x="148" y="8"/>
                  </a:lnTo>
                  <a:lnTo>
                    <a:pt x="144" y="10"/>
                  </a:lnTo>
                  <a:lnTo>
                    <a:pt x="140" y="11"/>
                  </a:lnTo>
                  <a:lnTo>
                    <a:pt x="140" y="11"/>
                  </a:lnTo>
                  <a:lnTo>
                    <a:pt x="134" y="10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6" y="7"/>
                  </a:lnTo>
                  <a:lnTo>
                    <a:pt x="138" y="5"/>
                  </a:lnTo>
                  <a:lnTo>
                    <a:pt x="138" y="5"/>
                  </a:lnTo>
                  <a:lnTo>
                    <a:pt x="138" y="5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37" y="1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9" y="0"/>
                  </a:lnTo>
                  <a:lnTo>
                    <a:pt x="161" y="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rgbClr val="7C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03" name="Freeform 132"/>
            <p:cNvSpPr>
              <a:spLocks/>
            </p:cNvSpPr>
            <p:nvPr/>
          </p:nvSpPr>
          <p:spPr bwMode="auto">
            <a:xfrm>
              <a:off x="2139951" y="4786313"/>
              <a:ext cx="136525" cy="163513"/>
            </a:xfrm>
            <a:custGeom>
              <a:avLst/>
              <a:gdLst>
                <a:gd name="T0" fmla="*/ 27 w 86"/>
                <a:gd name="T1" fmla="*/ 6 h 103"/>
                <a:gd name="T2" fmla="*/ 27 w 86"/>
                <a:gd name="T3" fmla="*/ 38 h 103"/>
                <a:gd name="T4" fmla="*/ 27 w 86"/>
                <a:gd name="T5" fmla="*/ 38 h 103"/>
                <a:gd name="T6" fmla="*/ 28 w 86"/>
                <a:gd name="T7" fmla="*/ 41 h 103"/>
                <a:gd name="T8" fmla="*/ 34 w 86"/>
                <a:gd name="T9" fmla="*/ 47 h 103"/>
                <a:gd name="T10" fmla="*/ 42 w 86"/>
                <a:gd name="T11" fmla="*/ 55 h 103"/>
                <a:gd name="T12" fmla="*/ 47 w 86"/>
                <a:gd name="T13" fmla="*/ 57 h 103"/>
                <a:gd name="T14" fmla="*/ 54 w 86"/>
                <a:gd name="T15" fmla="*/ 60 h 103"/>
                <a:gd name="T16" fmla="*/ 54 w 86"/>
                <a:gd name="T17" fmla="*/ 60 h 103"/>
                <a:gd name="T18" fmla="*/ 66 w 86"/>
                <a:gd name="T19" fmla="*/ 65 h 103"/>
                <a:gd name="T20" fmla="*/ 78 w 86"/>
                <a:gd name="T21" fmla="*/ 72 h 103"/>
                <a:gd name="T22" fmla="*/ 82 w 86"/>
                <a:gd name="T23" fmla="*/ 75 h 103"/>
                <a:gd name="T24" fmla="*/ 85 w 86"/>
                <a:gd name="T25" fmla="*/ 79 h 103"/>
                <a:gd name="T26" fmla="*/ 86 w 86"/>
                <a:gd name="T27" fmla="*/ 82 h 103"/>
                <a:gd name="T28" fmla="*/ 86 w 86"/>
                <a:gd name="T29" fmla="*/ 86 h 103"/>
                <a:gd name="T30" fmla="*/ 86 w 86"/>
                <a:gd name="T31" fmla="*/ 86 h 103"/>
                <a:gd name="T32" fmla="*/ 85 w 86"/>
                <a:gd name="T33" fmla="*/ 90 h 103"/>
                <a:gd name="T34" fmla="*/ 81 w 86"/>
                <a:gd name="T35" fmla="*/ 93 h 103"/>
                <a:gd name="T36" fmla="*/ 76 w 86"/>
                <a:gd name="T37" fmla="*/ 95 h 103"/>
                <a:gd name="T38" fmla="*/ 66 w 86"/>
                <a:gd name="T39" fmla="*/ 98 h 103"/>
                <a:gd name="T40" fmla="*/ 55 w 86"/>
                <a:gd name="T41" fmla="*/ 101 h 103"/>
                <a:gd name="T42" fmla="*/ 40 w 86"/>
                <a:gd name="T43" fmla="*/ 102 h 103"/>
                <a:gd name="T44" fmla="*/ 21 w 86"/>
                <a:gd name="T45" fmla="*/ 103 h 103"/>
                <a:gd name="T46" fmla="*/ 0 w 86"/>
                <a:gd name="T47" fmla="*/ 103 h 103"/>
                <a:gd name="T48" fmla="*/ 0 w 86"/>
                <a:gd name="T49" fmla="*/ 0 h 103"/>
                <a:gd name="T50" fmla="*/ 27 w 86"/>
                <a:gd name="T51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103">
                  <a:moveTo>
                    <a:pt x="27" y="6"/>
                  </a:moveTo>
                  <a:lnTo>
                    <a:pt x="27" y="38"/>
                  </a:lnTo>
                  <a:lnTo>
                    <a:pt x="27" y="38"/>
                  </a:lnTo>
                  <a:lnTo>
                    <a:pt x="28" y="41"/>
                  </a:lnTo>
                  <a:lnTo>
                    <a:pt x="34" y="47"/>
                  </a:lnTo>
                  <a:lnTo>
                    <a:pt x="42" y="55"/>
                  </a:lnTo>
                  <a:lnTo>
                    <a:pt x="47" y="57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66" y="65"/>
                  </a:lnTo>
                  <a:lnTo>
                    <a:pt x="78" y="72"/>
                  </a:lnTo>
                  <a:lnTo>
                    <a:pt x="82" y="75"/>
                  </a:lnTo>
                  <a:lnTo>
                    <a:pt x="85" y="79"/>
                  </a:lnTo>
                  <a:lnTo>
                    <a:pt x="86" y="82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5" y="90"/>
                  </a:lnTo>
                  <a:lnTo>
                    <a:pt x="81" y="93"/>
                  </a:lnTo>
                  <a:lnTo>
                    <a:pt x="76" y="95"/>
                  </a:lnTo>
                  <a:lnTo>
                    <a:pt x="66" y="98"/>
                  </a:lnTo>
                  <a:lnTo>
                    <a:pt x="55" y="101"/>
                  </a:lnTo>
                  <a:lnTo>
                    <a:pt x="40" y="102"/>
                  </a:lnTo>
                  <a:lnTo>
                    <a:pt x="21" y="103"/>
                  </a:lnTo>
                  <a:lnTo>
                    <a:pt x="0" y="103"/>
                  </a:lnTo>
                  <a:lnTo>
                    <a:pt x="0" y="0"/>
                  </a:lnTo>
                  <a:lnTo>
                    <a:pt x="27" y="6"/>
                  </a:lnTo>
                  <a:close/>
                </a:path>
              </a:pathLst>
            </a:custGeom>
            <a:solidFill>
              <a:srgbClr val="7C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04" name="Freeform 133"/>
            <p:cNvSpPr>
              <a:spLocks/>
            </p:cNvSpPr>
            <p:nvPr/>
          </p:nvSpPr>
          <p:spPr bwMode="auto">
            <a:xfrm>
              <a:off x="2024063" y="4786313"/>
              <a:ext cx="130175" cy="163513"/>
            </a:xfrm>
            <a:custGeom>
              <a:avLst/>
              <a:gdLst>
                <a:gd name="T0" fmla="*/ 63 w 82"/>
                <a:gd name="T1" fmla="*/ 6 h 103"/>
                <a:gd name="T2" fmla="*/ 63 w 82"/>
                <a:gd name="T3" fmla="*/ 38 h 103"/>
                <a:gd name="T4" fmla="*/ 63 w 82"/>
                <a:gd name="T5" fmla="*/ 38 h 103"/>
                <a:gd name="T6" fmla="*/ 62 w 82"/>
                <a:gd name="T7" fmla="*/ 41 h 103"/>
                <a:gd name="T8" fmla="*/ 58 w 82"/>
                <a:gd name="T9" fmla="*/ 47 h 103"/>
                <a:gd name="T10" fmla="*/ 51 w 82"/>
                <a:gd name="T11" fmla="*/ 55 h 103"/>
                <a:gd name="T12" fmla="*/ 46 w 82"/>
                <a:gd name="T13" fmla="*/ 57 h 103"/>
                <a:gd name="T14" fmla="*/ 39 w 82"/>
                <a:gd name="T15" fmla="*/ 60 h 103"/>
                <a:gd name="T16" fmla="*/ 39 w 82"/>
                <a:gd name="T17" fmla="*/ 60 h 103"/>
                <a:gd name="T18" fmla="*/ 25 w 82"/>
                <a:gd name="T19" fmla="*/ 65 h 103"/>
                <a:gd name="T20" fmla="*/ 12 w 82"/>
                <a:gd name="T21" fmla="*/ 72 h 103"/>
                <a:gd name="T22" fmla="*/ 6 w 82"/>
                <a:gd name="T23" fmla="*/ 75 h 103"/>
                <a:gd name="T24" fmla="*/ 4 w 82"/>
                <a:gd name="T25" fmla="*/ 79 h 103"/>
                <a:gd name="T26" fmla="*/ 1 w 82"/>
                <a:gd name="T27" fmla="*/ 82 h 103"/>
                <a:gd name="T28" fmla="*/ 0 w 82"/>
                <a:gd name="T29" fmla="*/ 86 h 103"/>
                <a:gd name="T30" fmla="*/ 0 w 82"/>
                <a:gd name="T31" fmla="*/ 86 h 103"/>
                <a:gd name="T32" fmla="*/ 2 w 82"/>
                <a:gd name="T33" fmla="*/ 90 h 103"/>
                <a:gd name="T34" fmla="*/ 8 w 82"/>
                <a:gd name="T35" fmla="*/ 93 h 103"/>
                <a:gd name="T36" fmla="*/ 15 w 82"/>
                <a:gd name="T37" fmla="*/ 95 h 103"/>
                <a:gd name="T38" fmla="*/ 24 w 82"/>
                <a:gd name="T39" fmla="*/ 98 h 103"/>
                <a:gd name="T40" fmla="*/ 36 w 82"/>
                <a:gd name="T41" fmla="*/ 101 h 103"/>
                <a:gd name="T42" fmla="*/ 50 w 82"/>
                <a:gd name="T43" fmla="*/ 102 h 103"/>
                <a:gd name="T44" fmla="*/ 82 w 82"/>
                <a:gd name="T45" fmla="*/ 103 h 103"/>
                <a:gd name="T46" fmla="*/ 82 w 82"/>
                <a:gd name="T47" fmla="*/ 0 h 103"/>
                <a:gd name="T48" fmla="*/ 63 w 82"/>
                <a:gd name="T49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103">
                  <a:moveTo>
                    <a:pt x="63" y="6"/>
                  </a:moveTo>
                  <a:lnTo>
                    <a:pt x="63" y="38"/>
                  </a:lnTo>
                  <a:lnTo>
                    <a:pt x="63" y="38"/>
                  </a:lnTo>
                  <a:lnTo>
                    <a:pt x="62" y="41"/>
                  </a:lnTo>
                  <a:lnTo>
                    <a:pt x="58" y="47"/>
                  </a:lnTo>
                  <a:lnTo>
                    <a:pt x="51" y="55"/>
                  </a:lnTo>
                  <a:lnTo>
                    <a:pt x="46" y="57"/>
                  </a:lnTo>
                  <a:lnTo>
                    <a:pt x="39" y="60"/>
                  </a:lnTo>
                  <a:lnTo>
                    <a:pt x="39" y="60"/>
                  </a:lnTo>
                  <a:lnTo>
                    <a:pt x="25" y="65"/>
                  </a:lnTo>
                  <a:lnTo>
                    <a:pt x="12" y="72"/>
                  </a:lnTo>
                  <a:lnTo>
                    <a:pt x="6" y="75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90"/>
                  </a:lnTo>
                  <a:lnTo>
                    <a:pt x="8" y="93"/>
                  </a:lnTo>
                  <a:lnTo>
                    <a:pt x="15" y="95"/>
                  </a:lnTo>
                  <a:lnTo>
                    <a:pt x="24" y="98"/>
                  </a:lnTo>
                  <a:lnTo>
                    <a:pt x="36" y="101"/>
                  </a:lnTo>
                  <a:lnTo>
                    <a:pt x="50" y="102"/>
                  </a:lnTo>
                  <a:lnTo>
                    <a:pt x="82" y="103"/>
                  </a:lnTo>
                  <a:lnTo>
                    <a:pt x="82" y="0"/>
                  </a:lnTo>
                  <a:lnTo>
                    <a:pt x="63" y="6"/>
                  </a:lnTo>
                  <a:close/>
                </a:path>
              </a:pathLst>
            </a:custGeom>
            <a:solidFill>
              <a:srgbClr val="7C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05" name="Freeform 134"/>
            <p:cNvSpPr>
              <a:spLocks/>
            </p:cNvSpPr>
            <p:nvPr/>
          </p:nvSpPr>
          <p:spPr bwMode="auto">
            <a:xfrm>
              <a:off x="1893888" y="4305300"/>
              <a:ext cx="495300" cy="496888"/>
            </a:xfrm>
            <a:custGeom>
              <a:avLst/>
              <a:gdLst>
                <a:gd name="T0" fmla="*/ 83 w 312"/>
                <a:gd name="T1" fmla="*/ 16 h 313"/>
                <a:gd name="T2" fmla="*/ 57 w 312"/>
                <a:gd name="T3" fmla="*/ 41 h 313"/>
                <a:gd name="T4" fmla="*/ 37 w 312"/>
                <a:gd name="T5" fmla="*/ 71 h 313"/>
                <a:gd name="T6" fmla="*/ 25 w 312"/>
                <a:gd name="T7" fmla="*/ 103 h 313"/>
                <a:gd name="T8" fmla="*/ 21 w 312"/>
                <a:gd name="T9" fmla="*/ 140 h 313"/>
                <a:gd name="T10" fmla="*/ 21 w 312"/>
                <a:gd name="T11" fmla="*/ 156 h 313"/>
                <a:gd name="T12" fmla="*/ 27 w 312"/>
                <a:gd name="T13" fmla="*/ 186 h 313"/>
                <a:gd name="T14" fmla="*/ 40 w 312"/>
                <a:gd name="T15" fmla="*/ 213 h 313"/>
                <a:gd name="T16" fmla="*/ 56 w 312"/>
                <a:gd name="T17" fmla="*/ 237 h 313"/>
                <a:gd name="T18" fmla="*/ 76 w 312"/>
                <a:gd name="T19" fmla="*/ 259 h 313"/>
                <a:gd name="T20" fmla="*/ 101 w 312"/>
                <a:gd name="T21" fmla="*/ 275 h 313"/>
                <a:gd name="T22" fmla="*/ 128 w 312"/>
                <a:gd name="T23" fmla="*/ 287 h 313"/>
                <a:gd name="T24" fmla="*/ 157 w 312"/>
                <a:gd name="T25" fmla="*/ 293 h 313"/>
                <a:gd name="T26" fmla="*/ 174 w 312"/>
                <a:gd name="T27" fmla="*/ 294 h 313"/>
                <a:gd name="T28" fmla="*/ 210 w 312"/>
                <a:gd name="T29" fmla="*/ 289 h 313"/>
                <a:gd name="T30" fmla="*/ 243 w 312"/>
                <a:gd name="T31" fmla="*/ 276 h 313"/>
                <a:gd name="T32" fmla="*/ 273 w 312"/>
                <a:gd name="T33" fmla="*/ 257 h 313"/>
                <a:gd name="T34" fmla="*/ 296 w 312"/>
                <a:gd name="T35" fmla="*/ 233 h 313"/>
                <a:gd name="T36" fmla="*/ 312 w 312"/>
                <a:gd name="T37" fmla="*/ 245 h 313"/>
                <a:gd name="T38" fmla="*/ 285 w 312"/>
                <a:gd name="T39" fmla="*/ 274 h 313"/>
                <a:gd name="T40" fmla="*/ 252 w 312"/>
                <a:gd name="T41" fmla="*/ 295 h 313"/>
                <a:gd name="T42" fmla="*/ 214 w 312"/>
                <a:gd name="T43" fmla="*/ 309 h 313"/>
                <a:gd name="T44" fmla="*/ 174 w 312"/>
                <a:gd name="T45" fmla="*/ 313 h 313"/>
                <a:gd name="T46" fmla="*/ 156 w 312"/>
                <a:gd name="T47" fmla="*/ 313 h 313"/>
                <a:gd name="T48" fmla="*/ 122 w 312"/>
                <a:gd name="T49" fmla="*/ 306 h 313"/>
                <a:gd name="T50" fmla="*/ 91 w 312"/>
                <a:gd name="T51" fmla="*/ 293 h 313"/>
                <a:gd name="T52" fmla="*/ 64 w 312"/>
                <a:gd name="T53" fmla="*/ 274 h 313"/>
                <a:gd name="T54" fmla="*/ 40 w 312"/>
                <a:gd name="T55" fmla="*/ 251 h 313"/>
                <a:gd name="T56" fmla="*/ 21 w 312"/>
                <a:gd name="T57" fmla="*/ 222 h 313"/>
                <a:gd name="T58" fmla="*/ 8 w 312"/>
                <a:gd name="T59" fmla="*/ 191 h 313"/>
                <a:gd name="T60" fmla="*/ 2 w 312"/>
                <a:gd name="T61" fmla="*/ 159 h 313"/>
                <a:gd name="T62" fmla="*/ 0 w 312"/>
                <a:gd name="T63" fmla="*/ 140 h 313"/>
                <a:gd name="T64" fmla="*/ 6 w 312"/>
                <a:gd name="T65" fmla="*/ 99 h 313"/>
                <a:gd name="T66" fmla="*/ 19 w 312"/>
                <a:gd name="T67" fmla="*/ 61 h 313"/>
                <a:gd name="T68" fmla="*/ 42 w 312"/>
                <a:gd name="T69" fmla="*/ 27 h 313"/>
                <a:gd name="T70" fmla="*/ 71 w 312"/>
                <a:gd name="T7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2" h="313">
                  <a:moveTo>
                    <a:pt x="83" y="16"/>
                  </a:moveTo>
                  <a:lnTo>
                    <a:pt x="83" y="16"/>
                  </a:lnTo>
                  <a:lnTo>
                    <a:pt x="69" y="29"/>
                  </a:lnTo>
                  <a:lnTo>
                    <a:pt x="57" y="41"/>
                  </a:lnTo>
                  <a:lnTo>
                    <a:pt x="46" y="54"/>
                  </a:lnTo>
                  <a:lnTo>
                    <a:pt x="37" y="71"/>
                  </a:lnTo>
                  <a:lnTo>
                    <a:pt x="30" y="87"/>
                  </a:lnTo>
                  <a:lnTo>
                    <a:pt x="25" y="103"/>
                  </a:lnTo>
                  <a:lnTo>
                    <a:pt x="22" y="12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56"/>
                  </a:lnTo>
                  <a:lnTo>
                    <a:pt x="23" y="171"/>
                  </a:lnTo>
                  <a:lnTo>
                    <a:pt x="27" y="186"/>
                  </a:lnTo>
                  <a:lnTo>
                    <a:pt x="33" y="199"/>
                  </a:lnTo>
                  <a:lnTo>
                    <a:pt x="40" y="213"/>
                  </a:lnTo>
                  <a:lnTo>
                    <a:pt x="46" y="226"/>
                  </a:lnTo>
                  <a:lnTo>
                    <a:pt x="56" y="237"/>
                  </a:lnTo>
                  <a:lnTo>
                    <a:pt x="65" y="248"/>
                  </a:lnTo>
                  <a:lnTo>
                    <a:pt x="76" y="259"/>
                  </a:lnTo>
                  <a:lnTo>
                    <a:pt x="88" y="267"/>
                  </a:lnTo>
                  <a:lnTo>
                    <a:pt x="101" y="275"/>
                  </a:lnTo>
                  <a:lnTo>
                    <a:pt x="114" y="282"/>
                  </a:lnTo>
                  <a:lnTo>
                    <a:pt x="128" y="287"/>
                  </a:lnTo>
                  <a:lnTo>
                    <a:pt x="143" y="290"/>
                  </a:lnTo>
                  <a:lnTo>
                    <a:pt x="157" y="293"/>
                  </a:lnTo>
                  <a:lnTo>
                    <a:pt x="174" y="294"/>
                  </a:lnTo>
                  <a:lnTo>
                    <a:pt x="174" y="294"/>
                  </a:lnTo>
                  <a:lnTo>
                    <a:pt x="193" y="293"/>
                  </a:lnTo>
                  <a:lnTo>
                    <a:pt x="210" y="289"/>
                  </a:lnTo>
                  <a:lnTo>
                    <a:pt x="227" y="285"/>
                  </a:lnTo>
                  <a:lnTo>
                    <a:pt x="243" y="276"/>
                  </a:lnTo>
                  <a:lnTo>
                    <a:pt x="258" y="268"/>
                  </a:lnTo>
                  <a:lnTo>
                    <a:pt x="273" y="257"/>
                  </a:lnTo>
                  <a:lnTo>
                    <a:pt x="285" y="247"/>
                  </a:lnTo>
                  <a:lnTo>
                    <a:pt x="296" y="233"/>
                  </a:lnTo>
                  <a:lnTo>
                    <a:pt x="312" y="245"/>
                  </a:lnTo>
                  <a:lnTo>
                    <a:pt x="312" y="245"/>
                  </a:lnTo>
                  <a:lnTo>
                    <a:pt x="298" y="260"/>
                  </a:lnTo>
                  <a:lnTo>
                    <a:pt x="285" y="274"/>
                  </a:lnTo>
                  <a:lnTo>
                    <a:pt x="268" y="285"/>
                  </a:lnTo>
                  <a:lnTo>
                    <a:pt x="252" y="295"/>
                  </a:lnTo>
                  <a:lnTo>
                    <a:pt x="233" y="303"/>
                  </a:lnTo>
                  <a:lnTo>
                    <a:pt x="214" y="309"/>
                  </a:lnTo>
                  <a:lnTo>
                    <a:pt x="194" y="312"/>
                  </a:lnTo>
                  <a:lnTo>
                    <a:pt x="174" y="313"/>
                  </a:lnTo>
                  <a:lnTo>
                    <a:pt x="174" y="313"/>
                  </a:lnTo>
                  <a:lnTo>
                    <a:pt x="156" y="313"/>
                  </a:lnTo>
                  <a:lnTo>
                    <a:pt x="138" y="310"/>
                  </a:lnTo>
                  <a:lnTo>
                    <a:pt x="122" y="306"/>
                  </a:lnTo>
                  <a:lnTo>
                    <a:pt x="106" y="299"/>
                  </a:lnTo>
                  <a:lnTo>
                    <a:pt x="91" y="293"/>
                  </a:lnTo>
                  <a:lnTo>
                    <a:pt x="76" y="285"/>
                  </a:lnTo>
                  <a:lnTo>
                    <a:pt x="64" y="274"/>
                  </a:lnTo>
                  <a:lnTo>
                    <a:pt x="52" y="263"/>
                  </a:lnTo>
                  <a:lnTo>
                    <a:pt x="40" y="251"/>
                  </a:lnTo>
                  <a:lnTo>
                    <a:pt x="30" y="237"/>
                  </a:lnTo>
                  <a:lnTo>
                    <a:pt x="21" y="222"/>
                  </a:lnTo>
                  <a:lnTo>
                    <a:pt x="14" y="207"/>
                  </a:lnTo>
                  <a:lnTo>
                    <a:pt x="8" y="191"/>
                  </a:lnTo>
                  <a:lnTo>
                    <a:pt x="4" y="175"/>
                  </a:lnTo>
                  <a:lnTo>
                    <a:pt x="2" y="159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2" y="119"/>
                  </a:lnTo>
                  <a:lnTo>
                    <a:pt x="6" y="99"/>
                  </a:lnTo>
                  <a:lnTo>
                    <a:pt x="11" y="79"/>
                  </a:lnTo>
                  <a:lnTo>
                    <a:pt x="19" y="61"/>
                  </a:lnTo>
                  <a:lnTo>
                    <a:pt x="30" y="44"/>
                  </a:lnTo>
                  <a:lnTo>
                    <a:pt x="42" y="27"/>
                  </a:lnTo>
                  <a:lnTo>
                    <a:pt x="56" y="14"/>
                  </a:lnTo>
                  <a:lnTo>
                    <a:pt x="71" y="0"/>
                  </a:lnTo>
                  <a:lnTo>
                    <a:pt x="83" y="16"/>
                  </a:lnTo>
                  <a:close/>
                </a:path>
              </a:pathLst>
            </a:custGeom>
            <a:solidFill>
              <a:srgbClr val="7C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06" name="Freeform 135"/>
            <p:cNvSpPr>
              <a:spLocks noEditPoints="1"/>
            </p:cNvSpPr>
            <p:nvPr/>
          </p:nvSpPr>
          <p:spPr bwMode="auto">
            <a:xfrm>
              <a:off x="1947863" y="4314825"/>
              <a:ext cx="436563" cy="434975"/>
            </a:xfrm>
            <a:custGeom>
              <a:avLst/>
              <a:gdLst>
                <a:gd name="T0" fmla="*/ 152 w 275"/>
                <a:gd name="T1" fmla="*/ 1 h 274"/>
                <a:gd name="T2" fmla="*/ 191 w 275"/>
                <a:gd name="T3" fmla="*/ 10 h 274"/>
                <a:gd name="T4" fmla="*/ 225 w 275"/>
                <a:gd name="T5" fmla="*/ 32 h 274"/>
                <a:gd name="T6" fmla="*/ 252 w 275"/>
                <a:gd name="T7" fmla="*/ 61 h 274"/>
                <a:gd name="T8" fmla="*/ 268 w 275"/>
                <a:gd name="T9" fmla="*/ 97 h 274"/>
                <a:gd name="T10" fmla="*/ 275 w 275"/>
                <a:gd name="T11" fmla="*/ 138 h 274"/>
                <a:gd name="T12" fmla="*/ 272 w 275"/>
                <a:gd name="T13" fmla="*/ 165 h 274"/>
                <a:gd name="T14" fmla="*/ 259 w 275"/>
                <a:gd name="T15" fmla="*/ 203 h 274"/>
                <a:gd name="T16" fmla="*/ 234 w 275"/>
                <a:gd name="T17" fmla="*/ 235 h 274"/>
                <a:gd name="T18" fmla="*/ 203 w 275"/>
                <a:gd name="T19" fmla="*/ 258 h 274"/>
                <a:gd name="T20" fmla="*/ 165 w 275"/>
                <a:gd name="T21" fmla="*/ 272 h 274"/>
                <a:gd name="T22" fmla="*/ 137 w 275"/>
                <a:gd name="T23" fmla="*/ 274 h 274"/>
                <a:gd name="T24" fmla="*/ 137 w 275"/>
                <a:gd name="T25" fmla="*/ 269 h 274"/>
                <a:gd name="T26" fmla="*/ 164 w 275"/>
                <a:gd name="T27" fmla="*/ 266 h 274"/>
                <a:gd name="T28" fmla="*/ 201 w 275"/>
                <a:gd name="T29" fmla="*/ 253 h 274"/>
                <a:gd name="T30" fmla="*/ 230 w 275"/>
                <a:gd name="T31" fmla="*/ 230 h 274"/>
                <a:gd name="T32" fmla="*/ 253 w 275"/>
                <a:gd name="T33" fmla="*/ 200 h 274"/>
                <a:gd name="T34" fmla="*/ 266 w 275"/>
                <a:gd name="T35" fmla="*/ 163 h 274"/>
                <a:gd name="T36" fmla="*/ 268 w 275"/>
                <a:gd name="T37" fmla="*/ 138 h 274"/>
                <a:gd name="T38" fmla="*/ 263 w 275"/>
                <a:gd name="T39" fmla="*/ 98 h 274"/>
                <a:gd name="T40" fmla="*/ 247 w 275"/>
                <a:gd name="T41" fmla="*/ 65 h 274"/>
                <a:gd name="T42" fmla="*/ 221 w 275"/>
                <a:gd name="T43" fmla="*/ 36 h 274"/>
                <a:gd name="T44" fmla="*/ 188 w 275"/>
                <a:gd name="T45" fmla="*/ 17 h 274"/>
                <a:gd name="T46" fmla="*/ 151 w 275"/>
                <a:gd name="T47" fmla="*/ 8 h 274"/>
                <a:gd name="T48" fmla="*/ 137 w 275"/>
                <a:gd name="T49" fmla="*/ 0 h 274"/>
                <a:gd name="T50" fmla="*/ 137 w 275"/>
                <a:gd name="T51" fmla="*/ 274 h 274"/>
                <a:gd name="T52" fmla="*/ 96 w 275"/>
                <a:gd name="T53" fmla="*/ 269 h 274"/>
                <a:gd name="T54" fmla="*/ 61 w 275"/>
                <a:gd name="T55" fmla="*/ 251 h 274"/>
                <a:gd name="T56" fmla="*/ 31 w 275"/>
                <a:gd name="T57" fmla="*/ 224 h 274"/>
                <a:gd name="T58" fmla="*/ 11 w 275"/>
                <a:gd name="T59" fmla="*/ 191 h 274"/>
                <a:gd name="T60" fmla="*/ 2 w 275"/>
                <a:gd name="T61" fmla="*/ 151 h 274"/>
                <a:gd name="T62" fmla="*/ 2 w 275"/>
                <a:gd name="T63" fmla="*/ 123 h 274"/>
                <a:gd name="T64" fmla="*/ 11 w 275"/>
                <a:gd name="T65" fmla="*/ 84 h 274"/>
                <a:gd name="T66" fmla="*/ 31 w 275"/>
                <a:gd name="T67" fmla="*/ 50 h 274"/>
                <a:gd name="T68" fmla="*/ 61 w 275"/>
                <a:gd name="T69" fmla="*/ 24 h 274"/>
                <a:gd name="T70" fmla="*/ 96 w 275"/>
                <a:gd name="T71" fmla="*/ 6 h 274"/>
                <a:gd name="T72" fmla="*/ 137 w 275"/>
                <a:gd name="T73" fmla="*/ 0 h 274"/>
                <a:gd name="T74" fmla="*/ 125 w 275"/>
                <a:gd name="T75" fmla="*/ 8 h 274"/>
                <a:gd name="T76" fmla="*/ 87 w 275"/>
                <a:gd name="T77" fmla="*/ 17 h 274"/>
                <a:gd name="T78" fmla="*/ 54 w 275"/>
                <a:gd name="T79" fmla="*/ 36 h 274"/>
                <a:gd name="T80" fmla="*/ 29 w 275"/>
                <a:gd name="T81" fmla="*/ 65 h 274"/>
                <a:gd name="T82" fmla="*/ 12 w 275"/>
                <a:gd name="T83" fmla="*/ 98 h 274"/>
                <a:gd name="T84" fmla="*/ 7 w 275"/>
                <a:gd name="T85" fmla="*/ 138 h 274"/>
                <a:gd name="T86" fmla="*/ 10 w 275"/>
                <a:gd name="T87" fmla="*/ 163 h 274"/>
                <a:gd name="T88" fmla="*/ 22 w 275"/>
                <a:gd name="T89" fmla="*/ 200 h 274"/>
                <a:gd name="T90" fmla="*/ 45 w 275"/>
                <a:gd name="T91" fmla="*/ 230 h 274"/>
                <a:gd name="T92" fmla="*/ 75 w 275"/>
                <a:gd name="T93" fmla="*/ 253 h 274"/>
                <a:gd name="T94" fmla="*/ 111 w 275"/>
                <a:gd name="T95" fmla="*/ 266 h 274"/>
                <a:gd name="T96" fmla="*/ 137 w 275"/>
                <a:gd name="T97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5" h="274">
                  <a:moveTo>
                    <a:pt x="137" y="0"/>
                  </a:moveTo>
                  <a:lnTo>
                    <a:pt x="137" y="0"/>
                  </a:lnTo>
                  <a:lnTo>
                    <a:pt x="152" y="1"/>
                  </a:lnTo>
                  <a:lnTo>
                    <a:pt x="165" y="2"/>
                  </a:lnTo>
                  <a:lnTo>
                    <a:pt x="179" y="6"/>
                  </a:lnTo>
                  <a:lnTo>
                    <a:pt x="191" y="10"/>
                  </a:lnTo>
                  <a:lnTo>
                    <a:pt x="203" y="17"/>
                  </a:lnTo>
                  <a:lnTo>
                    <a:pt x="214" y="24"/>
                  </a:lnTo>
                  <a:lnTo>
                    <a:pt x="225" y="32"/>
                  </a:lnTo>
                  <a:lnTo>
                    <a:pt x="234" y="40"/>
                  </a:lnTo>
                  <a:lnTo>
                    <a:pt x="244" y="50"/>
                  </a:lnTo>
                  <a:lnTo>
                    <a:pt x="252" y="61"/>
                  </a:lnTo>
                  <a:lnTo>
                    <a:pt x="259" y="71"/>
                  </a:lnTo>
                  <a:lnTo>
                    <a:pt x="264" y="84"/>
                  </a:lnTo>
                  <a:lnTo>
                    <a:pt x="268" y="97"/>
                  </a:lnTo>
                  <a:lnTo>
                    <a:pt x="272" y="109"/>
                  </a:lnTo>
                  <a:lnTo>
                    <a:pt x="274" y="123"/>
                  </a:lnTo>
                  <a:lnTo>
                    <a:pt x="275" y="138"/>
                  </a:lnTo>
                  <a:lnTo>
                    <a:pt x="275" y="138"/>
                  </a:lnTo>
                  <a:lnTo>
                    <a:pt x="274" y="151"/>
                  </a:lnTo>
                  <a:lnTo>
                    <a:pt x="272" y="165"/>
                  </a:lnTo>
                  <a:lnTo>
                    <a:pt x="268" y="178"/>
                  </a:lnTo>
                  <a:lnTo>
                    <a:pt x="264" y="191"/>
                  </a:lnTo>
                  <a:lnTo>
                    <a:pt x="259" y="203"/>
                  </a:lnTo>
                  <a:lnTo>
                    <a:pt x="252" y="215"/>
                  </a:lnTo>
                  <a:lnTo>
                    <a:pt x="244" y="224"/>
                  </a:lnTo>
                  <a:lnTo>
                    <a:pt x="234" y="235"/>
                  </a:lnTo>
                  <a:lnTo>
                    <a:pt x="225" y="243"/>
                  </a:lnTo>
                  <a:lnTo>
                    <a:pt x="214" y="251"/>
                  </a:lnTo>
                  <a:lnTo>
                    <a:pt x="203" y="258"/>
                  </a:lnTo>
                  <a:lnTo>
                    <a:pt x="191" y="264"/>
                  </a:lnTo>
                  <a:lnTo>
                    <a:pt x="179" y="269"/>
                  </a:lnTo>
                  <a:lnTo>
                    <a:pt x="165" y="272"/>
                  </a:lnTo>
                  <a:lnTo>
                    <a:pt x="152" y="274"/>
                  </a:lnTo>
                  <a:lnTo>
                    <a:pt x="137" y="274"/>
                  </a:lnTo>
                  <a:lnTo>
                    <a:pt x="137" y="274"/>
                  </a:lnTo>
                  <a:lnTo>
                    <a:pt x="137" y="269"/>
                  </a:lnTo>
                  <a:lnTo>
                    <a:pt x="137" y="269"/>
                  </a:lnTo>
                  <a:lnTo>
                    <a:pt x="137" y="269"/>
                  </a:lnTo>
                  <a:lnTo>
                    <a:pt x="137" y="269"/>
                  </a:lnTo>
                  <a:lnTo>
                    <a:pt x="151" y="268"/>
                  </a:lnTo>
                  <a:lnTo>
                    <a:pt x="164" y="266"/>
                  </a:lnTo>
                  <a:lnTo>
                    <a:pt x="176" y="262"/>
                  </a:lnTo>
                  <a:lnTo>
                    <a:pt x="188" y="258"/>
                  </a:lnTo>
                  <a:lnTo>
                    <a:pt x="201" y="253"/>
                  </a:lnTo>
                  <a:lnTo>
                    <a:pt x="211" y="246"/>
                  </a:lnTo>
                  <a:lnTo>
                    <a:pt x="221" y="238"/>
                  </a:lnTo>
                  <a:lnTo>
                    <a:pt x="230" y="230"/>
                  </a:lnTo>
                  <a:lnTo>
                    <a:pt x="239" y="220"/>
                  </a:lnTo>
                  <a:lnTo>
                    <a:pt x="247" y="211"/>
                  </a:lnTo>
                  <a:lnTo>
                    <a:pt x="253" y="200"/>
                  </a:lnTo>
                  <a:lnTo>
                    <a:pt x="259" y="188"/>
                  </a:lnTo>
                  <a:lnTo>
                    <a:pt x="263" y="177"/>
                  </a:lnTo>
                  <a:lnTo>
                    <a:pt x="266" y="163"/>
                  </a:lnTo>
                  <a:lnTo>
                    <a:pt x="268" y="151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24"/>
                  </a:lnTo>
                  <a:lnTo>
                    <a:pt x="266" y="111"/>
                  </a:lnTo>
                  <a:lnTo>
                    <a:pt x="263" y="98"/>
                  </a:lnTo>
                  <a:lnTo>
                    <a:pt x="259" y="86"/>
                  </a:lnTo>
                  <a:lnTo>
                    <a:pt x="253" y="75"/>
                  </a:lnTo>
                  <a:lnTo>
                    <a:pt x="247" y="65"/>
                  </a:lnTo>
                  <a:lnTo>
                    <a:pt x="239" y="54"/>
                  </a:lnTo>
                  <a:lnTo>
                    <a:pt x="230" y="44"/>
                  </a:lnTo>
                  <a:lnTo>
                    <a:pt x="221" y="36"/>
                  </a:lnTo>
                  <a:lnTo>
                    <a:pt x="211" y="29"/>
                  </a:lnTo>
                  <a:lnTo>
                    <a:pt x="201" y="23"/>
                  </a:lnTo>
                  <a:lnTo>
                    <a:pt x="188" y="17"/>
                  </a:lnTo>
                  <a:lnTo>
                    <a:pt x="176" y="12"/>
                  </a:lnTo>
                  <a:lnTo>
                    <a:pt x="164" y="9"/>
                  </a:lnTo>
                  <a:lnTo>
                    <a:pt x="151" y="8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37" y="0"/>
                  </a:lnTo>
                  <a:lnTo>
                    <a:pt x="137" y="0"/>
                  </a:lnTo>
                  <a:close/>
                  <a:moveTo>
                    <a:pt x="137" y="274"/>
                  </a:moveTo>
                  <a:lnTo>
                    <a:pt x="137" y="274"/>
                  </a:lnTo>
                  <a:lnTo>
                    <a:pt x="123" y="274"/>
                  </a:lnTo>
                  <a:lnTo>
                    <a:pt x="110" y="272"/>
                  </a:lnTo>
                  <a:lnTo>
                    <a:pt x="96" y="269"/>
                  </a:lnTo>
                  <a:lnTo>
                    <a:pt x="84" y="264"/>
                  </a:lnTo>
                  <a:lnTo>
                    <a:pt x="72" y="258"/>
                  </a:lnTo>
                  <a:lnTo>
                    <a:pt x="61" y="251"/>
                  </a:lnTo>
                  <a:lnTo>
                    <a:pt x="50" y="243"/>
                  </a:lnTo>
                  <a:lnTo>
                    <a:pt x="41" y="235"/>
                  </a:lnTo>
                  <a:lnTo>
                    <a:pt x="31" y="224"/>
                  </a:lnTo>
                  <a:lnTo>
                    <a:pt x="23" y="215"/>
                  </a:lnTo>
                  <a:lnTo>
                    <a:pt x="16" y="203"/>
                  </a:lnTo>
                  <a:lnTo>
                    <a:pt x="11" y="191"/>
                  </a:lnTo>
                  <a:lnTo>
                    <a:pt x="7" y="178"/>
                  </a:lnTo>
                  <a:lnTo>
                    <a:pt x="3" y="165"/>
                  </a:lnTo>
                  <a:lnTo>
                    <a:pt x="2" y="151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2" y="123"/>
                  </a:lnTo>
                  <a:lnTo>
                    <a:pt x="3" y="109"/>
                  </a:lnTo>
                  <a:lnTo>
                    <a:pt x="7" y="97"/>
                  </a:lnTo>
                  <a:lnTo>
                    <a:pt x="11" y="84"/>
                  </a:lnTo>
                  <a:lnTo>
                    <a:pt x="16" y="71"/>
                  </a:lnTo>
                  <a:lnTo>
                    <a:pt x="23" y="61"/>
                  </a:lnTo>
                  <a:lnTo>
                    <a:pt x="31" y="50"/>
                  </a:lnTo>
                  <a:lnTo>
                    <a:pt x="41" y="40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72" y="17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10" y="2"/>
                  </a:lnTo>
                  <a:lnTo>
                    <a:pt x="123" y="1"/>
                  </a:lnTo>
                  <a:lnTo>
                    <a:pt x="137" y="0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25" y="8"/>
                  </a:lnTo>
                  <a:lnTo>
                    <a:pt x="111" y="9"/>
                  </a:lnTo>
                  <a:lnTo>
                    <a:pt x="99" y="12"/>
                  </a:lnTo>
                  <a:lnTo>
                    <a:pt x="87" y="17"/>
                  </a:lnTo>
                  <a:lnTo>
                    <a:pt x="75" y="23"/>
                  </a:lnTo>
                  <a:lnTo>
                    <a:pt x="64" y="29"/>
                  </a:lnTo>
                  <a:lnTo>
                    <a:pt x="54" y="36"/>
                  </a:lnTo>
                  <a:lnTo>
                    <a:pt x="45" y="44"/>
                  </a:lnTo>
                  <a:lnTo>
                    <a:pt x="37" y="54"/>
                  </a:lnTo>
                  <a:lnTo>
                    <a:pt x="29" y="65"/>
                  </a:lnTo>
                  <a:lnTo>
                    <a:pt x="22" y="75"/>
                  </a:lnTo>
                  <a:lnTo>
                    <a:pt x="16" y="86"/>
                  </a:lnTo>
                  <a:lnTo>
                    <a:pt x="12" y="98"/>
                  </a:lnTo>
                  <a:lnTo>
                    <a:pt x="10" y="111"/>
                  </a:lnTo>
                  <a:lnTo>
                    <a:pt x="7" y="124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7" y="151"/>
                  </a:lnTo>
                  <a:lnTo>
                    <a:pt x="10" y="163"/>
                  </a:lnTo>
                  <a:lnTo>
                    <a:pt x="12" y="177"/>
                  </a:lnTo>
                  <a:lnTo>
                    <a:pt x="16" y="188"/>
                  </a:lnTo>
                  <a:lnTo>
                    <a:pt x="22" y="200"/>
                  </a:lnTo>
                  <a:lnTo>
                    <a:pt x="29" y="211"/>
                  </a:lnTo>
                  <a:lnTo>
                    <a:pt x="37" y="220"/>
                  </a:lnTo>
                  <a:lnTo>
                    <a:pt x="45" y="230"/>
                  </a:lnTo>
                  <a:lnTo>
                    <a:pt x="54" y="238"/>
                  </a:lnTo>
                  <a:lnTo>
                    <a:pt x="64" y="246"/>
                  </a:lnTo>
                  <a:lnTo>
                    <a:pt x="75" y="253"/>
                  </a:lnTo>
                  <a:lnTo>
                    <a:pt x="87" y="258"/>
                  </a:lnTo>
                  <a:lnTo>
                    <a:pt x="99" y="262"/>
                  </a:lnTo>
                  <a:lnTo>
                    <a:pt x="111" y="266"/>
                  </a:lnTo>
                  <a:lnTo>
                    <a:pt x="125" y="268"/>
                  </a:lnTo>
                  <a:lnTo>
                    <a:pt x="137" y="269"/>
                  </a:lnTo>
                  <a:lnTo>
                    <a:pt x="137" y="274"/>
                  </a:lnTo>
                  <a:close/>
                </a:path>
              </a:pathLst>
            </a:custGeom>
            <a:solidFill>
              <a:srgbClr val="7C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307" name="Freeform 136"/>
            <p:cNvSpPr>
              <a:spLocks/>
            </p:cNvSpPr>
            <p:nvPr/>
          </p:nvSpPr>
          <p:spPr bwMode="auto">
            <a:xfrm>
              <a:off x="1941513" y="4322763"/>
              <a:ext cx="434975" cy="423863"/>
            </a:xfrm>
            <a:custGeom>
              <a:avLst/>
              <a:gdLst>
                <a:gd name="T0" fmla="*/ 199 w 274"/>
                <a:gd name="T1" fmla="*/ 18 h 267"/>
                <a:gd name="T2" fmla="*/ 203 w 274"/>
                <a:gd name="T3" fmla="*/ 37 h 267"/>
                <a:gd name="T4" fmla="*/ 214 w 274"/>
                <a:gd name="T5" fmla="*/ 35 h 267"/>
                <a:gd name="T6" fmla="*/ 221 w 274"/>
                <a:gd name="T7" fmla="*/ 43 h 267"/>
                <a:gd name="T8" fmla="*/ 238 w 274"/>
                <a:gd name="T9" fmla="*/ 56 h 267"/>
                <a:gd name="T10" fmla="*/ 257 w 274"/>
                <a:gd name="T11" fmla="*/ 80 h 267"/>
                <a:gd name="T12" fmla="*/ 251 w 274"/>
                <a:gd name="T13" fmla="*/ 91 h 267"/>
                <a:gd name="T14" fmla="*/ 256 w 274"/>
                <a:gd name="T15" fmla="*/ 93 h 267"/>
                <a:gd name="T16" fmla="*/ 262 w 274"/>
                <a:gd name="T17" fmla="*/ 85 h 267"/>
                <a:gd name="T18" fmla="*/ 264 w 274"/>
                <a:gd name="T19" fmla="*/ 93 h 267"/>
                <a:gd name="T20" fmla="*/ 259 w 274"/>
                <a:gd name="T21" fmla="*/ 110 h 267"/>
                <a:gd name="T22" fmla="*/ 247 w 274"/>
                <a:gd name="T23" fmla="*/ 112 h 267"/>
                <a:gd name="T24" fmla="*/ 232 w 274"/>
                <a:gd name="T25" fmla="*/ 127 h 267"/>
                <a:gd name="T26" fmla="*/ 220 w 274"/>
                <a:gd name="T27" fmla="*/ 141 h 267"/>
                <a:gd name="T28" fmla="*/ 202 w 274"/>
                <a:gd name="T29" fmla="*/ 154 h 267"/>
                <a:gd name="T30" fmla="*/ 209 w 274"/>
                <a:gd name="T31" fmla="*/ 183 h 267"/>
                <a:gd name="T32" fmla="*/ 218 w 274"/>
                <a:gd name="T33" fmla="*/ 214 h 267"/>
                <a:gd name="T34" fmla="*/ 210 w 274"/>
                <a:gd name="T35" fmla="*/ 237 h 267"/>
                <a:gd name="T36" fmla="*/ 226 w 274"/>
                <a:gd name="T37" fmla="*/ 228 h 267"/>
                <a:gd name="T38" fmla="*/ 247 w 274"/>
                <a:gd name="T39" fmla="*/ 192 h 267"/>
                <a:gd name="T40" fmla="*/ 264 w 274"/>
                <a:gd name="T41" fmla="*/ 141 h 267"/>
                <a:gd name="T42" fmla="*/ 274 w 274"/>
                <a:gd name="T43" fmla="*/ 115 h 267"/>
                <a:gd name="T44" fmla="*/ 155 w 274"/>
                <a:gd name="T45" fmla="*/ 267 h 267"/>
                <a:gd name="T46" fmla="*/ 178 w 274"/>
                <a:gd name="T47" fmla="*/ 246 h 267"/>
                <a:gd name="T48" fmla="*/ 153 w 274"/>
                <a:gd name="T49" fmla="*/ 245 h 267"/>
                <a:gd name="T50" fmla="*/ 145 w 274"/>
                <a:gd name="T51" fmla="*/ 252 h 267"/>
                <a:gd name="T52" fmla="*/ 125 w 274"/>
                <a:gd name="T53" fmla="*/ 248 h 267"/>
                <a:gd name="T54" fmla="*/ 99 w 274"/>
                <a:gd name="T55" fmla="*/ 249 h 267"/>
                <a:gd name="T56" fmla="*/ 121 w 274"/>
                <a:gd name="T57" fmla="*/ 267 h 267"/>
                <a:gd name="T58" fmla="*/ 0 w 274"/>
                <a:gd name="T59" fmla="*/ 129 h 267"/>
                <a:gd name="T60" fmla="*/ 62 w 274"/>
                <a:gd name="T61" fmla="*/ 26 h 267"/>
                <a:gd name="T62" fmla="*/ 19 w 274"/>
                <a:gd name="T63" fmla="*/ 87 h 267"/>
                <a:gd name="T64" fmla="*/ 31 w 274"/>
                <a:gd name="T65" fmla="*/ 84 h 267"/>
                <a:gd name="T66" fmla="*/ 50 w 274"/>
                <a:gd name="T67" fmla="*/ 91 h 267"/>
                <a:gd name="T68" fmla="*/ 60 w 274"/>
                <a:gd name="T69" fmla="*/ 88 h 267"/>
                <a:gd name="T70" fmla="*/ 46 w 274"/>
                <a:gd name="T71" fmla="*/ 106 h 267"/>
                <a:gd name="T72" fmla="*/ 35 w 274"/>
                <a:gd name="T73" fmla="*/ 122 h 267"/>
                <a:gd name="T74" fmla="*/ 45 w 274"/>
                <a:gd name="T75" fmla="*/ 157 h 267"/>
                <a:gd name="T76" fmla="*/ 54 w 274"/>
                <a:gd name="T77" fmla="*/ 180 h 267"/>
                <a:gd name="T78" fmla="*/ 87 w 274"/>
                <a:gd name="T79" fmla="*/ 210 h 267"/>
                <a:gd name="T80" fmla="*/ 95 w 274"/>
                <a:gd name="T81" fmla="*/ 188 h 267"/>
                <a:gd name="T82" fmla="*/ 98 w 274"/>
                <a:gd name="T83" fmla="*/ 169 h 267"/>
                <a:gd name="T84" fmla="*/ 104 w 274"/>
                <a:gd name="T85" fmla="*/ 137 h 267"/>
                <a:gd name="T86" fmla="*/ 117 w 274"/>
                <a:gd name="T87" fmla="*/ 122 h 267"/>
                <a:gd name="T88" fmla="*/ 152 w 274"/>
                <a:gd name="T89" fmla="*/ 125 h 267"/>
                <a:gd name="T90" fmla="*/ 165 w 274"/>
                <a:gd name="T91" fmla="*/ 106 h 267"/>
                <a:gd name="T92" fmla="*/ 161 w 274"/>
                <a:gd name="T93" fmla="*/ 81 h 267"/>
                <a:gd name="T94" fmla="*/ 134 w 274"/>
                <a:gd name="T95" fmla="*/ 58 h 267"/>
                <a:gd name="T96" fmla="*/ 111 w 274"/>
                <a:gd name="T97" fmla="*/ 57 h 267"/>
                <a:gd name="T98" fmla="*/ 92 w 274"/>
                <a:gd name="T99" fmla="*/ 68 h 267"/>
                <a:gd name="T100" fmla="*/ 69 w 274"/>
                <a:gd name="T101" fmla="*/ 64 h 267"/>
                <a:gd name="T102" fmla="*/ 73 w 274"/>
                <a:gd name="T103" fmla="*/ 56 h 267"/>
                <a:gd name="T104" fmla="*/ 80 w 274"/>
                <a:gd name="T105" fmla="*/ 45 h 267"/>
                <a:gd name="T106" fmla="*/ 81 w 274"/>
                <a:gd name="T107" fmla="*/ 38 h 267"/>
                <a:gd name="T108" fmla="*/ 96 w 274"/>
                <a:gd name="T109" fmla="*/ 49 h 267"/>
                <a:gd name="T110" fmla="*/ 119 w 274"/>
                <a:gd name="T111" fmla="*/ 47 h 267"/>
                <a:gd name="T112" fmla="*/ 137 w 274"/>
                <a:gd name="T113" fmla="*/ 45 h 267"/>
                <a:gd name="T114" fmla="*/ 141 w 274"/>
                <a:gd name="T115" fmla="*/ 28 h 267"/>
                <a:gd name="T116" fmla="*/ 161 w 274"/>
                <a:gd name="T117" fmla="*/ 22 h 267"/>
                <a:gd name="T118" fmla="*/ 132 w 274"/>
                <a:gd name="T119" fmla="*/ 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267">
                  <a:moveTo>
                    <a:pt x="161" y="1"/>
                  </a:moveTo>
                  <a:lnTo>
                    <a:pt x="161" y="1"/>
                  </a:lnTo>
                  <a:lnTo>
                    <a:pt x="169" y="3"/>
                  </a:lnTo>
                  <a:lnTo>
                    <a:pt x="178" y="5"/>
                  </a:lnTo>
                  <a:lnTo>
                    <a:pt x="188" y="8"/>
                  </a:lnTo>
                  <a:lnTo>
                    <a:pt x="201" y="14"/>
                  </a:lnTo>
                  <a:lnTo>
                    <a:pt x="214" y="22"/>
                  </a:lnTo>
                  <a:lnTo>
                    <a:pt x="226" y="31"/>
                  </a:lnTo>
                  <a:lnTo>
                    <a:pt x="238" y="43"/>
                  </a:lnTo>
                  <a:lnTo>
                    <a:pt x="238" y="43"/>
                  </a:lnTo>
                  <a:lnTo>
                    <a:pt x="234" y="39"/>
                  </a:lnTo>
                  <a:lnTo>
                    <a:pt x="225" y="31"/>
                  </a:lnTo>
                  <a:lnTo>
                    <a:pt x="213" y="22"/>
                  </a:lnTo>
                  <a:lnTo>
                    <a:pt x="206" y="19"/>
                  </a:lnTo>
                  <a:lnTo>
                    <a:pt x="199" y="18"/>
                  </a:lnTo>
                  <a:lnTo>
                    <a:pt x="197" y="19"/>
                  </a:lnTo>
                  <a:lnTo>
                    <a:pt x="197" y="19"/>
                  </a:lnTo>
                  <a:lnTo>
                    <a:pt x="198" y="22"/>
                  </a:lnTo>
                  <a:lnTo>
                    <a:pt x="198" y="22"/>
                  </a:lnTo>
                  <a:lnTo>
                    <a:pt x="199" y="24"/>
                  </a:lnTo>
                  <a:lnTo>
                    <a:pt x="199" y="24"/>
                  </a:lnTo>
                  <a:lnTo>
                    <a:pt x="199" y="27"/>
                  </a:lnTo>
                  <a:lnTo>
                    <a:pt x="201" y="30"/>
                  </a:lnTo>
                  <a:lnTo>
                    <a:pt x="201" y="30"/>
                  </a:lnTo>
                  <a:lnTo>
                    <a:pt x="202" y="30"/>
                  </a:lnTo>
                  <a:lnTo>
                    <a:pt x="202" y="30"/>
                  </a:lnTo>
                  <a:lnTo>
                    <a:pt x="203" y="33"/>
                  </a:lnTo>
                  <a:lnTo>
                    <a:pt x="203" y="33"/>
                  </a:lnTo>
                  <a:lnTo>
                    <a:pt x="203" y="34"/>
                  </a:lnTo>
                  <a:lnTo>
                    <a:pt x="203" y="37"/>
                  </a:lnTo>
                  <a:lnTo>
                    <a:pt x="203" y="39"/>
                  </a:lnTo>
                  <a:lnTo>
                    <a:pt x="206" y="39"/>
                  </a:lnTo>
                  <a:lnTo>
                    <a:pt x="206" y="39"/>
                  </a:lnTo>
                  <a:lnTo>
                    <a:pt x="209" y="39"/>
                  </a:lnTo>
                  <a:lnTo>
                    <a:pt x="209" y="39"/>
                  </a:lnTo>
                  <a:lnTo>
                    <a:pt x="210" y="38"/>
                  </a:lnTo>
                  <a:lnTo>
                    <a:pt x="210" y="38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9" y="34"/>
                  </a:lnTo>
                  <a:lnTo>
                    <a:pt x="210" y="33"/>
                  </a:lnTo>
                  <a:lnTo>
                    <a:pt x="210" y="33"/>
                  </a:lnTo>
                  <a:lnTo>
                    <a:pt x="214" y="35"/>
                  </a:lnTo>
                  <a:lnTo>
                    <a:pt x="215" y="37"/>
                  </a:lnTo>
                  <a:lnTo>
                    <a:pt x="215" y="37"/>
                  </a:lnTo>
                  <a:lnTo>
                    <a:pt x="217" y="39"/>
                  </a:lnTo>
                  <a:lnTo>
                    <a:pt x="217" y="39"/>
                  </a:lnTo>
                  <a:lnTo>
                    <a:pt x="215" y="41"/>
                  </a:lnTo>
                  <a:lnTo>
                    <a:pt x="215" y="41"/>
                  </a:lnTo>
                  <a:lnTo>
                    <a:pt x="214" y="42"/>
                  </a:lnTo>
                  <a:lnTo>
                    <a:pt x="214" y="42"/>
                  </a:lnTo>
                  <a:lnTo>
                    <a:pt x="215" y="45"/>
                  </a:lnTo>
                  <a:lnTo>
                    <a:pt x="215" y="45"/>
                  </a:lnTo>
                  <a:lnTo>
                    <a:pt x="215" y="45"/>
                  </a:lnTo>
                  <a:lnTo>
                    <a:pt x="217" y="45"/>
                  </a:lnTo>
                  <a:lnTo>
                    <a:pt x="217" y="45"/>
                  </a:lnTo>
                  <a:lnTo>
                    <a:pt x="221" y="43"/>
                  </a:lnTo>
                  <a:lnTo>
                    <a:pt x="221" y="43"/>
                  </a:lnTo>
                  <a:lnTo>
                    <a:pt x="224" y="43"/>
                  </a:lnTo>
                  <a:lnTo>
                    <a:pt x="224" y="43"/>
                  </a:lnTo>
                  <a:lnTo>
                    <a:pt x="225" y="45"/>
                  </a:lnTo>
                  <a:lnTo>
                    <a:pt x="225" y="45"/>
                  </a:lnTo>
                  <a:lnTo>
                    <a:pt x="229" y="47"/>
                  </a:lnTo>
                  <a:lnTo>
                    <a:pt x="229" y="47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2" y="51"/>
                  </a:lnTo>
                  <a:lnTo>
                    <a:pt x="232" y="51"/>
                  </a:lnTo>
                  <a:lnTo>
                    <a:pt x="234" y="53"/>
                  </a:lnTo>
                  <a:lnTo>
                    <a:pt x="234" y="53"/>
                  </a:lnTo>
                  <a:lnTo>
                    <a:pt x="237" y="54"/>
                  </a:lnTo>
                  <a:lnTo>
                    <a:pt x="238" y="56"/>
                  </a:lnTo>
                  <a:lnTo>
                    <a:pt x="238" y="56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45" y="62"/>
                  </a:lnTo>
                  <a:lnTo>
                    <a:pt x="245" y="62"/>
                  </a:lnTo>
                  <a:lnTo>
                    <a:pt x="248" y="65"/>
                  </a:lnTo>
                  <a:lnTo>
                    <a:pt x="248" y="65"/>
                  </a:lnTo>
                  <a:lnTo>
                    <a:pt x="248" y="69"/>
                  </a:lnTo>
                  <a:lnTo>
                    <a:pt x="248" y="69"/>
                  </a:lnTo>
                  <a:lnTo>
                    <a:pt x="249" y="73"/>
                  </a:lnTo>
                  <a:lnTo>
                    <a:pt x="249" y="73"/>
                  </a:lnTo>
                  <a:lnTo>
                    <a:pt x="251" y="76"/>
                  </a:lnTo>
                  <a:lnTo>
                    <a:pt x="251" y="76"/>
                  </a:lnTo>
                  <a:lnTo>
                    <a:pt x="253" y="77"/>
                  </a:lnTo>
                  <a:lnTo>
                    <a:pt x="253" y="77"/>
                  </a:lnTo>
                  <a:lnTo>
                    <a:pt x="257" y="80"/>
                  </a:lnTo>
                  <a:lnTo>
                    <a:pt x="257" y="80"/>
                  </a:lnTo>
                  <a:lnTo>
                    <a:pt x="259" y="81"/>
                  </a:lnTo>
                  <a:lnTo>
                    <a:pt x="259" y="83"/>
                  </a:lnTo>
                  <a:lnTo>
                    <a:pt x="259" y="83"/>
                  </a:lnTo>
                  <a:lnTo>
                    <a:pt x="257" y="84"/>
                  </a:lnTo>
                  <a:lnTo>
                    <a:pt x="257" y="84"/>
                  </a:lnTo>
                  <a:lnTo>
                    <a:pt x="255" y="84"/>
                  </a:lnTo>
                  <a:lnTo>
                    <a:pt x="255" y="84"/>
                  </a:lnTo>
                  <a:lnTo>
                    <a:pt x="255" y="87"/>
                  </a:lnTo>
                  <a:lnTo>
                    <a:pt x="255" y="87"/>
                  </a:lnTo>
                  <a:lnTo>
                    <a:pt x="255" y="88"/>
                  </a:lnTo>
                  <a:lnTo>
                    <a:pt x="255" y="89"/>
                  </a:lnTo>
                  <a:lnTo>
                    <a:pt x="255" y="89"/>
                  </a:lnTo>
                  <a:lnTo>
                    <a:pt x="252" y="91"/>
                  </a:lnTo>
                  <a:lnTo>
                    <a:pt x="251" y="91"/>
                  </a:lnTo>
                  <a:lnTo>
                    <a:pt x="248" y="92"/>
                  </a:lnTo>
                  <a:lnTo>
                    <a:pt x="247" y="93"/>
                  </a:lnTo>
                  <a:lnTo>
                    <a:pt x="247" y="93"/>
                  </a:lnTo>
                  <a:lnTo>
                    <a:pt x="247" y="95"/>
                  </a:lnTo>
                  <a:lnTo>
                    <a:pt x="247" y="95"/>
                  </a:lnTo>
                  <a:lnTo>
                    <a:pt x="249" y="96"/>
                  </a:lnTo>
                  <a:lnTo>
                    <a:pt x="249" y="96"/>
                  </a:lnTo>
                  <a:lnTo>
                    <a:pt x="249" y="95"/>
                  </a:lnTo>
                  <a:lnTo>
                    <a:pt x="249" y="95"/>
                  </a:lnTo>
                  <a:lnTo>
                    <a:pt x="249" y="93"/>
                  </a:lnTo>
                  <a:lnTo>
                    <a:pt x="251" y="93"/>
                  </a:lnTo>
                  <a:lnTo>
                    <a:pt x="251" y="93"/>
                  </a:lnTo>
                  <a:lnTo>
                    <a:pt x="253" y="93"/>
                  </a:lnTo>
                  <a:lnTo>
                    <a:pt x="253" y="93"/>
                  </a:lnTo>
                  <a:lnTo>
                    <a:pt x="256" y="93"/>
                  </a:lnTo>
                  <a:lnTo>
                    <a:pt x="256" y="93"/>
                  </a:lnTo>
                  <a:lnTo>
                    <a:pt x="256" y="92"/>
                  </a:lnTo>
                  <a:lnTo>
                    <a:pt x="256" y="92"/>
                  </a:lnTo>
                  <a:lnTo>
                    <a:pt x="256" y="92"/>
                  </a:lnTo>
                  <a:lnTo>
                    <a:pt x="256" y="89"/>
                  </a:lnTo>
                  <a:lnTo>
                    <a:pt x="256" y="89"/>
                  </a:lnTo>
                  <a:lnTo>
                    <a:pt x="257" y="87"/>
                  </a:lnTo>
                  <a:lnTo>
                    <a:pt x="257" y="87"/>
                  </a:lnTo>
                  <a:lnTo>
                    <a:pt x="257" y="88"/>
                  </a:lnTo>
                  <a:lnTo>
                    <a:pt x="259" y="87"/>
                  </a:lnTo>
                  <a:lnTo>
                    <a:pt x="259" y="87"/>
                  </a:lnTo>
                  <a:lnTo>
                    <a:pt x="260" y="85"/>
                  </a:lnTo>
                  <a:lnTo>
                    <a:pt x="260" y="85"/>
                  </a:lnTo>
                  <a:lnTo>
                    <a:pt x="262" y="85"/>
                  </a:lnTo>
                  <a:lnTo>
                    <a:pt x="262" y="85"/>
                  </a:lnTo>
                  <a:lnTo>
                    <a:pt x="262" y="85"/>
                  </a:lnTo>
                  <a:lnTo>
                    <a:pt x="262" y="83"/>
                  </a:lnTo>
                  <a:lnTo>
                    <a:pt x="262" y="83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3" y="80"/>
                  </a:lnTo>
                  <a:lnTo>
                    <a:pt x="266" y="89"/>
                  </a:lnTo>
                  <a:lnTo>
                    <a:pt x="266" y="89"/>
                  </a:lnTo>
                  <a:lnTo>
                    <a:pt x="264" y="89"/>
                  </a:lnTo>
                  <a:lnTo>
                    <a:pt x="264" y="91"/>
                  </a:lnTo>
                  <a:lnTo>
                    <a:pt x="264" y="91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4" y="98"/>
                  </a:lnTo>
                  <a:lnTo>
                    <a:pt x="264" y="98"/>
                  </a:lnTo>
                  <a:lnTo>
                    <a:pt x="264" y="103"/>
                  </a:lnTo>
                  <a:lnTo>
                    <a:pt x="264" y="103"/>
                  </a:lnTo>
                  <a:lnTo>
                    <a:pt x="264" y="107"/>
                  </a:lnTo>
                  <a:lnTo>
                    <a:pt x="264" y="107"/>
                  </a:lnTo>
                  <a:lnTo>
                    <a:pt x="264" y="112"/>
                  </a:lnTo>
                  <a:lnTo>
                    <a:pt x="264" y="112"/>
                  </a:lnTo>
                  <a:lnTo>
                    <a:pt x="263" y="114"/>
                  </a:lnTo>
                  <a:lnTo>
                    <a:pt x="263" y="114"/>
                  </a:lnTo>
                  <a:lnTo>
                    <a:pt x="263" y="115"/>
                  </a:lnTo>
                  <a:lnTo>
                    <a:pt x="262" y="114"/>
                  </a:lnTo>
                  <a:lnTo>
                    <a:pt x="262" y="114"/>
                  </a:lnTo>
                  <a:lnTo>
                    <a:pt x="260" y="110"/>
                  </a:lnTo>
                  <a:lnTo>
                    <a:pt x="259" y="110"/>
                  </a:lnTo>
                  <a:lnTo>
                    <a:pt x="259" y="110"/>
                  </a:lnTo>
                  <a:lnTo>
                    <a:pt x="259" y="108"/>
                  </a:lnTo>
                  <a:lnTo>
                    <a:pt x="256" y="108"/>
                  </a:lnTo>
                  <a:lnTo>
                    <a:pt x="256" y="108"/>
                  </a:lnTo>
                  <a:lnTo>
                    <a:pt x="255" y="108"/>
                  </a:lnTo>
                  <a:lnTo>
                    <a:pt x="253" y="108"/>
                  </a:lnTo>
                  <a:lnTo>
                    <a:pt x="253" y="108"/>
                  </a:lnTo>
                  <a:lnTo>
                    <a:pt x="253" y="111"/>
                  </a:lnTo>
                  <a:lnTo>
                    <a:pt x="253" y="112"/>
                  </a:lnTo>
                  <a:lnTo>
                    <a:pt x="253" y="112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47" y="111"/>
                  </a:lnTo>
                  <a:lnTo>
                    <a:pt x="247" y="112"/>
                  </a:lnTo>
                  <a:lnTo>
                    <a:pt x="247" y="112"/>
                  </a:lnTo>
                  <a:lnTo>
                    <a:pt x="245" y="115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4" y="118"/>
                  </a:lnTo>
                  <a:lnTo>
                    <a:pt x="243" y="121"/>
                  </a:lnTo>
                  <a:lnTo>
                    <a:pt x="243" y="121"/>
                  </a:lnTo>
                  <a:lnTo>
                    <a:pt x="241" y="122"/>
                  </a:lnTo>
                  <a:lnTo>
                    <a:pt x="238" y="122"/>
                  </a:lnTo>
                  <a:lnTo>
                    <a:pt x="238" y="122"/>
                  </a:lnTo>
                  <a:lnTo>
                    <a:pt x="234" y="123"/>
                  </a:lnTo>
                  <a:lnTo>
                    <a:pt x="234" y="123"/>
                  </a:lnTo>
                  <a:lnTo>
                    <a:pt x="234" y="125"/>
                  </a:lnTo>
                  <a:lnTo>
                    <a:pt x="233" y="126"/>
                  </a:lnTo>
                  <a:lnTo>
                    <a:pt x="233" y="126"/>
                  </a:lnTo>
                  <a:lnTo>
                    <a:pt x="232" y="127"/>
                  </a:lnTo>
                  <a:lnTo>
                    <a:pt x="230" y="129"/>
                  </a:lnTo>
                  <a:lnTo>
                    <a:pt x="230" y="129"/>
                  </a:lnTo>
                  <a:lnTo>
                    <a:pt x="230" y="133"/>
                  </a:lnTo>
                  <a:lnTo>
                    <a:pt x="230" y="133"/>
                  </a:lnTo>
                  <a:lnTo>
                    <a:pt x="230" y="134"/>
                  </a:lnTo>
                  <a:lnTo>
                    <a:pt x="230" y="135"/>
                  </a:lnTo>
                  <a:lnTo>
                    <a:pt x="230" y="135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6" y="138"/>
                  </a:lnTo>
                  <a:lnTo>
                    <a:pt x="225" y="139"/>
                  </a:lnTo>
                  <a:lnTo>
                    <a:pt x="225" y="139"/>
                  </a:lnTo>
                  <a:lnTo>
                    <a:pt x="220" y="141"/>
                  </a:lnTo>
                  <a:lnTo>
                    <a:pt x="220" y="141"/>
                  </a:lnTo>
                  <a:lnTo>
                    <a:pt x="220" y="142"/>
                  </a:lnTo>
                  <a:lnTo>
                    <a:pt x="220" y="144"/>
                  </a:lnTo>
                  <a:lnTo>
                    <a:pt x="218" y="144"/>
                  </a:lnTo>
                  <a:lnTo>
                    <a:pt x="218" y="144"/>
                  </a:lnTo>
                  <a:lnTo>
                    <a:pt x="215" y="144"/>
                  </a:lnTo>
                  <a:lnTo>
                    <a:pt x="213" y="144"/>
                  </a:lnTo>
                  <a:lnTo>
                    <a:pt x="213" y="144"/>
                  </a:lnTo>
                  <a:lnTo>
                    <a:pt x="211" y="145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3" y="152"/>
                  </a:lnTo>
                  <a:lnTo>
                    <a:pt x="203" y="152"/>
                  </a:lnTo>
                  <a:lnTo>
                    <a:pt x="202" y="152"/>
                  </a:lnTo>
                  <a:lnTo>
                    <a:pt x="202" y="154"/>
                  </a:lnTo>
                  <a:lnTo>
                    <a:pt x="202" y="154"/>
                  </a:lnTo>
                  <a:lnTo>
                    <a:pt x="202" y="157"/>
                  </a:lnTo>
                  <a:lnTo>
                    <a:pt x="203" y="158"/>
                  </a:lnTo>
                  <a:lnTo>
                    <a:pt x="203" y="158"/>
                  </a:lnTo>
                  <a:lnTo>
                    <a:pt x="207" y="164"/>
                  </a:lnTo>
                  <a:lnTo>
                    <a:pt x="207" y="164"/>
                  </a:lnTo>
                  <a:lnTo>
                    <a:pt x="209" y="167"/>
                  </a:lnTo>
                  <a:lnTo>
                    <a:pt x="207" y="169"/>
                  </a:lnTo>
                  <a:lnTo>
                    <a:pt x="207" y="169"/>
                  </a:lnTo>
                  <a:lnTo>
                    <a:pt x="206" y="173"/>
                  </a:lnTo>
                  <a:lnTo>
                    <a:pt x="206" y="173"/>
                  </a:lnTo>
                  <a:lnTo>
                    <a:pt x="206" y="176"/>
                  </a:lnTo>
                  <a:lnTo>
                    <a:pt x="206" y="179"/>
                  </a:lnTo>
                  <a:lnTo>
                    <a:pt x="206" y="179"/>
                  </a:lnTo>
                  <a:lnTo>
                    <a:pt x="209" y="183"/>
                  </a:lnTo>
                  <a:lnTo>
                    <a:pt x="209" y="183"/>
                  </a:lnTo>
                  <a:lnTo>
                    <a:pt x="207" y="184"/>
                  </a:lnTo>
                  <a:lnTo>
                    <a:pt x="207" y="186"/>
                  </a:lnTo>
                  <a:lnTo>
                    <a:pt x="207" y="187"/>
                  </a:lnTo>
                  <a:lnTo>
                    <a:pt x="207" y="187"/>
                  </a:lnTo>
                  <a:lnTo>
                    <a:pt x="213" y="191"/>
                  </a:lnTo>
                  <a:lnTo>
                    <a:pt x="213" y="191"/>
                  </a:lnTo>
                  <a:lnTo>
                    <a:pt x="217" y="194"/>
                  </a:lnTo>
                  <a:lnTo>
                    <a:pt x="217" y="194"/>
                  </a:lnTo>
                  <a:lnTo>
                    <a:pt x="217" y="199"/>
                  </a:lnTo>
                  <a:lnTo>
                    <a:pt x="217" y="199"/>
                  </a:lnTo>
                  <a:lnTo>
                    <a:pt x="220" y="204"/>
                  </a:lnTo>
                  <a:lnTo>
                    <a:pt x="221" y="209"/>
                  </a:lnTo>
                  <a:lnTo>
                    <a:pt x="220" y="211"/>
                  </a:lnTo>
                  <a:lnTo>
                    <a:pt x="220" y="211"/>
                  </a:lnTo>
                  <a:lnTo>
                    <a:pt x="218" y="214"/>
                  </a:lnTo>
                  <a:lnTo>
                    <a:pt x="218" y="215"/>
                  </a:lnTo>
                  <a:lnTo>
                    <a:pt x="218" y="215"/>
                  </a:lnTo>
                  <a:lnTo>
                    <a:pt x="220" y="218"/>
                  </a:lnTo>
                  <a:lnTo>
                    <a:pt x="220" y="218"/>
                  </a:lnTo>
                  <a:lnTo>
                    <a:pt x="222" y="219"/>
                  </a:lnTo>
                  <a:lnTo>
                    <a:pt x="222" y="219"/>
                  </a:lnTo>
                  <a:lnTo>
                    <a:pt x="222" y="221"/>
                  </a:lnTo>
                  <a:lnTo>
                    <a:pt x="222" y="221"/>
                  </a:lnTo>
                  <a:lnTo>
                    <a:pt x="218" y="226"/>
                  </a:lnTo>
                  <a:lnTo>
                    <a:pt x="218" y="226"/>
                  </a:lnTo>
                  <a:lnTo>
                    <a:pt x="217" y="230"/>
                  </a:lnTo>
                  <a:lnTo>
                    <a:pt x="217" y="230"/>
                  </a:lnTo>
                  <a:lnTo>
                    <a:pt x="213" y="236"/>
                  </a:lnTo>
                  <a:lnTo>
                    <a:pt x="213" y="236"/>
                  </a:lnTo>
                  <a:lnTo>
                    <a:pt x="210" y="237"/>
                  </a:lnTo>
                  <a:lnTo>
                    <a:pt x="210" y="238"/>
                  </a:lnTo>
                  <a:lnTo>
                    <a:pt x="210" y="238"/>
                  </a:lnTo>
                  <a:lnTo>
                    <a:pt x="209" y="241"/>
                  </a:lnTo>
                  <a:lnTo>
                    <a:pt x="209" y="242"/>
                  </a:lnTo>
                  <a:lnTo>
                    <a:pt x="210" y="241"/>
                  </a:lnTo>
                  <a:lnTo>
                    <a:pt x="210" y="241"/>
                  </a:lnTo>
                  <a:lnTo>
                    <a:pt x="215" y="237"/>
                  </a:lnTo>
                  <a:lnTo>
                    <a:pt x="215" y="237"/>
                  </a:lnTo>
                  <a:lnTo>
                    <a:pt x="221" y="234"/>
                  </a:lnTo>
                  <a:lnTo>
                    <a:pt x="224" y="232"/>
                  </a:lnTo>
                  <a:lnTo>
                    <a:pt x="224" y="232"/>
                  </a:lnTo>
                  <a:lnTo>
                    <a:pt x="225" y="232"/>
                  </a:lnTo>
                  <a:lnTo>
                    <a:pt x="225" y="233"/>
                  </a:lnTo>
                  <a:lnTo>
                    <a:pt x="226" y="228"/>
                  </a:lnTo>
                  <a:lnTo>
                    <a:pt x="226" y="228"/>
                  </a:lnTo>
                  <a:lnTo>
                    <a:pt x="230" y="219"/>
                  </a:lnTo>
                  <a:lnTo>
                    <a:pt x="233" y="217"/>
                  </a:lnTo>
                  <a:lnTo>
                    <a:pt x="233" y="217"/>
                  </a:lnTo>
                  <a:lnTo>
                    <a:pt x="236" y="211"/>
                  </a:lnTo>
                  <a:lnTo>
                    <a:pt x="236" y="211"/>
                  </a:lnTo>
                  <a:lnTo>
                    <a:pt x="238" y="206"/>
                  </a:lnTo>
                  <a:lnTo>
                    <a:pt x="238" y="206"/>
                  </a:lnTo>
                  <a:lnTo>
                    <a:pt x="240" y="204"/>
                  </a:lnTo>
                  <a:lnTo>
                    <a:pt x="241" y="204"/>
                  </a:lnTo>
                  <a:lnTo>
                    <a:pt x="243" y="204"/>
                  </a:lnTo>
                  <a:lnTo>
                    <a:pt x="243" y="200"/>
                  </a:lnTo>
                  <a:lnTo>
                    <a:pt x="243" y="200"/>
                  </a:lnTo>
                  <a:lnTo>
                    <a:pt x="244" y="196"/>
                  </a:lnTo>
                  <a:lnTo>
                    <a:pt x="247" y="192"/>
                  </a:lnTo>
                  <a:lnTo>
                    <a:pt x="247" y="192"/>
                  </a:lnTo>
                  <a:lnTo>
                    <a:pt x="247" y="188"/>
                  </a:lnTo>
                  <a:lnTo>
                    <a:pt x="247" y="186"/>
                  </a:lnTo>
                  <a:lnTo>
                    <a:pt x="247" y="184"/>
                  </a:lnTo>
                  <a:lnTo>
                    <a:pt x="248" y="181"/>
                  </a:lnTo>
                  <a:lnTo>
                    <a:pt x="248" y="181"/>
                  </a:lnTo>
                  <a:lnTo>
                    <a:pt x="252" y="179"/>
                  </a:lnTo>
                  <a:lnTo>
                    <a:pt x="253" y="177"/>
                  </a:lnTo>
                  <a:lnTo>
                    <a:pt x="253" y="177"/>
                  </a:lnTo>
                  <a:lnTo>
                    <a:pt x="256" y="172"/>
                  </a:lnTo>
                  <a:lnTo>
                    <a:pt x="256" y="172"/>
                  </a:lnTo>
                  <a:lnTo>
                    <a:pt x="262" y="164"/>
                  </a:lnTo>
                  <a:lnTo>
                    <a:pt x="263" y="160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6" y="138"/>
                  </a:lnTo>
                  <a:lnTo>
                    <a:pt x="267" y="135"/>
                  </a:lnTo>
                  <a:lnTo>
                    <a:pt x="267" y="131"/>
                  </a:lnTo>
                  <a:lnTo>
                    <a:pt x="267" y="131"/>
                  </a:lnTo>
                  <a:lnTo>
                    <a:pt x="266" y="127"/>
                  </a:lnTo>
                  <a:lnTo>
                    <a:pt x="266" y="126"/>
                  </a:lnTo>
                  <a:lnTo>
                    <a:pt x="266" y="126"/>
                  </a:lnTo>
                  <a:lnTo>
                    <a:pt x="267" y="123"/>
                  </a:lnTo>
                  <a:lnTo>
                    <a:pt x="268" y="122"/>
                  </a:lnTo>
                  <a:lnTo>
                    <a:pt x="268" y="122"/>
                  </a:lnTo>
                  <a:lnTo>
                    <a:pt x="271" y="118"/>
                  </a:lnTo>
                  <a:lnTo>
                    <a:pt x="271" y="118"/>
                  </a:lnTo>
                  <a:lnTo>
                    <a:pt x="272" y="114"/>
                  </a:lnTo>
                  <a:lnTo>
                    <a:pt x="274" y="115"/>
                  </a:lnTo>
                  <a:lnTo>
                    <a:pt x="274" y="115"/>
                  </a:lnTo>
                  <a:lnTo>
                    <a:pt x="274" y="121"/>
                  </a:lnTo>
                  <a:lnTo>
                    <a:pt x="274" y="135"/>
                  </a:lnTo>
                  <a:lnTo>
                    <a:pt x="270" y="157"/>
                  </a:lnTo>
                  <a:lnTo>
                    <a:pt x="267" y="171"/>
                  </a:lnTo>
                  <a:lnTo>
                    <a:pt x="263" y="183"/>
                  </a:lnTo>
                  <a:lnTo>
                    <a:pt x="257" y="196"/>
                  </a:lnTo>
                  <a:lnTo>
                    <a:pt x="249" y="210"/>
                  </a:lnTo>
                  <a:lnTo>
                    <a:pt x="240" y="223"/>
                  </a:lnTo>
                  <a:lnTo>
                    <a:pt x="229" y="234"/>
                  </a:lnTo>
                  <a:lnTo>
                    <a:pt x="214" y="245"/>
                  </a:lnTo>
                  <a:lnTo>
                    <a:pt x="198" y="255"/>
                  </a:lnTo>
                  <a:lnTo>
                    <a:pt x="178" y="261"/>
                  </a:lnTo>
                  <a:lnTo>
                    <a:pt x="155" y="267"/>
                  </a:lnTo>
                  <a:lnTo>
                    <a:pt x="155" y="267"/>
                  </a:lnTo>
                  <a:lnTo>
                    <a:pt x="169" y="263"/>
                  </a:lnTo>
                  <a:lnTo>
                    <a:pt x="182" y="259"/>
                  </a:lnTo>
                  <a:lnTo>
                    <a:pt x="186" y="256"/>
                  </a:lnTo>
                  <a:lnTo>
                    <a:pt x="187" y="255"/>
                  </a:lnTo>
                  <a:lnTo>
                    <a:pt x="187" y="255"/>
                  </a:lnTo>
                  <a:lnTo>
                    <a:pt x="187" y="252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4" y="249"/>
                  </a:lnTo>
                  <a:lnTo>
                    <a:pt x="182" y="248"/>
                  </a:lnTo>
                  <a:lnTo>
                    <a:pt x="182" y="248"/>
                  </a:lnTo>
                  <a:lnTo>
                    <a:pt x="178" y="245"/>
                  </a:lnTo>
                  <a:lnTo>
                    <a:pt x="178" y="246"/>
                  </a:lnTo>
                  <a:lnTo>
                    <a:pt x="178" y="246"/>
                  </a:lnTo>
                  <a:lnTo>
                    <a:pt x="173" y="246"/>
                  </a:lnTo>
                  <a:lnTo>
                    <a:pt x="173" y="246"/>
                  </a:lnTo>
                  <a:lnTo>
                    <a:pt x="168" y="246"/>
                  </a:lnTo>
                  <a:lnTo>
                    <a:pt x="165" y="245"/>
                  </a:lnTo>
                  <a:lnTo>
                    <a:pt x="165" y="245"/>
                  </a:lnTo>
                  <a:lnTo>
                    <a:pt x="161" y="242"/>
                  </a:lnTo>
                  <a:lnTo>
                    <a:pt x="160" y="241"/>
                  </a:lnTo>
                  <a:lnTo>
                    <a:pt x="159" y="242"/>
                  </a:lnTo>
                  <a:lnTo>
                    <a:pt x="159" y="242"/>
                  </a:lnTo>
                  <a:lnTo>
                    <a:pt x="159" y="244"/>
                  </a:lnTo>
                  <a:lnTo>
                    <a:pt x="159" y="244"/>
                  </a:lnTo>
                  <a:lnTo>
                    <a:pt x="157" y="245"/>
                  </a:lnTo>
                  <a:lnTo>
                    <a:pt x="157" y="245"/>
                  </a:lnTo>
                  <a:lnTo>
                    <a:pt x="156" y="245"/>
                  </a:lnTo>
                  <a:lnTo>
                    <a:pt x="153" y="245"/>
                  </a:lnTo>
                  <a:lnTo>
                    <a:pt x="149" y="245"/>
                  </a:lnTo>
                  <a:lnTo>
                    <a:pt x="149" y="245"/>
                  </a:lnTo>
                  <a:lnTo>
                    <a:pt x="145" y="245"/>
                  </a:lnTo>
                  <a:lnTo>
                    <a:pt x="140" y="244"/>
                  </a:lnTo>
                  <a:lnTo>
                    <a:pt x="140" y="244"/>
                  </a:lnTo>
                  <a:lnTo>
                    <a:pt x="138" y="242"/>
                  </a:lnTo>
                  <a:lnTo>
                    <a:pt x="137" y="242"/>
                  </a:lnTo>
                  <a:lnTo>
                    <a:pt x="137" y="242"/>
                  </a:lnTo>
                  <a:lnTo>
                    <a:pt x="136" y="244"/>
                  </a:lnTo>
                  <a:lnTo>
                    <a:pt x="134" y="245"/>
                  </a:lnTo>
                  <a:lnTo>
                    <a:pt x="140" y="248"/>
                  </a:lnTo>
                  <a:lnTo>
                    <a:pt x="144" y="251"/>
                  </a:lnTo>
                  <a:lnTo>
                    <a:pt x="144" y="251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5" y="253"/>
                  </a:lnTo>
                  <a:lnTo>
                    <a:pt x="145" y="253"/>
                  </a:lnTo>
                  <a:lnTo>
                    <a:pt x="142" y="253"/>
                  </a:lnTo>
                  <a:lnTo>
                    <a:pt x="140" y="253"/>
                  </a:lnTo>
                  <a:lnTo>
                    <a:pt x="140" y="253"/>
                  </a:lnTo>
                  <a:lnTo>
                    <a:pt x="134" y="256"/>
                  </a:lnTo>
                  <a:lnTo>
                    <a:pt x="133" y="256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49"/>
                  </a:lnTo>
                  <a:lnTo>
                    <a:pt x="126" y="248"/>
                  </a:lnTo>
                  <a:lnTo>
                    <a:pt x="125" y="248"/>
                  </a:lnTo>
                  <a:lnTo>
                    <a:pt x="125" y="248"/>
                  </a:lnTo>
                  <a:lnTo>
                    <a:pt x="121" y="248"/>
                  </a:lnTo>
                  <a:lnTo>
                    <a:pt x="123" y="252"/>
                  </a:lnTo>
                  <a:lnTo>
                    <a:pt x="123" y="252"/>
                  </a:lnTo>
                  <a:lnTo>
                    <a:pt x="118" y="252"/>
                  </a:lnTo>
                  <a:lnTo>
                    <a:pt x="118" y="252"/>
                  </a:lnTo>
                  <a:lnTo>
                    <a:pt x="115" y="253"/>
                  </a:lnTo>
                  <a:lnTo>
                    <a:pt x="115" y="253"/>
                  </a:lnTo>
                  <a:lnTo>
                    <a:pt x="114" y="252"/>
                  </a:lnTo>
                  <a:lnTo>
                    <a:pt x="114" y="252"/>
                  </a:lnTo>
                  <a:lnTo>
                    <a:pt x="111" y="251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102" y="249"/>
                  </a:lnTo>
                  <a:lnTo>
                    <a:pt x="102" y="249"/>
                  </a:lnTo>
                  <a:lnTo>
                    <a:pt x="99" y="249"/>
                  </a:lnTo>
                  <a:lnTo>
                    <a:pt x="99" y="249"/>
                  </a:lnTo>
                  <a:lnTo>
                    <a:pt x="95" y="252"/>
                  </a:lnTo>
                  <a:lnTo>
                    <a:pt x="92" y="252"/>
                  </a:lnTo>
                  <a:lnTo>
                    <a:pt x="92" y="252"/>
                  </a:lnTo>
                  <a:lnTo>
                    <a:pt x="88" y="252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88" y="255"/>
                  </a:lnTo>
                  <a:lnTo>
                    <a:pt x="98" y="259"/>
                  </a:lnTo>
                  <a:lnTo>
                    <a:pt x="104" y="261"/>
                  </a:lnTo>
                  <a:lnTo>
                    <a:pt x="113" y="264"/>
                  </a:lnTo>
                  <a:lnTo>
                    <a:pt x="122" y="265"/>
                  </a:lnTo>
                  <a:lnTo>
                    <a:pt x="133" y="267"/>
                  </a:lnTo>
                  <a:lnTo>
                    <a:pt x="133" y="267"/>
                  </a:lnTo>
                  <a:lnTo>
                    <a:pt x="121" y="267"/>
                  </a:lnTo>
                  <a:lnTo>
                    <a:pt x="108" y="264"/>
                  </a:lnTo>
                  <a:lnTo>
                    <a:pt x="92" y="260"/>
                  </a:lnTo>
                  <a:lnTo>
                    <a:pt x="73" y="252"/>
                  </a:lnTo>
                  <a:lnTo>
                    <a:pt x="64" y="246"/>
                  </a:lnTo>
                  <a:lnTo>
                    <a:pt x="54" y="240"/>
                  </a:lnTo>
                  <a:lnTo>
                    <a:pt x="45" y="232"/>
                  </a:lnTo>
                  <a:lnTo>
                    <a:pt x="35" y="222"/>
                  </a:lnTo>
                  <a:lnTo>
                    <a:pt x="27" y="211"/>
                  </a:lnTo>
                  <a:lnTo>
                    <a:pt x="19" y="199"/>
                  </a:lnTo>
                  <a:lnTo>
                    <a:pt x="19" y="199"/>
                  </a:lnTo>
                  <a:lnTo>
                    <a:pt x="12" y="186"/>
                  </a:lnTo>
                  <a:lnTo>
                    <a:pt x="7" y="172"/>
                  </a:lnTo>
                  <a:lnTo>
                    <a:pt x="3" y="157"/>
                  </a:lnTo>
                  <a:lnTo>
                    <a:pt x="2" y="142"/>
                  </a:lnTo>
                  <a:lnTo>
                    <a:pt x="0" y="129"/>
                  </a:lnTo>
                  <a:lnTo>
                    <a:pt x="2" y="114"/>
                  </a:lnTo>
                  <a:lnTo>
                    <a:pt x="4" y="100"/>
                  </a:lnTo>
                  <a:lnTo>
                    <a:pt x="10" y="87"/>
                  </a:lnTo>
                  <a:lnTo>
                    <a:pt x="15" y="73"/>
                  </a:lnTo>
                  <a:lnTo>
                    <a:pt x="23" y="61"/>
                  </a:lnTo>
                  <a:lnTo>
                    <a:pt x="31" y="49"/>
                  </a:lnTo>
                  <a:lnTo>
                    <a:pt x="42" y="38"/>
                  </a:lnTo>
                  <a:lnTo>
                    <a:pt x="54" y="28"/>
                  </a:lnTo>
                  <a:lnTo>
                    <a:pt x="68" y="19"/>
                  </a:lnTo>
                  <a:lnTo>
                    <a:pt x="84" y="11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90" y="10"/>
                  </a:lnTo>
                  <a:lnTo>
                    <a:pt x="77" y="16"/>
                  </a:lnTo>
                  <a:lnTo>
                    <a:pt x="62" y="26"/>
                  </a:lnTo>
                  <a:lnTo>
                    <a:pt x="48" y="38"/>
                  </a:lnTo>
                  <a:lnTo>
                    <a:pt x="41" y="46"/>
                  </a:lnTo>
                  <a:lnTo>
                    <a:pt x="33" y="54"/>
                  </a:lnTo>
                  <a:lnTo>
                    <a:pt x="27" y="64"/>
                  </a:lnTo>
                  <a:lnTo>
                    <a:pt x="20" y="75"/>
                  </a:lnTo>
                  <a:lnTo>
                    <a:pt x="15" y="85"/>
                  </a:lnTo>
                  <a:lnTo>
                    <a:pt x="11" y="98"/>
                  </a:lnTo>
                  <a:lnTo>
                    <a:pt x="12" y="99"/>
                  </a:lnTo>
                  <a:lnTo>
                    <a:pt x="12" y="99"/>
                  </a:lnTo>
                  <a:lnTo>
                    <a:pt x="14" y="98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6" y="77"/>
                  </a:lnTo>
                  <a:lnTo>
                    <a:pt x="26" y="77"/>
                  </a:lnTo>
                  <a:lnTo>
                    <a:pt x="29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1" y="77"/>
                  </a:lnTo>
                  <a:lnTo>
                    <a:pt x="31" y="80"/>
                  </a:lnTo>
                  <a:lnTo>
                    <a:pt x="31" y="84"/>
                  </a:lnTo>
                  <a:lnTo>
                    <a:pt x="31" y="84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31" y="98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41" y="102"/>
                  </a:lnTo>
                  <a:lnTo>
                    <a:pt x="41" y="102"/>
                  </a:lnTo>
                  <a:lnTo>
                    <a:pt x="45" y="96"/>
                  </a:lnTo>
                  <a:lnTo>
                    <a:pt x="45" y="96"/>
                  </a:lnTo>
                  <a:lnTo>
                    <a:pt x="48" y="95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1"/>
                  </a:lnTo>
                  <a:lnTo>
                    <a:pt x="50" y="89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3" y="85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8" y="81"/>
                  </a:lnTo>
                  <a:lnTo>
                    <a:pt x="60" y="81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60" y="85"/>
                  </a:lnTo>
                  <a:lnTo>
                    <a:pt x="60" y="87"/>
                  </a:lnTo>
                  <a:lnTo>
                    <a:pt x="60" y="88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7" y="89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3" y="96"/>
                  </a:lnTo>
                  <a:lnTo>
                    <a:pt x="53" y="96"/>
                  </a:lnTo>
                  <a:lnTo>
                    <a:pt x="52" y="99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6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3" y="108"/>
                  </a:lnTo>
                  <a:lnTo>
                    <a:pt x="42" y="108"/>
                  </a:lnTo>
                  <a:lnTo>
                    <a:pt x="42" y="108"/>
                  </a:lnTo>
                  <a:lnTo>
                    <a:pt x="39" y="108"/>
                  </a:lnTo>
                  <a:lnTo>
                    <a:pt x="39" y="108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33" y="108"/>
                  </a:lnTo>
                  <a:lnTo>
                    <a:pt x="31" y="111"/>
                  </a:lnTo>
                  <a:lnTo>
                    <a:pt x="31" y="111"/>
                  </a:lnTo>
                  <a:lnTo>
                    <a:pt x="33" y="116"/>
                  </a:lnTo>
                  <a:lnTo>
                    <a:pt x="35" y="122"/>
                  </a:lnTo>
                  <a:lnTo>
                    <a:pt x="35" y="122"/>
                  </a:lnTo>
                  <a:lnTo>
                    <a:pt x="35" y="127"/>
                  </a:lnTo>
                  <a:lnTo>
                    <a:pt x="35" y="130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9" y="134"/>
                  </a:lnTo>
                  <a:lnTo>
                    <a:pt x="41" y="137"/>
                  </a:lnTo>
                  <a:lnTo>
                    <a:pt x="41" y="137"/>
                  </a:lnTo>
                  <a:lnTo>
                    <a:pt x="42" y="139"/>
                  </a:lnTo>
                  <a:lnTo>
                    <a:pt x="42" y="144"/>
                  </a:lnTo>
                  <a:lnTo>
                    <a:pt x="45" y="146"/>
                  </a:lnTo>
                  <a:lnTo>
                    <a:pt x="45" y="146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5" y="157"/>
                  </a:lnTo>
                  <a:lnTo>
                    <a:pt x="45" y="161"/>
                  </a:lnTo>
                  <a:lnTo>
                    <a:pt x="45" y="161"/>
                  </a:lnTo>
                  <a:lnTo>
                    <a:pt x="48" y="165"/>
                  </a:lnTo>
                  <a:lnTo>
                    <a:pt x="49" y="167"/>
                  </a:lnTo>
                  <a:lnTo>
                    <a:pt x="49" y="167"/>
                  </a:lnTo>
                  <a:lnTo>
                    <a:pt x="46" y="169"/>
                  </a:lnTo>
                  <a:lnTo>
                    <a:pt x="46" y="171"/>
                  </a:lnTo>
                  <a:lnTo>
                    <a:pt x="46" y="172"/>
                  </a:lnTo>
                  <a:lnTo>
                    <a:pt x="46" y="172"/>
                  </a:lnTo>
                  <a:lnTo>
                    <a:pt x="50" y="175"/>
                  </a:lnTo>
                  <a:lnTo>
                    <a:pt x="52" y="177"/>
                  </a:lnTo>
                  <a:lnTo>
                    <a:pt x="52" y="177"/>
                  </a:lnTo>
                  <a:lnTo>
                    <a:pt x="53" y="179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7" y="180"/>
                  </a:lnTo>
                  <a:lnTo>
                    <a:pt x="58" y="181"/>
                  </a:lnTo>
                  <a:lnTo>
                    <a:pt x="58" y="181"/>
                  </a:lnTo>
                  <a:lnTo>
                    <a:pt x="58" y="187"/>
                  </a:lnTo>
                  <a:lnTo>
                    <a:pt x="64" y="194"/>
                  </a:lnTo>
                  <a:lnTo>
                    <a:pt x="69" y="199"/>
                  </a:lnTo>
                  <a:lnTo>
                    <a:pt x="69" y="199"/>
                  </a:lnTo>
                  <a:lnTo>
                    <a:pt x="69" y="200"/>
                  </a:lnTo>
                  <a:lnTo>
                    <a:pt x="69" y="202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80" y="206"/>
                  </a:lnTo>
                  <a:lnTo>
                    <a:pt x="80" y="206"/>
                  </a:lnTo>
                  <a:lnTo>
                    <a:pt x="83" y="209"/>
                  </a:lnTo>
                  <a:lnTo>
                    <a:pt x="87" y="210"/>
                  </a:lnTo>
                  <a:lnTo>
                    <a:pt x="87" y="210"/>
                  </a:lnTo>
                  <a:lnTo>
                    <a:pt x="88" y="210"/>
                  </a:lnTo>
                  <a:lnTo>
                    <a:pt x="88" y="211"/>
                  </a:lnTo>
                  <a:lnTo>
                    <a:pt x="88" y="210"/>
                  </a:lnTo>
                  <a:lnTo>
                    <a:pt x="88" y="210"/>
                  </a:lnTo>
                  <a:lnTo>
                    <a:pt x="91" y="206"/>
                  </a:lnTo>
                  <a:lnTo>
                    <a:pt x="92" y="203"/>
                  </a:lnTo>
                  <a:lnTo>
                    <a:pt x="92" y="203"/>
                  </a:lnTo>
                  <a:lnTo>
                    <a:pt x="94" y="199"/>
                  </a:lnTo>
                  <a:lnTo>
                    <a:pt x="94" y="198"/>
                  </a:lnTo>
                  <a:lnTo>
                    <a:pt x="94" y="198"/>
                  </a:lnTo>
                  <a:lnTo>
                    <a:pt x="94" y="194"/>
                  </a:lnTo>
                  <a:lnTo>
                    <a:pt x="94" y="194"/>
                  </a:lnTo>
                  <a:lnTo>
                    <a:pt x="94" y="191"/>
                  </a:lnTo>
                  <a:lnTo>
                    <a:pt x="95" y="188"/>
                  </a:lnTo>
                  <a:lnTo>
                    <a:pt x="95" y="188"/>
                  </a:lnTo>
                  <a:lnTo>
                    <a:pt x="96" y="186"/>
                  </a:lnTo>
                  <a:lnTo>
                    <a:pt x="99" y="183"/>
                  </a:lnTo>
                  <a:lnTo>
                    <a:pt x="99" y="183"/>
                  </a:lnTo>
                  <a:lnTo>
                    <a:pt x="100" y="183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79"/>
                  </a:lnTo>
                  <a:lnTo>
                    <a:pt x="102" y="179"/>
                  </a:lnTo>
                  <a:lnTo>
                    <a:pt x="100" y="177"/>
                  </a:lnTo>
                  <a:lnTo>
                    <a:pt x="100" y="175"/>
                  </a:lnTo>
                  <a:lnTo>
                    <a:pt x="100" y="175"/>
                  </a:lnTo>
                  <a:lnTo>
                    <a:pt x="99" y="171"/>
                  </a:lnTo>
                  <a:lnTo>
                    <a:pt x="98" y="169"/>
                  </a:lnTo>
                  <a:lnTo>
                    <a:pt x="98" y="169"/>
                  </a:lnTo>
                  <a:lnTo>
                    <a:pt x="95" y="167"/>
                  </a:lnTo>
                  <a:lnTo>
                    <a:pt x="94" y="165"/>
                  </a:lnTo>
                  <a:lnTo>
                    <a:pt x="94" y="164"/>
                  </a:lnTo>
                  <a:lnTo>
                    <a:pt x="94" y="164"/>
                  </a:lnTo>
                  <a:lnTo>
                    <a:pt x="95" y="158"/>
                  </a:lnTo>
                  <a:lnTo>
                    <a:pt x="95" y="158"/>
                  </a:lnTo>
                  <a:lnTo>
                    <a:pt x="98" y="154"/>
                  </a:lnTo>
                  <a:lnTo>
                    <a:pt x="98" y="154"/>
                  </a:lnTo>
                  <a:lnTo>
                    <a:pt x="100" y="150"/>
                  </a:lnTo>
                  <a:lnTo>
                    <a:pt x="100" y="150"/>
                  </a:lnTo>
                  <a:lnTo>
                    <a:pt x="103" y="146"/>
                  </a:lnTo>
                  <a:lnTo>
                    <a:pt x="103" y="146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03" y="129"/>
                  </a:lnTo>
                  <a:lnTo>
                    <a:pt x="103" y="129"/>
                  </a:lnTo>
                  <a:lnTo>
                    <a:pt x="106" y="126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1" y="126"/>
                  </a:lnTo>
                  <a:lnTo>
                    <a:pt x="113" y="127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5" y="123"/>
                  </a:lnTo>
                  <a:lnTo>
                    <a:pt x="117" y="122"/>
                  </a:lnTo>
                  <a:lnTo>
                    <a:pt x="117" y="122"/>
                  </a:lnTo>
                  <a:lnTo>
                    <a:pt x="119" y="121"/>
                  </a:lnTo>
                  <a:lnTo>
                    <a:pt x="121" y="122"/>
                  </a:lnTo>
                  <a:lnTo>
                    <a:pt x="121" y="122"/>
                  </a:lnTo>
                  <a:lnTo>
                    <a:pt x="125" y="123"/>
                  </a:lnTo>
                  <a:lnTo>
                    <a:pt x="129" y="125"/>
                  </a:lnTo>
                  <a:lnTo>
                    <a:pt x="129" y="125"/>
                  </a:lnTo>
                  <a:lnTo>
                    <a:pt x="133" y="126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42" y="126"/>
                  </a:lnTo>
                  <a:lnTo>
                    <a:pt x="145" y="126"/>
                  </a:lnTo>
                  <a:lnTo>
                    <a:pt x="148" y="125"/>
                  </a:lnTo>
                  <a:lnTo>
                    <a:pt x="148" y="125"/>
                  </a:lnTo>
                  <a:lnTo>
                    <a:pt x="150" y="125"/>
                  </a:lnTo>
                  <a:lnTo>
                    <a:pt x="152" y="125"/>
                  </a:lnTo>
                  <a:lnTo>
                    <a:pt x="152" y="123"/>
                  </a:lnTo>
                  <a:lnTo>
                    <a:pt x="152" y="123"/>
                  </a:lnTo>
                  <a:lnTo>
                    <a:pt x="153" y="121"/>
                  </a:lnTo>
                  <a:lnTo>
                    <a:pt x="155" y="118"/>
                  </a:lnTo>
                  <a:lnTo>
                    <a:pt x="155" y="118"/>
                  </a:lnTo>
                  <a:lnTo>
                    <a:pt x="157" y="118"/>
                  </a:lnTo>
                  <a:lnTo>
                    <a:pt x="159" y="115"/>
                  </a:lnTo>
                  <a:lnTo>
                    <a:pt x="159" y="115"/>
                  </a:lnTo>
                  <a:lnTo>
                    <a:pt x="159" y="112"/>
                  </a:lnTo>
                  <a:lnTo>
                    <a:pt x="160" y="111"/>
                  </a:lnTo>
                  <a:lnTo>
                    <a:pt x="160" y="111"/>
                  </a:lnTo>
                  <a:lnTo>
                    <a:pt x="161" y="108"/>
                  </a:lnTo>
                  <a:lnTo>
                    <a:pt x="161" y="108"/>
                  </a:lnTo>
                  <a:lnTo>
                    <a:pt x="164" y="106"/>
                  </a:lnTo>
                  <a:lnTo>
                    <a:pt x="165" y="106"/>
                  </a:lnTo>
                  <a:lnTo>
                    <a:pt x="165" y="106"/>
                  </a:lnTo>
                  <a:lnTo>
                    <a:pt x="165" y="104"/>
                  </a:lnTo>
                  <a:lnTo>
                    <a:pt x="165" y="104"/>
                  </a:lnTo>
                  <a:lnTo>
                    <a:pt x="164" y="102"/>
                  </a:lnTo>
                  <a:lnTo>
                    <a:pt x="163" y="99"/>
                  </a:lnTo>
                  <a:lnTo>
                    <a:pt x="163" y="99"/>
                  </a:lnTo>
                  <a:lnTo>
                    <a:pt x="163" y="98"/>
                  </a:lnTo>
                  <a:lnTo>
                    <a:pt x="161" y="98"/>
                  </a:lnTo>
                  <a:lnTo>
                    <a:pt x="160" y="96"/>
                  </a:lnTo>
                  <a:lnTo>
                    <a:pt x="161" y="93"/>
                  </a:lnTo>
                  <a:lnTo>
                    <a:pt x="161" y="93"/>
                  </a:lnTo>
                  <a:lnTo>
                    <a:pt x="164" y="87"/>
                  </a:lnTo>
                  <a:lnTo>
                    <a:pt x="164" y="84"/>
                  </a:lnTo>
                  <a:lnTo>
                    <a:pt x="161" y="81"/>
                  </a:lnTo>
                  <a:lnTo>
                    <a:pt x="161" y="81"/>
                  </a:lnTo>
                  <a:lnTo>
                    <a:pt x="160" y="77"/>
                  </a:lnTo>
                  <a:lnTo>
                    <a:pt x="157" y="76"/>
                  </a:lnTo>
                  <a:lnTo>
                    <a:pt x="155" y="73"/>
                  </a:lnTo>
                  <a:lnTo>
                    <a:pt x="155" y="73"/>
                  </a:lnTo>
                  <a:lnTo>
                    <a:pt x="153" y="70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9" y="66"/>
                  </a:lnTo>
                  <a:lnTo>
                    <a:pt x="148" y="66"/>
                  </a:lnTo>
                  <a:lnTo>
                    <a:pt x="148" y="66"/>
                  </a:lnTo>
                  <a:lnTo>
                    <a:pt x="144" y="65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37" y="60"/>
                  </a:lnTo>
                  <a:lnTo>
                    <a:pt x="134" y="58"/>
                  </a:lnTo>
                  <a:lnTo>
                    <a:pt x="134" y="58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25" y="57"/>
                  </a:lnTo>
                  <a:lnTo>
                    <a:pt x="125" y="57"/>
                  </a:lnTo>
                  <a:lnTo>
                    <a:pt x="122" y="57"/>
                  </a:lnTo>
                  <a:lnTo>
                    <a:pt x="122" y="57"/>
                  </a:lnTo>
                  <a:lnTo>
                    <a:pt x="117" y="56"/>
                  </a:lnTo>
                  <a:lnTo>
                    <a:pt x="117" y="56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3" y="56"/>
                  </a:lnTo>
                  <a:lnTo>
                    <a:pt x="111" y="54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1" y="61"/>
                  </a:lnTo>
                  <a:lnTo>
                    <a:pt x="111" y="62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06" y="64"/>
                  </a:lnTo>
                  <a:lnTo>
                    <a:pt x="106" y="64"/>
                  </a:lnTo>
                  <a:lnTo>
                    <a:pt x="103" y="64"/>
                  </a:lnTo>
                  <a:lnTo>
                    <a:pt x="100" y="65"/>
                  </a:lnTo>
                  <a:lnTo>
                    <a:pt x="100" y="65"/>
                  </a:lnTo>
                  <a:lnTo>
                    <a:pt x="99" y="66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9"/>
                  </a:lnTo>
                  <a:lnTo>
                    <a:pt x="92" y="68"/>
                  </a:lnTo>
                  <a:lnTo>
                    <a:pt x="92" y="68"/>
                  </a:lnTo>
                  <a:lnTo>
                    <a:pt x="91" y="65"/>
                  </a:lnTo>
                  <a:lnTo>
                    <a:pt x="92" y="64"/>
                  </a:lnTo>
                  <a:lnTo>
                    <a:pt x="91" y="64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1" y="65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77" y="65"/>
                  </a:lnTo>
                  <a:lnTo>
                    <a:pt x="75" y="64"/>
                  </a:lnTo>
                  <a:lnTo>
                    <a:pt x="75" y="64"/>
                  </a:lnTo>
                  <a:lnTo>
                    <a:pt x="71" y="62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7" y="64"/>
                  </a:lnTo>
                  <a:lnTo>
                    <a:pt x="67" y="64"/>
                  </a:lnTo>
                  <a:lnTo>
                    <a:pt x="65" y="61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71" y="60"/>
                  </a:lnTo>
                  <a:lnTo>
                    <a:pt x="72" y="60"/>
                  </a:lnTo>
                  <a:lnTo>
                    <a:pt x="73" y="58"/>
                  </a:lnTo>
                  <a:lnTo>
                    <a:pt x="73" y="58"/>
                  </a:lnTo>
                  <a:lnTo>
                    <a:pt x="72" y="57"/>
                  </a:lnTo>
                  <a:lnTo>
                    <a:pt x="72" y="56"/>
                  </a:lnTo>
                  <a:lnTo>
                    <a:pt x="73" y="56"/>
                  </a:lnTo>
                  <a:lnTo>
                    <a:pt x="73" y="56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81" y="54"/>
                  </a:lnTo>
                  <a:lnTo>
                    <a:pt x="83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7" y="53"/>
                  </a:lnTo>
                  <a:lnTo>
                    <a:pt x="88" y="53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4" y="47"/>
                  </a:lnTo>
                  <a:lnTo>
                    <a:pt x="83" y="46"/>
                  </a:lnTo>
                  <a:lnTo>
                    <a:pt x="81" y="45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9" y="46"/>
                  </a:lnTo>
                  <a:lnTo>
                    <a:pt x="77" y="47"/>
                  </a:lnTo>
                  <a:lnTo>
                    <a:pt x="77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2" y="45"/>
                  </a:lnTo>
                  <a:lnTo>
                    <a:pt x="72" y="43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6" y="39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80" y="38"/>
                  </a:lnTo>
                  <a:lnTo>
                    <a:pt x="81" y="38"/>
                  </a:lnTo>
                  <a:lnTo>
                    <a:pt x="84" y="41"/>
                  </a:lnTo>
                  <a:lnTo>
                    <a:pt x="87" y="43"/>
                  </a:lnTo>
                  <a:lnTo>
                    <a:pt x="88" y="43"/>
                  </a:lnTo>
                  <a:lnTo>
                    <a:pt x="88" y="43"/>
                  </a:lnTo>
                  <a:lnTo>
                    <a:pt x="91" y="42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4" y="45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4" y="51"/>
                  </a:lnTo>
                  <a:lnTo>
                    <a:pt x="96" y="50"/>
                  </a:lnTo>
                  <a:lnTo>
                    <a:pt x="96" y="50"/>
                  </a:lnTo>
                  <a:lnTo>
                    <a:pt x="98" y="49"/>
                  </a:lnTo>
                  <a:lnTo>
                    <a:pt x="96" y="49"/>
                  </a:lnTo>
                  <a:lnTo>
                    <a:pt x="96" y="47"/>
                  </a:lnTo>
                  <a:lnTo>
                    <a:pt x="100" y="46"/>
                  </a:lnTo>
                  <a:lnTo>
                    <a:pt x="100" y="46"/>
                  </a:lnTo>
                  <a:lnTo>
                    <a:pt x="107" y="45"/>
                  </a:lnTo>
                  <a:lnTo>
                    <a:pt x="110" y="43"/>
                  </a:lnTo>
                  <a:lnTo>
                    <a:pt x="113" y="43"/>
                  </a:lnTo>
                  <a:lnTo>
                    <a:pt x="114" y="45"/>
                  </a:lnTo>
                  <a:lnTo>
                    <a:pt x="114" y="45"/>
                  </a:lnTo>
                  <a:lnTo>
                    <a:pt x="117" y="46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18" y="47"/>
                  </a:lnTo>
                  <a:lnTo>
                    <a:pt x="118" y="49"/>
                  </a:lnTo>
                  <a:lnTo>
                    <a:pt x="119" y="47"/>
                  </a:lnTo>
                  <a:lnTo>
                    <a:pt x="119" y="47"/>
                  </a:lnTo>
                  <a:lnTo>
                    <a:pt x="122" y="46"/>
                  </a:lnTo>
                  <a:lnTo>
                    <a:pt x="125" y="47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30" y="49"/>
                  </a:lnTo>
                  <a:lnTo>
                    <a:pt x="130" y="49"/>
                  </a:lnTo>
                  <a:lnTo>
                    <a:pt x="133" y="51"/>
                  </a:lnTo>
                  <a:lnTo>
                    <a:pt x="137" y="51"/>
                  </a:lnTo>
                  <a:lnTo>
                    <a:pt x="137" y="51"/>
                  </a:lnTo>
                  <a:lnTo>
                    <a:pt x="140" y="50"/>
                  </a:lnTo>
                  <a:lnTo>
                    <a:pt x="140" y="50"/>
                  </a:lnTo>
                  <a:lnTo>
                    <a:pt x="138" y="47"/>
                  </a:lnTo>
                  <a:lnTo>
                    <a:pt x="138" y="47"/>
                  </a:lnTo>
                  <a:lnTo>
                    <a:pt x="137" y="45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25" y="41"/>
                  </a:lnTo>
                  <a:lnTo>
                    <a:pt x="123" y="39"/>
                  </a:lnTo>
                  <a:lnTo>
                    <a:pt x="126" y="39"/>
                  </a:lnTo>
                  <a:lnTo>
                    <a:pt x="126" y="39"/>
                  </a:lnTo>
                  <a:lnTo>
                    <a:pt x="129" y="38"/>
                  </a:lnTo>
                  <a:lnTo>
                    <a:pt x="127" y="37"/>
                  </a:lnTo>
                  <a:lnTo>
                    <a:pt x="127" y="35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7" y="31"/>
                  </a:lnTo>
                  <a:lnTo>
                    <a:pt x="140" y="31"/>
                  </a:lnTo>
                  <a:lnTo>
                    <a:pt x="141" y="31"/>
                  </a:lnTo>
                  <a:lnTo>
                    <a:pt x="141" y="28"/>
                  </a:lnTo>
                  <a:lnTo>
                    <a:pt x="141" y="28"/>
                  </a:lnTo>
                  <a:lnTo>
                    <a:pt x="141" y="23"/>
                  </a:lnTo>
                  <a:lnTo>
                    <a:pt x="142" y="23"/>
                  </a:lnTo>
                  <a:lnTo>
                    <a:pt x="144" y="23"/>
                  </a:lnTo>
                  <a:lnTo>
                    <a:pt x="144" y="23"/>
                  </a:lnTo>
                  <a:lnTo>
                    <a:pt x="153" y="24"/>
                  </a:lnTo>
                  <a:lnTo>
                    <a:pt x="153" y="24"/>
                  </a:lnTo>
                  <a:lnTo>
                    <a:pt x="155" y="24"/>
                  </a:lnTo>
                  <a:lnTo>
                    <a:pt x="155" y="26"/>
                  </a:lnTo>
                  <a:lnTo>
                    <a:pt x="157" y="24"/>
                  </a:lnTo>
                  <a:lnTo>
                    <a:pt x="157" y="24"/>
                  </a:lnTo>
                  <a:lnTo>
                    <a:pt x="160" y="23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1" y="22"/>
                  </a:lnTo>
                  <a:lnTo>
                    <a:pt x="161" y="22"/>
                  </a:lnTo>
                  <a:lnTo>
                    <a:pt x="159" y="18"/>
                  </a:lnTo>
                  <a:lnTo>
                    <a:pt x="156" y="15"/>
                  </a:lnTo>
                  <a:lnTo>
                    <a:pt x="156" y="15"/>
                  </a:lnTo>
                  <a:lnTo>
                    <a:pt x="155" y="12"/>
                  </a:lnTo>
                  <a:lnTo>
                    <a:pt x="153" y="10"/>
                  </a:lnTo>
                  <a:lnTo>
                    <a:pt x="152" y="7"/>
                  </a:lnTo>
                  <a:lnTo>
                    <a:pt x="150" y="7"/>
                  </a:lnTo>
                  <a:lnTo>
                    <a:pt x="148" y="8"/>
                  </a:lnTo>
                  <a:lnTo>
                    <a:pt x="148" y="8"/>
                  </a:lnTo>
                  <a:lnTo>
                    <a:pt x="144" y="10"/>
                  </a:lnTo>
                  <a:lnTo>
                    <a:pt x="140" y="11"/>
                  </a:lnTo>
                  <a:lnTo>
                    <a:pt x="140" y="11"/>
                  </a:lnTo>
                  <a:lnTo>
                    <a:pt x="134" y="10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6" y="7"/>
                  </a:lnTo>
                  <a:lnTo>
                    <a:pt x="138" y="5"/>
                  </a:lnTo>
                  <a:lnTo>
                    <a:pt x="138" y="5"/>
                  </a:lnTo>
                  <a:lnTo>
                    <a:pt x="138" y="5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37" y="1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9" y="0"/>
                  </a:lnTo>
                  <a:lnTo>
                    <a:pt x="161" y="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rgbClr val="7C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</p:grpSp>
      <p:grpSp>
        <p:nvGrpSpPr>
          <p:cNvPr id="228" name="组合 198"/>
          <p:cNvGrpSpPr/>
          <p:nvPr/>
        </p:nvGrpSpPr>
        <p:grpSpPr>
          <a:xfrm>
            <a:off x="2537827" y="1831065"/>
            <a:ext cx="264139" cy="470011"/>
            <a:chOff x="3846513" y="1814513"/>
            <a:chExt cx="323850" cy="576262"/>
          </a:xfrm>
        </p:grpSpPr>
        <p:sp>
          <p:nvSpPr>
            <p:cNvPr id="297" name="Freeform 137"/>
            <p:cNvSpPr>
              <a:spLocks noEditPoints="1"/>
            </p:cNvSpPr>
            <p:nvPr/>
          </p:nvSpPr>
          <p:spPr bwMode="auto">
            <a:xfrm>
              <a:off x="3846513" y="1814513"/>
              <a:ext cx="323850" cy="323850"/>
            </a:xfrm>
            <a:custGeom>
              <a:avLst/>
              <a:gdLst>
                <a:gd name="T0" fmla="*/ 112 w 204"/>
                <a:gd name="T1" fmla="*/ 0 h 204"/>
                <a:gd name="T2" fmla="*/ 141 w 204"/>
                <a:gd name="T3" fmla="*/ 8 h 204"/>
                <a:gd name="T4" fmla="*/ 165 w 204"/>
                <a:gd name="T5" fmla="*/ 22 h 204"/>
                <a:gd name="T6" fmla="*/ 185 w 204"/>
                <a:gd name="T7" fmla="*/ 42 h 204"/>
                <a:gd name="T8" fmla="*/ 199 w 204"/>
                <a:gd name="T9" fmla="*/ 68 h 204"/>
                <a:gd name="T10" fmla="*/ 204 w 204"/>
                <a:gd name="T11" fmla="*/ 96 h 204"/>
                <a:gd name="T12" fmla="*/ 203 w 204"/>
                <a:gd name="T13" fmla="*/ 118 h 204"/>
                <a:gd name="T14" fmla="*/ 195 w 204"/>
                <a:gd name="T15" fmla="*/ 146 h 204"/>
                <a:gd name="T16" fmla="*/ 179 w 204"/>
                <a:gd name="T17" fmla="*/ 171 h 204"/>
                <a:gd name="T18" fmla="*/ 156 w 204"/>
                <a:gd name="T19" fmla="*/ 190 h 204"/>
                <a:gd name="T20" fmla="*/ 129 w 204"/>
                <a:gd name="T21" fmla="*/ 202 h 204"/>
                <a:gd name="T22" fmla="*/ 108 w 204"/>
                <a:gd name="T23" fmla="*/ 204 h 204"/>
                <a:gd name="T24" fmla="*/ 102 w 204"/>
                <a:gd name="T25" fmla="*/ 185 h 204"/>
                <a:gd name="T26" fmla="*/ 107 w 204"/>
                <a:gd name="T27" fmla="*/ 185 h 204"/>
                <a:gd name="T28" fmla="*/ 131 w 204"/>
                <a:gd name="T29" fmla="*/ 180 h 204"/>
                <a:gd name="T30" fmla="*/ 164 w 204"/>
                <a:gd name="T31" fmla="*/ 158 h 204"/>
                <a:gd name="T32" fmla="*/ 183 w 204"/>
                <a:gd name="T33" fmla="*/ 123 h 204"/>
                <a:gd name="T34" fmla="*/ 185 w 204"/>
                <a:gd name="T35" fmla="*/ 97 h 204"/>
                <a:gd name="T36" fmla="*/ 177 w 204"/>
                <a:gd name="T37" fmla="*/ 66 h 204"/>
                <a:gd name="T38" fmla="*/ 148 w 204"/>
                <a:gd name="T39" fmla="*/ 32 h 204"/>
                <a:gd name="T40" fmla="*/ 102 w 204"/>
                <a:gd name="T41" fmla="*/ 19 h 204"/>
                <a:gd name="T42" fmla="*/ 96 w 204"/>
                <a:gd name="T43" fmla="*/ 0 h 204"/>
                <a:gd name="T44" fmla="*/ 102 w 204"/>
                <a:gd name="T45" fmla="*/ 19 h 204"/>
                <a:gd name="T46" fmla="*/ 89 w 204"/>
                <a:gd name="T47" fmla="*/ 20 h 204"/>
                <a:gd name="T48" fmla="*/ 66 w 204"/>
                <a:gd name="T49" fmla="*/ 27 h 204"/>
                <a:gd name="T50" fmla="*/ 31 w 204"/>
                <a:gd name="T51" fmla="*/ 60 h 204"/>
                <a:gd name="T52" fmla="*/ 20 w 204"/>
                <a:gd name="T53" fmla="*/ 89 h 204"/>
                <a:gd name="T54" fmla="*/ 19 w 204"/>
                <a:gd name="T55" fmla="*/ 107 h 204"/>
                <a:gd name="T56" fmla="*/ 35 w 204"/>
                <a:gd name="T57" fmla="*/ 152 h 204"/>
                <a:gd name="T58" fmla="*/ 70 w 204"/>
                <a:gd name="T59" fmla="*/ 179 h 204"/>
                <a:gd name="T60" fmla="*/ 102 w 204"/>
                <a:gd name="T61" fmla="*/ 204 h 204"/>
                <a:gd name="T62" fmla="*/ 83 w 204"/>
                <a:gd name="T63" fmla="*/ 203 h 204"/>
                <a:gd name="T64" fmla="*/ 55 w 204"/>
                <a:gd name="T65" fmla="*/ 194 h 204"/>
                <a:gd name="T66" fmla="*/ 32 w 204"/>
                <a:gd name="T67" fmla="*/ 176 h 204"/>
                <a:gd name="T68" fmla="*/ 13 w 204"/>
                <a:gd name="T69" fmla="*/ 154 h 204"/>
                <a:gd name="T70" fmla="*/ 3 w 204"/>
                <a:gd name="T71" fmla="*/ 127 h 204"/>
                <a:gd name="T72" fmla="*/ 0 w 204"/>
                <a:gd name="T73" fmla="*/ 108 h 204"/>
                <a:gd name="T74" fmla="*/ 3 w 204"/>
                <a:gd name="T75" fmla="*/ 77 h 204"/>
                <a:gd name="T76" fmla="*/ 15 w 204"/>
                <a:gd name="T77" fmla="*/ 50 h 204"/>
                <a:gd name="T78" fmla="*/ 32 w 204"/>
                <a:gd name="T79" fmla="*/ 27 h 204"/>
                <a:gd name="T80" fmla="*/ 57 w 204"/>
                <a:gd name="T81" fmla="*/ 11 h 204"/>
                <a:gd name="T82" fmla="*/ 87 w 204"/>
                <a:gd name="T83" fmla="*/ 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204">
                  <a:moveTo>
                    <a:pt x="102" y="0"/>
                  </a:moveTo>
                  <a:lnTo>
                    <a:pt x="102" y="0"/>
                  </a:lnTo>
                  <a:lnTo>
                    <a:pt x="112" y="0"/>
                  </a:lnTo>
                  <a:lnTo>
                    <a:pt x="122" y="1"/>
                  </a:lnTo>
                  <a:lnTo>
                    <a:pt x="131" y="4"/>
                  </a:lnTo>
                  <a:lnTo>
                    <a:pt x="141" y="8"/>
                  </a:lnTo>
                  <a:lnTo>
                    <a:pt x="149" y="11"/>
                  </a:lnTo>
                  <a:lnTo>
                    <a:pt x="157" y="16"/>
                  </a:lnTo>
                  <a:lnTo>
                    <a:pt x="165" y="22"/>
                  </a:lnTo>
                  <a:lnTo>
                    <a:pt x="172" y="28"/>
                  </a:lnTo>
                  <a:lnTo>
                    <a:pt x="179" y="35"/>
                  </a:lnTo>
                  <a:lnTo>
                    <a:pt x="185" y="42"/>
                  </a:lnTo>
                  <a:lnTo>
                    <a:pt x="190" y="50"/>
                  </a:lnTo>
                  <a:lnTo>
                    <a:pt x="195" y="58"/>
                  </a:lnTo>
                  <a:lnTo>
                    <a:pt x="199" y="68"/>
                  </a:lnTo>
                  <a:lnTo>
                    <a:pt x="202" y="77"/>
                  </a:lnTo>
                  <a:lnTo>
                    <a:pt x="203" y="87"/>
                  </a:lnTo>
                  <a:lnTo>
                    <a:pt x="204" y="96"/>
                  </a:lnTo>
                  <a:lnTo>
                    <a:pt x="204" y="96"/>
                  </a:lnTo>
                  <a:lnTo>
                    <a:pt x="204" y="107"/>
                  </a:lnTo>
                  <a:lnTo>
                    <a:pt x="203" y="118"/>
                  </a:lnTo>
                  <a:lnTo>
                    <a:pt x="202" y="127"/>
                  </a:lnTo>
                  <a:lnTo>
                    <a:pt x="199" y="137"/>
                  </a:lnTo>
                  <a:lnTo>
                    <a:pt x="195" y="146"/>
                  </a:lnTo>
                  <a:lnTo>
                    <a:pt x="190" y="154"/>
                  </a:lnTo>
                  <a:lnTo>
                    <a:pt x="184" y="162"/>
                  </a:lnTo>
                  <a:lnTo>
                    <a:pt x="179" y="171"/>
                  </a:lnTo>
                  <a:lnTo>
                    <a:pt x="172" y="177"/>
                  </a:lnTo>
                  <a:lnTo>
                    <a:pt x="164" y="184"/>
                  </a:lnTo>
                  <a:lnTo>
                    <a:pt x="156" y="190"/>
                  </a:lnTo>
                  <a:lnTo>
                    <a:pt x="148" y="194"/>
                  </a:lnTo>
                  <a:lnTo>
                    <a:pt x="138" y="198"/>
                  </a:lnTo>
                  <a:lnTo>
                    <a:pt x="129" y="202"/>
                  </a:lnTo>
                  <a:lnTo>
                    <a:pt x="118" y="203"/>
                  </a:lnTo>
                  <a:lnTo>
                    <a:pt x="108" y="204"/>
                  </a:lnTo>
                  <a:lnTo>
                    <a:pt x="108" y="204"/>
                  </a:lnTo>
                  <a:lnTo>
                    <a:pt x="102" y="204"/>
                  </a:lnTo>
                  <a:lnTo>
                    <a:pt x="102" y="185"/>
                  </a:lnTo>
                  <a:lnTo>
                    <a:pt x="102" y="185"/>
                  </a:lnTo>
                  <a:lnTo>
                    <a:pt x="107" y="185"/>
                  </a:lnTo>
                  <a:lnTo>
                    <a:pt x="107" y="185"/>
                  </a:lnTo>
                  <a:lnTo>
                    <a:pt x="107" y="185"/>
                  </a:lnTo>
                  <a:lnTo>
                    <a:pt x="115" y="184"/>
                  </a:lnTo>
                  <a:lnTo>
                    <a:pt x="123" y="183"/>
                  </a:lnTo>
                  <a:lnTo>
                    <a:pt x="131" y="180"/>
                  </a:lnTo>
                  <a:lnTo>
                    <a:pt x="138" y="177"/>
                  </a:lnTo>
                  <a:lnTo>
                    <a:pt x="152" y="169"/>
                  </a:lnTo>
                  <a:lnTo>
                    <a:pt x="164" y="158"/>
                  </a:lnTo>
                  <a:lnTo>
                    <a:pt x="173" y="145"/>
                  </a:lnTo>
                  <a:lnTo>
                    <a:pt x="180" y="130"/>
                  </a:lnTo>
                  <a:lnTo>
                    <a:pt x="183" y="123"/>
                  </a:lnTo>
                  <a:lnTo>
                    <a:pt x="184" y="115"/>
                  </a:lnTo>
                  <a:lnTo>
                    <a:pt x="185" y="107"/>
                  </a:lnTo>
                  <a:lnTo>
                    <a:pt x="185" y="97"/>
                  </a:lnTo>
                  <a:lnTo>
                    <a:pt x="185" y="97"/>
                  </a:lnTo>
                  <a:lnTo>
                    <a:pt x="183" y="81"/>
                  </a:lnTo>
                  <a:lnTo>
                    <a:pt x="177" y="66"/>
                  </a:lnTo>
                  <a:lnTo>
                    <a:pt x="169" y="53"/>
                  </a:lnTo>
                  <a:lnTo>
                    <a:pt x="160" y="42"/>
                  </a:lnTo>
                  <a:lnTo>
                    <a:pt x="148" y="32"/>
                  </a:lnTo>
                  <a:lnTo>
                    <a:pt x="133" y="26"/>
                  </a:lnTo>
                  <a:lnTo>
                    <a:pt x="118" y="20"/>
                  </a:lnTo>
                  <a:lnTo>
                    <a:pt x="102" y="19"/>
                  </a:lnTo>
                  <a:lnTo>
                    <a:pt x="102" y="0"/>
                  </a:lnTo>
                  <a:close/>
                  <a:moveTo>
                    <a:pt x="96" y="0"/>
                  </a:moveTo>
                  <a:lnTo>
                    <a:pt x="96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102" y="19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89" y="20"/>
                  </a:lnTo>
                  <a:lnTo>
                    <a:pt x="81" y="22"/>
                  </a:lnTo>
                  <a:lnTo>
                    <a:pt x="73" y="24"/>
                  </a:lnTo>
                  <a:lnTo>
                    <a:pt x="66" y="27"/>
                  </a:lnTo>
                  <a:lnTo>
                    <a:pt x="51" y="37"/>
                  </a:lnTo>
                  <a:lnTo>
                    <a:pt x="41" y="46"/>
                  </a:lnTo>
                  <a:lnTo>
                    <a:pt x="31" y="60"/>
                  </a:lnTo>
                  <a:lnTo>
                    <a:pt x="24" y="74"/>
                  </a:lnTo>
                  <a:lnTo>
                    <a:pt x="22" y="81"/>
                  </a:lnTo>
                  <a:lnTo>
                    <a:pt x="20" y="89"/>
                  </a:lnTo>
                  <a:lnTo>
                    <a:pt x="19" y="99"/>
                  </a:lnTo>
                  <a:lnTo>
                    <a:pt x="19" y="107"/>
                  </a:lnTo>
                  <a:lnTo>
                    <a:pt x="19" y="107"/>
                  </a:lnTo>
                  <a:lnTo>
                    <a:pt x="22" y="123"/>
                  </a:lnTo>
                  <a:lnTo>
                    <a:pt x="27" y="138"/>
                  </a:lnTo>
                  <a:lnTo>
                    <a:pt x="35" y="152"/>
                  </a:lnTo>
                  <a:lnTo>
                    <a:pt x="45" y="162"/>
                  </a:lnTo>
                  <a:lnTo>
                    <a:pt x="57" y="172"/>
                  </a:lnTo>
                  <a:lnTo>
                    <a:pt x="70" y="179"/>
                  </a:lnTo>
                  <a:lnTo>
                    <a:pt x="87" y="184"/>
                  </a:lnTo>
                  <a:lnTo>
                    <a:pt x="102" y="185"/>
                  </a:lnTo>
                  <a:lnTo>
                    <a:pt x="102" y="204"/>
                  </a:lnTo>
                  <a:lnTo>
                    <a:pt x="102" y="204"/>
                  </a:lnTo>
                  <a:lnTo>
                    <a:pt x="92" y="204"/>
                  </a:lnTo>
                  <a:lnTo>
                    <a:pt x="83" y="203"/>
                  </a:lnTo>
                  <a:lnTo>
                    <a:pt x="73" y="200"/>
                  </a:lnTo>
                  <a:lnTo>
                    <a:pt x="64" y="198"/>
                  </a:lnTo>
                  <a:lnTo>
                    <a:pt x="55" y="194"/>
                  </a:lnTo>
                  <a:lnTo>
                    <a:pt x="47" y="188"/>
                  </a:lnTo>
                  <a:lnTo>
                    <a:pt x="39" y="183"/>
                  </a:lnTo>
                  <a:lnTo>
                    <a:pt x="32" y="176"/>
                  </a:lnTo>
                  <a:lnTo>
                    <a:pt x="26" y="169"/>
                  </a:lnTo>
                  <a:lnTo>
                    <a:pt x="19" y="162"/>
                  </a:lnTo>
                  <a:lnTo>
                    <a:pt x="13" y="154"/>
                  </a:lnTo>
                  <a:lnTo>
                    <a:pt x="9" y="146"/>
                  </a:lnTo>
                  <a:lnTo>
                    <a:pt x="5" y="137"/>
                  </a:lnTo>
                  <a:lnTo>
                    <a:pt x="3" y="127"/>
                  </a:lnTo>
                  <a:lnTo>
                    <a:pt x="1" y="1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97"/>
                  </a:lnTo>
                  <a:lnTo>
                    <a:pt x="1" y="87"/>
                  </a:lnTo>
                  <a:lnTo>
                    <a:pt x="3" y="77"/>
                  </a:lnTo>
                  <a:lnTo>
                    <a:pt x="5" y="68"/>
                  </a:lnTo>
                  <a:lnTo>
                    <a:pt x="9" y="58"/>
                  </a:lnTo>
                  <a:lnTo>
                    <a:pt x="15" y="50"/>
                  </a:lnTo>
                  <a:lnTo>
                    <a:pt x="20" y="42"/>
                  </a:lnTo>
                  <a:lnTo>
                    <a:pt x="26" y="34"/>
                  </a:lnTo>
                  <a:lnTo>
                    <a:pt x="32" y="27"/>
                  </a:lnTo>
                  <a:lnTo>
                    <a:pt x="41" y="20"/>
                  </a:lnTo>
                  <a:lnTo>
                    <a:pt x="49" y="15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6" y="3"/>
                  </a:lnTo>
                  <a:lnTo>
                    <a:pt x="87" y="1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EDC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298" name="Freeform 138"/>
            <p:cNvSpPr>
              <a:spLocks/>
            </p:cNvSpPr>
            <p:nvPr/>
          </p:nvSpPr>
          <p:spPr bwMode="auto">
            <a:xfrm>
              <a:off x="3994151" y="2119313"/>
              <a:ext cx="52388" cy="161925"/>
            </a:xfrm>
            <a:custGeom>
              <a:avLst/>
              <a:gdLst>
                <a:gd name="T0" fmla="*/ 6 w 33"/>
                <a:gd name="T1" fmla="*/ 102 h 102"/>
                <a:gd name="T2" fmla="*/ 33 w 33"/>
                <a:gd name="T3" fmla="*/ 100 h 102"/>
                <a:gd name="T4" fmla="*/ 27 w 33"/>
                <a:gd name="T5" fmla="*/ 0 h 102"/>
                <a:gd name="T6" fmla="*/ 0 w 33"/>
                <a:gd name="T7" fmla="*/ 2 h 102"/>
                <a:gd name="T8" fmla="*/ 6 w 33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2">
                  <a:moveTo>
                    <a:pt x="6" y="102"/>
                  </a:moveTo>
                  <a:lnTo>
                    <a:pt x="33" y="100"/>
                  </a:lnTo>
                  <a:lnTo>
                    <a:pt x="27" y="0"/>
                  </a:lnTo>
                  <a:lnTo>
                    <a:pt x="0" y="2"/>
                  </a:lnTo>
                  <a:lnTo>
                    <a:pt x="6" y="102"/>
                  </a:lnTo>
                  <a:close/>
                </a:path>
              </a:pathLst>
            </a:custGeom>
            <a:solidFill>
              <a:srgbClr val="EDC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299" name="Freeform 139"/>
            <p:cNvSpPr>
              <a:spLocks/>
            </p:cNvSpPr>
            <p:nvPr/>
          </p:nvSpPr>
          <p:spPr bwMode="auto">
            <a:xfrm>
              <a:off x="3986213" y="2171700"/>
              <a:ext cx="77788" cy="219075"/>
            </a:xfrm>
            <a:custGeom>
              <a:avLst/>
              <a:gdLst>
                <a:gd name="T0" fmla="*/ 5 w 49"/>
                <a:gd name="T1" fmla="*/ 116 h 138"/>
                <a:gd name="T2" fmla="*/ 5 w 49"/>
                <a:gd name="T3" fmla="*/ 116 h 138"/>
                <a:gd name="T4" fmla="*/ 5 w 49"/>
                <a:gd name="T5" fmla="*/ 122 h 138"/>
                <a:gd name="T6" fmla="*/ 7 w 49"/>
                <a:gd name="T7" fmla="*/ 126 h 138"/>
                <a:gd name="T8" fmla="*/ 9 w 49"/>
                <a:gd name="T9" fmla="*/ 128 h 138"/>
                <a:gd name="T10" fmla="*/ 12 w 49"/>
                <a:gd name="T11" fmla="*/ 132 h 138"/>
                <a:gd name="T12" fmla="*/ 16 w 49"/>
                <a:gd name="T13" fmla="*/ 134 h 138"/>
                <a:gd name="T14" fmla="*/ 19 w 49"/>
                <a:gd name="T15" fmla="*/ 136 h 138"/>
                <a:gd name="T16" fmla="*/ 23 w 49"/>
                <a:gd name="T17" fmla="*/ 138 h 138"/>
                <a:gd name="T18" fmla="*/ 28 w 49"/>
                <a:gd name="T19" fmla="*/ 138 h 138"/>
                <a:gd name="T20" fmla="*/ 28 w 49"/>
                <a:gd name="T21" fmla="*/ 138 h 138"/>
                <a:gd name="T22" fmla="*/ 32 w 49"/>
                <a:gd name="T23" fmla="*/ 136 h 138"/>
                <a:gd name="T24" fmla="*/ 37 w 49"/>
                <a:gd name="T25" fmla="*/ 135 h 138"/>
                <a:gd name="T26" fmla="*/ 41 w 49"/>
                <a:gd name="T27" fmla="*/ 132 h 138"/>
                <a:gd name="T28" fmla="*/ 43 w 49"/>
                <a:gd name="T29" fmla="*/ 130 h 138"/>
                <a:gd name="T30" fmla="*/ 46 w 49"/>
                <a:gd name="T31" fmla="*/ 127 h 138"/>
                <a:gd name="T32" fmla="*/ 47 w 49"/>
                <a:gd name="T33" fmla="*/ 123 h 138"/>
                <a:gd name="T34" fmla="*/ 49 w 49"/>
                <a:gd name="T35" fmla="*/ 119 h 138"/>
                <a:gd name="T36" fmla="*/ 49 w 49"/>
                <a:gd name="T37" fmla="*/ 115 h 138"/>
                <a:gd name="T38" fmla="*/ 43 w 49"/>
                <a:gd name="T39" fmla="*/ 20 h 138"/>
                <a:gd name="T40" fmla="*/ 43 w 49"/>
                <a:gd name="T41" fmla="*/ 20 h 138"/>
                <a:gd name="T42" fmla="*/ 43 w 49"/>
                <a:gd name="T43" fmla="*/ 16 h 138"/>
                <a:gd name="T44" fmla="*/ 42 w 49"/>
                <a:gd name="T45" fmla="*/ 12 h 138"/>
                <a:gd name="T46" fmla="*/ 39 w 49"/>
                <a:gd name="T47" fmla="*/ 8 h 138"/>
                <a:gd name="T48" fmla="*/ 37 w 49"/>
                <a:gd name="T49" fmla="*/ 5 h 138"/>
                <a:gd name="T50" fmla="*/ 34 w 49"/>
                <a:gd name="T51" fmla="*/ 2 h 138"/>
                <a:gd name="T52" fmla="*/ 30 w 49"/>
                <a:gd name="T53" fmla="*/ 1 h 138"/>
                <a:gd name="T54" fmla="*/ 26 w 49"/>
                <a:gd name="T55" fmla="*/ 0 h 138"/>
                <a:gd name="T56" fmla="*/ 20 w 49"/>
                <a:gd name="T57" fmla="*/ 0 h 138"/>
                <a:gd name="T58" fmla="*/ 20 w 49"/>
                <a:gd name="T59" fmla="*/ 0 h 138"/>
                <a:gd name="T60" fmla="*/ 16 w 49"/>
                <a:gd name="T61" fmla="*/ 0 h 138"/>
                <a:gd name="T62" fmla="*/ 12 w 49"/>
                <a:gd name="T63" fmla="*/ 1 h 138"/>
                <a:gd name="T64" fmla="*/ 8 w 49"/>
                <a:gd name="T65" fmla="*/ 4 h 138"/>
                <a:gd name="T66" fmla="*/ 5 w 49"/>
                <a:gd name="T67" fmla="*/ 6 h 138"/>
                <a:gd name="T68" fmla="*/ 3 w 49"/>
                <a:gd name="T69" fmla="*/ 11 h 138"/>
                <a:gd name="T70" fmla="*/ 1 w 49"/>
                <a:gd name="T71" fmla="*/ 15 h 138"/>
                <a:gd name="T72" fmla="*/ 0 w 49"/>
                <a:gd name="T73" fmla="*/ 19 h 138"/>
                <a:gd name="T74" fmla="*/ 0 w 49"/>
                <a:gd name="T75" fmla="*/ 23 h 138"/>
                <a:gd name="T76" fmla="*/ 5 w 49"/>
                <a:gd name="T77" fmla="*/ 1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" h="138">
                  <a:moveTo>
                    <a:pt x="5" y="116"/>
                  </a:moveTo>
                  <a:lnTo>
                    <a:pt x="5" y="116"/>
                  </a:lnTo>
                  <a:lnTo>
                    <a:pt x="5" y="122"/>
                  </a:lnTo>
                  <a:lnTo>
                    <a:pt x="7" y="126"/>
                  </a:lnTo>
                  <a:lnTo>
                    <a:pt x="9" y="128"/>
                  </a:lnTo>
                  <a:lnTo>
                    <a:pt x="12" y="132"/>
                  </a:lnTo>
                  <a:lnTo>
                    <a:pt x="16" y="134"/>
                  </a:lnTo>
                  <a:lnTo>
                    <a:pt x="19" y="136"/>
                  </a:lnTo>
                  <a:lnTo>
                    <a:pt x="23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32" y="136"/>
                  </a:lnTo>
                  <a:lnTo>
                    <a:pt x="37" y="135"/>
                  </a:lnTo>
                  <a:lnTo>
                    <a:pt x="41" y="132"/>
                  </a:lnTo>
                  <a:lnTo>
                    <a:pt x="43" y="130"/>
                  </a:lnTo>
                  <a:lnTo>
                    <a:pt x="46" y="127"/>
                  </a:lnTo>
                  <a:lnTo>
                    <a:pt x="47" y="123"/>
                  </a:lnTo>
                  <a:lnTo>
                    <a:pt x="49" y="119"/>
                  </a:lnTo>
                  <a:lnTo>
                    <a:pt x="49" y="115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16"/>
                  </a:lnTo>
                  <a:lnTo>
                    <a:pt x="42" y="12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0" y="1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8" y="4"/>
                  </a:lnTo>
                  <a:lnTo>
                    <a:pt x="5" y="6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5" y="116"/>
                  </a:lnTo>
                  <a:close/>
                </a:path>
              </a:pathLst>
            </a:custGeom>
            <a:solidFill>
              <a:srgbClr val="EDC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</p:grpSp>
      <p:sp>
        <p:nvSpPr>
          <p:cNvPr id="229" name="Freeform 140"/>
          <p:cNvSpPr>
            <a:spLocks/>
          </p:cNvSpPr>
          <p:nvPr/>
        </p:nvSpPr>
        <p:spPr bwMode="auto">
          <a:xfrm>
            <a:off x="1492928" y="1296307"/>
            <a:ext cx="420809" cy="343121"/>
          </a:xfrm>
          <a:custGeom>
            <a:avLst/>
            <a:gdLst>
              <a:gd name="T0" fmla="*/ 166 w 325"/>
              <a:gd name="T1" fmla="*/ 265 h 265"/>
              <a:gd name="T2" fmla="*/ 166 w 325"/>
              <a:gd name="T3" fmla="*/ 265 h 265"/>
              <a:gd name="T4" fmla="*/ 169 w 325"/>
              <a:gd name="T5" fmla="*/ 263 h 265"/>
              <a:gd name="T6" fmla="*/ 177 w 325"/>
              <a:gd name="T7" fmla="*/ 257 h 265"/>
              <a:gd name="T8" fmla="*/ 189 w 325"/>
              <a:gd name="T9" fmla="*/ 250 h 265"/>
              <a:gd name="T10" fmla="*/ 198 w 325"/>
              <a:gd name="T11" fmla="*/ 246 h 265"/>
              <a:gd name="T12" fmla="*/ 207 w 325"/>
              <a:gd name="T13" fmla="*/ 244 h 265"/>
              <a:gd name="T14" fmla="*/ 218 w 325"/>
              <a:gd name="T15" fmla="*/ 241 h 265"/>
              <a:gd name="T16" fmla="*/ 230 w 325"/>
              <a:gd name="T17" fmla="*/ 240 h 265"/>
              <a:gd name="T18" fmla="*/ 242 w 325"/>
              <a:gd name="T19" fmla="*/ 240 h 265"/>
              <a:gd name="T20" fmla="*/ 257 w 325"/>
              <a:gd name="T21" fmla="*/ 241 h 265"/>
              <a:gd name="T22" fmla="*/ 272 w 325"/>
              <a:gd name="T23" fmla="*/ 242 h 265"/>
              <a:gd name="T24" fmla="*/ 288 w 325"/>
              <a:gd name="T25" fmla="*/ 248 h 265"/>
              <a:gd name="T26" fmla="*/ 306 w 325"/>
              <a:gd name="T27" fmla="*/ 255 h 265"/>
              <a:gd name="T28" fmla="*/ 325 w 325"/>
              <a:gd name="T29" fmla="*/ 263 h 265"/>
              <a:gd name="T30" fmla="*/ 325 w 325"/>
              <a:gd name="T31" fmla="*/ 26 h 265"/>
              <a:gd name="T32" fmla="*/ 325 w 325"/>
              <a:gd name="T33" fmla="*/ 26 h 265"/>
              <a:gd name="T34" fmla="*/ 307 w 325"/>
              <a:gd name="T35" fmla="*/ 18 h 265"/>
              <a:gd name="T36" fmla="*/ 288 w 325"/>
              <a:gd name="T37" fmla="*/ 9 h 265"/>
              <a:gd name="T38" fmla="*/ 265 w 325"/>
              <a:gd name="T39" fmla="*/ 4 h 265"/>
              <a:gd name="T40" fmla="*/ 253 w 325"/>
              <a:gd name="T41" fmla="*/ 1 h 265"/>
              <a:gd name="T42" fmla="*/ 240 w 325"/>
              <a:gd name="T43" fmla="*/ 0 h 265"/>
              <a:gd name="T44" fmla="*/ 226 w 325"/>
              <a:gd name="T45" fmla="*/ 0 h 265"/>
              <a:gd name="T46" fmla="*/ 212 w 325"/>
              <a:gd name="T47" fmla="*/ 1 h 265"/>
              <a:gd name="T48" fmla="*/ 199 w 325"/>
              <a:gd name="T49" fmla="*/ 4 h 265"/>
              <a:gd name="T50" fmla="*/ 187 w 325"/>
              <a:gd name="T51" fmla="*/ 8 h 265"/>
              <a:gd name="T52" fmla="*/ 175 w 325"/>
              <a:gd name="T53" fmla="*/ 16 h 265"/>
              <a:gd name="T54" fmla="*/ 162 w 325"/>
              <a:gd name="T55" fmla="*/ 26 h 265"/>
              <a:gd name="T56" fmla="*/ 0 w 325"/>
              <a:gd name="T57" fmla="*/ 26 h 265"/>
              <a:gd name="T58" fmla="*/ 0 w 325"/>
              <a:gd name="T59" fmla="*/ 264 h 265"/>
              <a:gd name="T60" fmla="*/ 166 w 325"/>
              <a:gd name="T6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5" h="265">
                <a:moveTo>
                  <a:pt x="166" y="265"/>
                </a:moveTo>
                <a:lnTo>
                  <a:pt x="166" y="265"/>
                </a:lnTo>
                <a:lnTo>
                  <a:pt x="169" y="263"/>
                </a:lnTo>
                <a:lnTo>
                  <a:pt x="177" y="257"/>
                </a:lnTo>
                <a:lnTo>
                  <a:pt x="189" y="250"/>
                </a:lnTo>
                <a:lnTo>
                  <a:pt x="198" y="246"/>
                </a:lnTo>
                <a:lnTo>
                  <a:pt x="207" y="244"/>
                </a:lnTo>
                <a:lnTo>
                  <a:pt x="218" y="241"/>
                </a:lnTo>
                <a:lnTo>
                  <a:pt x="230" y="240"/>
                </a:lnTo>
                <a:lnTo>
                  <a:pt x="242" y="240"/>
                </a:lnTo>
                <a:lnTo>
                  <a:pt x="257" y="241"/>
                </a:lnTo>
                <a:lnTo>
                  <a:pt x="272" y="242"/>
                </a:lnTo>
                <a:lnTo>
                  <a:pt x="288" y="248"/>
                </a:lnTo>
                <a:lnTo>
                  <a:pt x="306" y="255"/>
                </a:lnTo>
                <a:lnTo>
                  <a:pt x="325" y="263"/>
                </a:lnTo>
                <a:lnTo>
                  <a:pt x="325" y="26"/>
                </a:lnTo>
                <a:lnTo>
                  <a:pt x="325" y="26"/>
                </a:lnTo>
                <a:lnTo>
                  <a:pt x="307" y="18"/>
                </a:lnTo>
                <a:lnTo>
                  <a:pt x="288" y="9"/>
                </a:lnTo>
                <a:lnTo>
                  <a:pt x="265" y="4"/>
                </a:lnTo>
                <a:lnTo>
                  <a:pt x="253" y="1"/>
                </a:lnTo>
                <a:lnTo>
                  <a:pt x="240" y="0"/>
                </a:lnTo>
                <a:lnTo>
                  <a:pt x="226" y="0"/>
                </a:lnTo>
                <a:lnTo>
                  <a:pt x="212" y="1"/>
                </a:lnTo>
                <a:lnTo>
                  <a:pt x="199" y="4"/>
                </a:lnTo>
                <a:lnTo>
                  <a:pt x="187" y="8"/>
                </a:lnTo>
                <a:lnTo>
                  <a:pt x="175" y="16"/>
                </a:lnTo>
                <a:lnTo>
                  <a:pt x="162" y="26"/>
                </a:lnTo>
                <a:lnTo>
                  <a:pt x="0" y="26"/>
                </a:lnTo>
                <a:lnTo>
                  <a:pt x="0" y="264"/>
                </a:lnTo>
                <a:lnTo>
                  <a:pt x="166" y="265"/>
                </a:lnTo>
                <a:close/>
              </a:path>
            </a:pathLst>
          </a:custGeom>
          <a:solidFill>
            <a:srgbClr val="F246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914114"/>
            <a:endParaRPr lang="zh-CN" altLang="en-US" sz="1900">
              <a:solidFill>
                <a:prstClr val="black"/>
              </a:solidFill>
              <a:latin typeface="Impact"/>
              <a:ea typeface="微软雅黑"/>
            </a:endParaRPr>
          </a:p>
        </p:txBody>
      </p:sp>
      <p:sp>
        <p:nvSpPr>
          <p:cNvPr id="230" name="Freeform 141"/>
          <p:cNvSpPr>
            <a:spLocks noEditPoints="1"/>
          </p:cNvSpPr>
          <p:nvPr/>
        </p:nvSpPr>
        <p:spPr bwMode="auto">
          <a:xfrm>
            <a:off x="1526594" y="3395177"/>
            <a:ext cx="512739" cy="423398"/>
          </a:xfrm>
          <a:custGeom>
            <a:avLst/>
            <a:gdLst>
              <a:gd name="T0" fmla="*/ 365 w 396"/>
              <a:gd name="T1" fmla="*/ 0 h 327"/>
              <a:gd name="T2" fmla="*/ 383 w 396"/>
              <a:gd name="T3" fmla="*/ 5 h 327"/>
              <a:gd name="T4" fmla="*/ 394 w 396"/>
              <a:gd name="T5" fmla="*/ 19 h 327"/>
              <a:gd name="T6" fmla="*/ 396 w 396"/>
              <a:gd name="T7" fmla="*/ 197 h 327"/>
              <a:gd name="T8" fmla="*/ 394 w 396"/>
              <a:gd name="T9" fmla="*/ 210 h 327"/>
              <a:gd name="T10" fmla="*/ 383 w 396"/>
              <a:gd name="T11" fmla="*/ 224 h 327"/>
              <a:gd name="T12" fmla="*/ 365 w 396"/>
              <a:gd name="T13" fmla="*/ 230 h 327"/>
              <a:gd name="T14" fmla="*/ 295 w 396"/>
              <a:gd name="T15" fmla="*/ 260 h 327"/>
              <a:gd name="T16" fmla="*/ 307 w 396"/>
              <a:gd name="T17" fmla="*/ 262 h 327"/>
              <a:gd name="T18" fmla="*/ 321 w 396"/>
              <a:gd name="T19" fmla="*/ 273 h 327"/>
              <a:gd name="T20" fmla="*/ 326 w 396"/>
              <a:gd name="T21" fmla="*/ 291 h 327"/>
              <a:gd name="T22" fmla="*/ 326 w 396"/>
              <a:gd name="T23" fmla="*/ 302 h 327"/>
              <a:gd name="T24" fmla="*/ 318 w 396"/>
              <a:gd name="T25" fmla="*/ 318 h 327"/>
              <a:gd name="T26" fmla="*/ 302 w 396"/>
              <a:gd name="T27" fmla="*/ 326 h 327"/>
              <a:gd name="T28" fmla="*/ 199 w 396"/>
              <a:gd name="T29" fmla="*/ 208 h 327"/>
              <a:gd name="T30" fmla="*/ 348 w 396"/>
              <a:gd name="T31" fmla="*/ 208 h 327"/>
              <a:gd name="T32" fmla="*/ 361 w 396"/>
              <a:gd name="T33" fmla="*/ 204 h 327"/>
              <a:gd name="T34" fmla="*/ 371 w 396"/>
              <a:gd name="T35" fmla="*/ 192 h 327"/>
              <a:gd name="T36" fmla="*/ 373 w 396"/>
              <a:gd name="T37" fmla="*/ 47 h 327"/>
              <a:gd name="T38" fmla="*/ 371 w 396"/>
              <a:gd name="T39" fmla="*/ 36 h 327"/>
              <a:gd name="T40" fmla="*/ 361 w 396"/>
              <a:gd name="T41" fmla="*/ 25 h 327"/>
              <a:gd name="T42" fmla="*/ 348 w 396"/>
              <a:gd name="T43" fmla="*/ 20 h 327"/>
              <a:gd name="T44" fmla="*/ 127 w 396"/>
              <a:gd name="T45" fmla="*/ 260 h 327"/>
              <a:gd name="T46" fmla="*/ 127 w 396"/>
              <a:gd name="T47" fmla="*/ 230 h 327"/>
              <a:gd name="T48" fmla="*/ 199 w 396"/>
              <a:gd name="T49" fmla="*/ 327 h 327"/>
              <a:gd name="T50" fmla="*/ 154 w 396"/>
              <a:gd name="T51" fmla="*/ 288 h 327"/>
              <a:gd name="T52" fmla="*/ 158 w 396"/>
              <a:gd name="T53" fmla="*/ 287 h 327"/>
              <a:gd name="T54" fmla="*/ 159 w 396"/>
              <a:gd name="T55" fmla="*/ 283 h 327"/>
              <a:gd name="T56" fmla="*/ 155 w 396"/>
              <a:gd name="T57" fmla="*/ 277 h 327"/>
              <a:gd name="T58" fmla="*/ 127 w 396"/>
              <a:gd name="T59" fmla="*/ 260 h 327"/>
              <a:gd name="T60" fmla="*/ 199 w 396"/>
              <a:gd name="T61" fmla="*/ 0 h 327"/>
              <a:gd name="T62" fmla="*/ 127 w 396"/>
              <a:gd name="T63" fmla="*/ 0 h 327"/>
              <a:gd name="T64" fmla="*/ 127 w 396"/>
              <a:gd name="T65" fmla="*/ 276 h 327"/>
              <a:gd name="T66" fmla="*/ 97 w 396"/>
              <a:gd name="T67" fmla="*/ 277 h 327"/>
              <a:gd name="T68" fmla="*/ 94 w 396"/>
              <a:gd name="T69" fmla="*/ 283 h 327"/>
              <a:gd name="T70" fmla="*/ 96 w 396"/>
              <a:gd name="T71" fmla="*/ 287 h 327"/>
              <a:gd name="T72" fmla="*/ 100 w 396"/>
              <a:gd name="T73" fmla="*/ 288 h 327"/>
              <a:gd name="T74" fmla="*/ 101 w 396"/>
              <a:gd name="T75" fmla="*/ 327 h 327"/>
              <a:gd name="T76" fmla="*/ 88 w 396"/>
              <a:gd name="T77" fmla="*/ 325 h 327"/>
              <a:gd name="T78" fmla="*/ 74 w 396"/>
              <a:gd name="T79" fmla="*/ 314 h 327"/>
              <a:gd name="T80" fmla="*/ 69 w 396"/>
              <a:gd name="T81" fmla="*/ 295 h 327"/>
              <a:gd name="T82" fmla="*/ 70 w 396"/>
              <a:gd name="T83" fmla="*/ 285 h 327"/>
              <a:gd name="T84" fmla="*/ 78 w 396"/>
              <a:gd name="T85" fmla="*/ 269 h 327"/>
              <a:gd name="T86" fmla="*/ 94 w 396"/>
              <a:gd name="T87" fmla="*/ 260 h 327"/>
              <a:gd name="T88" fmla="*/ 127 w 396"/>
              <a:gd name="T89" fmla="*/ 230 h 327"/>
              <a:gd name="T90" fmla="*/ 25 w 396"/>
              <a:gd name="T91" fmla="*/ 229 h 327"/>
              <a:gd name="T92" fmla="*/ 9 w 396"/>
              <a:gd name="T93" fmla="*/ 220 h 327"/>
              <a:gd name="T94" fmla="*/ 1 w 396"/>
              <a:gd name="T95" fmla="*/ 204 h 327"/>
              <a:gd name="T96" fmla="*/ 0 w 396"/>
              <a:gd name="T97" fmla="*/ 31 h 327"/>
              <a:gd name="T98" fmla="*/ 5 w 396"/>
              <a:gd name="T99" fmla="*/ 13 h 327"/>
              <a:gd name="T100" fmla="*/ 20 w 396"/>
              <a:gd name="T101" fmla="*/ 2 h 327"/>
              <a:gd name="T102" fmla="*/ 127 w 396"/>
              <a:gd name="T103" fmla="*/ 0 h 327"/>
              <a:gd name="T104" fmla="*/ 50 w 396"/>
              <a:gd name="T105" fmla="*/ 20 h 327"/>
              <a:gd name="T106" fmla="*/ 35 w 396"/>
              <a:gd name="T107" fmla="*/ 25 h 327"/>
              <a:gd name="T108" fmla="*/ 25 w 396"/>
              <a:gd name="T109" fmla="*/ 36 h 327"/>
              <a:gd name="T110" fmla="*/ 24 w 396"/>
              <a:gd name="T111" fmla="*/ 182 h 327"/>
              <a:gd name="T112" fmla="*/ 25 w 396"/>
              <a:gd name="T113" fmla="*/ 192 h 327"/>
              <a:gd name="T114" fmla="*/ 35 w 396"/>
              <a:gd name="T115" fmla="*/ 204 h 327"/>
              <a:gd name="T116" fmla="*/ 50 w 396"/>
              <a:gd name="T117" fmla="*/ 208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6" h="327">
                <a:moveTo>
                  <a:pt x="199" y="0"/>
                </a:moveTo>
                <a:lnTo>
                  <a:pt x="365" y="0"/>
                </a:lnTo>
                <a:lnTo>
                  <a:pt x="365" y="0"/>
                </a:lnTo>
                <a:lnTo>
                  <a:pt x="372" y="0"/>
                </a:lnTo>
                <a:lnTo>
                  <a:pt x="377" y="2"/>
                </a:lnTo>
                <a:lnTo>
                  <a:pt x="383" y="5"/>
                </a:lnTo>
                <a:lnTo>
                  <a:pt x="387" y="9"/>
                </a:lnTo>
                <a:lnTo>
                  <a:pt x="391" y="13"/>
                </a:lnTo>
                <a:lnTo>
                  <a:pt x="394" y="19"/>
                </a:lnTo>
                <a:lnTo>
                  <a:pt x="396" y="24"/>
                </a:lnTo>
                <a:lnTo>
                  <a:pt x="396" y="31"/>
                </a:lnTo>
                <a:lnTo>
                  <a:pt x="396" y="197"/>
                </a:lnTo>
                <a:lnTo>
                  <a:pt x="396" y="197"/>
                </a:lnTo>
                <a:lnTo>
                  <a:pt x="396" y="204"/>
                </a:lnTo>
                <a:lnTo>
                  <a:pt x="394" y="210"/>
                </a:lnTo>
                <a:lnTo>
                  <a:pt x="391" y="215"/>
                </a:lnTo>
                <a:lnTo>
                  <a:pt x="387" y="220"/>
                </a:lnTo>
                <a:lnTo>
                  <a:pt x="383" y="224"/>
                </a:lnTo>
                <a:lnTo>
                  <a:pt x="377" y="227"/>
                </a:lnTo>
                <a:lnTo>
                  <a:pt x="372" y="229"/>
                </a:lnTo>
                <a:lnTo>
                  <a:pt x="365" y="230"/>
                </a:lnTo>
                <a:lnTo>
                  <a:pt x="238" y="230"/>
                </a:lnTo>
                <a:lnTo>
                  <a:pt x="238" y="260"/>
                </a:lnTo>
                <a:lnTo>
                  <a:pt x="295" y="260"/>
                </a:lnTo>
                <a:lnTo>
                  <a:pt x="295" y="260"/>
                </a:lnTo>
                <a:lnTo>
                  <a:pt x="302" y="260"/>
                </a:lnTo>
                <a:lnTo>
                  <a:pt x="307" y="262"/>
                </a:lnTo>
                <a:lnTo>
                  <a:pt x="312" y="265"/>
                </a:lnTo>
                <a:lnTo>
                  <a:pt x="318" y="269"/>
                </a:lnTo>
                <a:lnTo>
                  <a:pt x="321" y="273"/>
                </a:lnTo>
                <a:lnTo>
                  <a:pt x="325" y="279"/>
                </a:lnTo>
                <a:lnTo>
                  <a:pt x="326" y="285"/>
                </a:lnTo>
                <a:lnTo>
                  <a:pt x="326" y="291"/>
                </a:lnTo>
                <a:lnTo>
                  <a:pt x="326" y="295"/>
                </a:lnTo>
                <a:lnTo>
                  <a:pt x="326" y="295"/>
                </a:lnTo>
                <a:lnTo>
                  <a:pt x="326" y="302"/>
                </a:lnTo>
                <a:lnTo>
                  <a:pt x="325" y="308"/>
                </a:lnTo>
                <a:lnTo>
                  <a:pt x="321" y="314"/>
                </a:lnTo>
                <a:lnTo>
                  <a:pt x="318" y="318"/>
                </a:lnTo>
                <a:lnTo>
                  <a:pt x="312" y="322"/>
                </a:lnTo>
                <a:lnTo>
                  <a:pt x="307" y="325"/>
                </a:lnTo>
                <a:lnTo>
                  <a:pt x="302" y="326"/>
                </a:lnTo>
                <a:lnTo>
                  <a:pt x="295" y="327"/>
                </a:lnTo>
                <a:lnTo>
                  <a:pt x="199" y="327"/>
                </a:lnTo>
                <a:lnTo>
                  <a:pt x="199" y="208"/>
                </a:lnTo>
                <a:lnTo>
                  <a:pt x="348" y="208"/>
                </a:lnTo>
                <a:lnTo>
                  <a:pt x="348" y="208"/>
                </a:lnTo>
                <a:lnTo>
                  <a:pt x="348" y="208"/>
                </a:lnTo>
                <a:lnTo>
                  <a:pt x="352" y="207"/>
                </a:lnTo>
                <a:lnTo>
                  <a:pt x="357" y="205"/>
                </a:lnTo>
                <a:lnTo>
                  <a:pt x="361" y="204"/>
                </a:lnTo>
                <a:lnTo>
                  <a:pt x="365" y="200"/>
                </a:lnTo>
                <a:lnTo>
                  <a:pt x="368" y="196"/>
                </a:lnTo>
                <a:lnTo>
                  <a:pt x="371" y="192"/>
                </a:lnTo>
                <a:lnTo>
                  <a:pt x="372" y="188"/>
                </a:lnTo>
                <a:lnTo>
                  <a:pt x="373" y="182"/>
                </a:lnTo>
                <a:lnTo>
                  <a:pt x="373" y="47"/>
                </a:lnTo>
                <a:lnTo>
                  <a:pt x="373" y="47"/>
                </a:lnTo>
                <a:lnTo>
                  <a:pt x="372" y="42"/>
                </a:lnTo>
                <a:lnTo>
                  <a:pt x="371" y="36"/>
                </a:lnTo>
                <a:lnTo>
                  <a:pt x="368" y="32"/>
                </a:lnTo>
                <a:lnTo>
                  <a:pt x="365" y="28"/>
                </a:lnTo>
                <a:lnTo>
                  <a:pt x="361" y="25"/>
                </a:lnTo>
                <a:lnTo>
                  <a:pt x="357" y="23"/>
                </a:lnTo>
                <a:lnTo>
                  <a:pt x="352" y="21"/>
                </a:lnTo>
                <a:lnTo>
                  <a:pt x="348" y="20"/>
                </a:lnTo>
                <a:lnTo>
                  <a:pt x="199" y="20"/>
                </a:lnTo>
                <a:lnTo>
                  <a:pt x="199" y="0"/>
                </a:lnTo>
                <a:close/>
                <a:moveTo>
                  <a:pt x="127" y="260"/>
                </a:moveTo>
                <a:lnTo>
                  <a:pt x="159" y="260"/>
                </a:lnTo>
                <a:lnTo>
                  <a:pt x="159" y="230"/>
                </a:lnTo>
                <a:lnTo>
                  <a:pt x="127" y="230"/>
                </a:lnTo>
                <a:lnTo>
                  <a:pt x="127" y="208"/>
                </a:lnTo>
                <a:lnTo>
                  <a:pt x="199" y="208"/>
                </a:lnTo>
                <a:lnTo>
                  <a:pt x="199" y="327"/>
                </a:lnTo>
                <a:lnTo>
                  <a:pt x="127" y="327"/>
                </a:lnTo>
                <a:lnTo>
                  <a:pt x="127" y="288"/>
                </a:lnTo>
                <a:lnTo>
                  <a:pt x="154" y="288"/>
                </a:lnTo>
                <a:lnTo>
                  <a:pt x="154" y="288"/>
                </a:lnTo>
                <a:lnTo>
                  <a:pt x="155" y="288"/>
                </a:lnTo>
                <a:lnTo>
                  <a:pt x="158" y="287"/>
                </a:lnTo>
                <a:lnTo>
                  <a:pt x="159" y="284"/>
                </a:lnTo>
                <a:lnTo>
                  <a:pt x="159" y="283"/>
                </a:lnTo>
                <a:lnTo>
                  <a:pt x="159" y="283"/>
                </a:lnTo>
                <a:lnTo>
                  <a:pt x="159" y="280"/>
                </a:lnTo>
                <a:lnTo>
                  <a:pt x="158" y="279"/>
                </a:lnTo>
                <a:lnTo>
                  <a:pt x="155" y="277"/>
                </a:lnTo>
                <a:lnTo>
                  <a:pt x="154" y="276"/>
                </a:lnTo>
                <a:lnTo>
                  <a:pt x="127" y="276"/>
                </a:lnTo>
                <a:lnTo>
                  <a:pt x="127" y="260"/>
                </a:lnTo>
                <a:lnTo>
                  <a:pt x="127" y="260"/>
                </a:lnTo>
                <a:close/>
                <a:moveTo>
                  <a:pt x="127" y="0"/>
                </a:moveTo>
                <a:lnTo>
                  <a:pt x="199" y="0"/>
                </a:lnTo>
                <a:lnTo>
                  <a:pt x="199" y="20"/>
                </a:lnTo>
                <a:lnTo>
                  <a:pt x="127" y="20"/>
                </a:lnTo>
                <a:lnTo>
                  <a:pt x="127" y="0"/>
                </a:lnTo>
                <a:close/>
                <a:moveTo>
                  <a:pt x="101" y="260"/>
                </a:moveTo>
                <a:lnTo>
                  <a:pt x="127" y="260"/>
                </a:lnTo>
                <a:lnTo>
                  <a:pt x="127" y="276"/>
                </a:lnTo>
                <a:lnTo>
                  <a:pt x="100" y="276"/>
                </a:lnTo>
                <a:lnTo>
                  <a:pt x="100" y="276"/>
                </a:lnTo>
                <a:lnTo>
                  <a:pt x="97" y="277"/>
                </a:lnTo>
                <a:lnTo>
                  <a:pt x="96" y="279"/>
                </a:lnTo>
                <a:lnTo>
                  <a:pt x="94" y="280"/>
                </a:lnTo>
                <a:lnTo>
                  <a:pt x="94" y="283"/>
                </a:lnTo>
                <a:lnTo>
                  <a:pt x="94" y="283"/>
                </a:lnTo>
                <a:lnTo>
                  <a:pt x="94" y="284"/>
                </a:lnTo>
                <a:lnTo>
                  <a:pt x="96" y="287"/>
                </a:lnTo>
                <a:lnTo>
                  <a:pt x="97" y="288"/>
                </a:lnTo>
                <a:lnTo>
                  <a:pt x="100" y="288"/>
                </a:lnTo>
                <a:lnTo>
                  <a:pt x="100" y="288"/>
                </a:lnTo>
                <a:lnTo>
                  <a:pt x="127" y="288"/>
                </a:lnTo>
                <a:lnTo>
                  <a:pt x="127" y="327"/>
                </a:lnTo>
                <a:lnTo>
                  <a:pt x="101" y="327"/>
                </a:lnTo>
                <a:lnTo>
                  <a:pt x="101" y="327"/>
                </a:lnTo>
                <a:lnTo>
                  <a:pt x="94" y="326"/>
                </a:lnTo>
                <a:lnTo>
                  <a:pt x="88" y="325"/>
                </a:lnTo>
                <a:lnTo>
                  <a:pt x="82" y="322"/>
                </a:lnTo>
                <a:lnTo>
                  <a:pt x="78" y="318"/>
                </a:lnTo>
                <a:lnTo>
                  <a:pt x="74" y="314"/>
                </a:lnTo>
                <a:lnTo>
                  <a:pt x="71" y="308"/>
                </a:lnTo>
                <a:lnTo>
                  <a:pt x="70" y="302"/>
                </a:lnTo>
                <a:lnTo>
                  <a:pt x="69" y="295"/>
                </a:lnTo>
                <a:lnTo>
                  <a:pt x="69" y="291"/>
                </a:lnTo>
                <a:lnTo>
                  <a:pt x="69" y="291"/>
                </a:lnTo>
                <a:lnTo>
                  <a:pt x="70" y="285"/>
                </a:lnTo>
                <a:lnTo>
                  <a:pt x="71" y="279"/>
                </a:lnTo>
                <a:lnTo>
                  <a:pt x="74" y="273"/>
                </a:lnTo>
                <a:lnTo>
                  <a:pt x="78" y="269"/>
                </a:lnTo>
                <a:lnTo>
                  <a:pt x="82" y="265"/>
                </a:lnTo>
                <a:lnTo>
                  <a:pt x="88" y="262"/>
                </a:lnTo>
                <a:lnTo>
                  <a:pt x="94" y="260"/>
                </a:lnTo>
                <a:lnTo>
                  <a:pt x="101" y="260"/>
                </a:lnTo>
                <a:lnTo>
                  <a:pt x="101" y="260"/>
                </a:lnTo>
                <a:close/>
                <a:moveTo>
                  <a:pt x="127" y="230"/>
                </a:moveTo>
                <a:lnTo>
                  <a:pt x="32" y="230"/>
                </a:lnTo>
                <a:lnTo>
                  <a:pt x="32" y="230"/>
                </a:lnTo>
                <a:lnTo>
                  <a:pt x="25" y="229"/>
                </a:lnTo>
                <a:lnTo>
                  <a:pt x="20" y="227"/>
                </a:lnTo>
                <a:lnTo>
                  <a:pt x="14" y="224"/>
                </a:lnTo>
                <a:lnTo>
                  <a:pt x="9" y="220"/>
                </a:lnTo>
                <a:lnTo>
                  <a:pt x="5" y="215"/>
                </a:lnTo>
                <a:lnTo>
                  <a:pt x="2" y="210"/>
                </a:lnTo>
                <a:lnTo>
                  <a:pt x="1" y="204"/>
                </a:lnTo>
                <a:lnTo>
                  <a:pt x="0" y="197"/>
                </a:lnTo>
                <a:lnTo>
                  <a:pt x="0" y="31"/>
                </a:lnTo>
                <a:lnTo>
                  <a:pt x="0" y="31"/>
                </a:lnTo>
                <a:lnTo>
                  <a:pt x="1" y="24"/>
                </a:lnTo>
                <a:lnTo>
                  <a:pt x="2" y="19"/>
                </a:lnTo>
                <a:lnTo>
                  <a:pt x="5" y="13"/>
                </a:lnTo>
                <a:lnTo>
                  <a:pt x="9" y="9"/>
                </a:lnTo>
                <a:lnTo>
                  <a:pt x="14" y="5"/>
                </a:lnTo>
                <a:lnTo>
                  <a:pt x="20" y="2"/>
                </a:lnTo>
                <a:lnTo>
                  <a:pt x="25" y="0"/>
                </a:lnTo>
                <a:lnTo>
                  <a:pt x="32" y="0"/>
                </a:lnTo>
                <a:lnTo>
                  <a:pt x="127" y="0"/>
                </a:lnTo>
                <a:lnTo>
                  <a:pt x="127" y="20"/>
                </a:lnTo>
                <a:lnTo>
                  <a:pt x="50" y="20"/>
                </a:lnTo>
                <a:lnTo>
                  <a:pt x="50" y="20"/>
                </a:lnTo>
                <a:lnTo>
                  <a:pt x="44" y="21"/>
                </a:lnTo>
                <a:lnTo>
                  <a:pt x="40" y="23"/>
                </a:lnTo>
                <a:lnTo>
                  <a:pt x="35" y="25"/>
                </a:lnTo>
                <a:lnTo>
                  <a:pt x="31" y="28"/>
                </a:lnTo>
                <a:lnTo>
                  <a:pt x="28" y="32"/>
                </a:lnTo>
                <a:lnTo>
                  <a:pt x="25" y="36"/>
                </a:lnTo>
                <a:lnTo>
                  <a:pt x="24" y="42"/>
                </a:lnTo>
                <a:lnTo>
                  <a:pt x="24" y="47"/>
                </a:lnTo>
                <a:lnTo>
                  <a:pt x="24" y="182"/>
                </a:lnTo>
                <a:lnTo>
                  <a:pt x="24" y="182"/>
                </a:lnTo>
                <a:lnTo>
                  <a:pt x="24" y="188"/>
                </a:lnTo>
                <a:lnTo>
                  <a:pt x="25" y="192"/>
                </a:lnTo>
                <a:lnTo>
                  <a:pt x="28" y="196"/>
                </a:lnTo>
                <a:lnTo>
                  <a:pt x="31" y="200"/>
                </a:lnTo>
                <a:lnTo>
                  <a:pt x="35" y="204"/>
                </a:lnTo>
                <a:lnTo>
                  <a:pt x="40" y="205"/>
                </a:lnTo>
                <a:lnTo>
                  <a:pt x="44" y="207"/>
                </a:lnTo>
                <a:lnTo>
                  <a:pt x="50" y="208"/>
                </a:lnTo>
                <a:lnTo>
                  <a:pt x="127" y="208"/>
                </a:lnTo>
                <a:lnTo>
                  <a:pt x="127" y="230"/>
                </a:lnTo>
                <a:close/>
              </a:path>
            </a:pathLst>
          </a:custGeom>
          <a:solidFill>
            <a:srgbClr val="7CBE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914114"/>
            <a:endParaRPr lang="zh-CN" altLang="en-US" sz="1900">
              <a:solidFill>
                <a:prstClr val="black"/>
              </a:solidFill>
              <a:latin typeface="Impact"/>
              <a:ea typeface="微软雅黑"/>
            </a:endParaRPr>
          </a:p>
        </p:txBody>
      </p:sp>
      <p:sp>
        <p:nvSpPr>
          <p:cNvPr id="231" name="Freeform 142"/>
          <p:cNvSpPr>
            <a:spLocks noEditPoints="1"/>
          </p:cNvSpPr>
          <p:nvPr/>
        </p:nvSpPr>
        <p:spPr bwMode="auto">
          <a:xfrm>
            <a:off x="472639" y="2545784"/>
            <a:ext cx="659051" cy="767813"/>
          </a:xfrm>
          <a:custGeom>
            <a:avLst/>
            <a:gdLst>
              <a:gd name="T0" fmla="*/ 92 w 509"/>
              <a:gd name="T1" fmla="*/ 126 h 593"/>
              <a:gd name="T2" fmla="*/ 147 w 509"/>
              <a:gd name="T3" fmla="*/ 94 h 593"/>
              <a:gd name="T4" fmla="*/ 137 w 509"/>
              <a:gd name="T5" fmla="*/ 133 h 593"/>
              <a:gd name="T6" fmla="*/ 168 w 509"/>
              <a:gd name="T7" fmla="*/ 120 h 593"/>
              <a:gd name="T8" fmla="*/ 157 w 509"/>
              <a:gd name="T9" fmla="*/ 157 h 593"/>
              <a:gd name="T10" fmla="*/ 189 w 509"/>
              <a:gd name="T11" fmla="*/ 144 h 593"/>
              <a:gd name="T12" fmla="*/ 177 w 509"/>
              <a:gd name="T13" fmla="*/ 183 h 593"/>
              <a:gd name="T14" fmla="*/ 210 w 509"/>
              <a:gd name="T15" fmla="*/ 170 h 593"/>
              <a:gd name="T16" fmla="*/ 174 w 509"/>
              <a:gd name="T17" fmla="*/ 228 h 593"/>
              <a:gd name="T18" fmla="*/ 230 w 509"/>
              <a:gd name="T19" fmla="*/ 195 h 593"/>
              <a:gd name="T20" fmla="*/ 219 w 509"/>
              <a:gd name="T21" fmla="*/ 235 h 593"/>
              <a:gd name="T22" fmla="*/ 252 w 509"/>
              <a:gd name="T23" fmla="*/ 221 h 593"/>
              <a:gd name="T24" fmla="*/ 239 w 509"/>
              <a:gd name="T25" fmla="*/ 259 h 593"/>
              <a:gd name="T26" fmla="*/ 272 w 509"/>
              <a:gd name="T27" fmla="*/ 245 h 593"/>
              <a:gd name="T28" fmla="*/ 261 w 509"/>
              <a:gd name="T29" fmla="*/ 285 h 593"/>
              <a:gd name="T30" fmla="*/ 294 w 509"/>
              <a:gd name="T31" fmla="*/ 271 h 593"/>
              <a:gd name="T32" fmla="*/ 258 w 509"/>
              <a:gd name="T33" fmla="*/ 329 h 593"/>
              <a:gd name="T34" fmla="*/ 314 w 509"/>
              <a:gd name="T35" fmla="*/ 297 h 593"/>
              <a:gd name="T36" fmla="*/ 302 w 509"/>
              <a:gd name="T37" fmla="*/ 336 h 593"/>
              <a:gd name="T38" fmla="*/ 334 w 509"/>
              <a:gd name="T39" fmla="*/ 323 h 593"/>
              <a:gd name="T40" fmla="*/ 323 w 509"/>
              <a:gd name="T41" fmla="*/ 362 h 593"/>
              <a:gd name="T42" fmla="*/ 356 w 509"/>
              <a:gd name="T43" fmla="*/ 347 h 593"/>
              <a:gd name="T44" fmla="*/ 344 w 509"/>
              <a:gd name="T45" fmla="*/ 386 h 593"/>
              <a:gd name="T46" fmla="*/ 376 w 509"/>
              <a:gd name="T47" fmla="*/ 373 h 593"/>
              <a:gd name="T48" fmla="*/ 341 w 509"/>
              <a:gd name="T49" fmla="*/ 431 h 593"/>
              <a:gd name="T50" fmla="*/ 397 w 509"/>
              <a:gd name="T51" fmla="*/ 398 h 593"/>
              <a:gd name="T52" fmla="*/ 386 w 509"/>
              <a:gd name="T53" fmla="*/ 438 h 593"/>
              <a:gd name="T54" fmla="*/ 418 w 509"/>
              <a:gd name="T55" fmla="*/ 424 h 593"/>
              <a:gd name="T56" fmla="*/ 406 w 509"/>
              <a:gd name="T57" fmla="*/ 463 h 593"/>
              <a:gd name="T58" fmla="*/ 438 w 509"/>
              <a:gd name="T59" fmla="*/ 450 h 593"/>
              <a:gd name="T60" fmla="*/ 426 w 509"/>
              <a:gd name="T61" fmla="*/ 488 h 593"/>
              <a:gd name="T62" fmla="*/ 459 w 509"/>
              <a:gd name="T63" fmla="*/ 474 h 593"/>
              <a:gd name="T64" fmla="*/ 424 w 509"/>
              <a:gd name="T65" fmla="*/ 532 h 593"/>
              <a:gd name="T66" fmla="*/ 480 w 509"/>
              <a:gd name="T67" fmla="*/ 500 h 593"/>
              <a:gd name="T68" fmla="*/ 437 w 509"/>
              <a:gd name="T69" fmla="*/ 593 h 593"/>
              <a:gd name="T70" fmla="*/ 70 w 509"/>
              <a:gd name="T71" fmla="*/ 82 h 593"/>
              <a:gd name="T72" fmla="*/ 77 w 509"/>
              <a:gd name="T73" fmla="*/ 80 h 593"/>
              <a:gd name="T74" fmla="*/ 82 w 509"/>
              <a:gd name="T75" fmla="*/ 78 h 593"/>
              <a:gd name="T76" fmla="*/ 88 w 509"/>
              <a:gd name="T77" fmla="*/ 65 h 593"/>
              <a:gd name="T78" fmla="*/ 84 w 509"/>
              <a:gd name="T79" fmla="*/ 52 h 593"/>
              <a:gd name="T80" fmla="*/ 81 w 509"/>
              <a:gd name="T81" fmla="*/ 49 h 593"/>
              <a:gd name="T82" fmla="*/ 74 w 509"/>
              <a:gd name="T83" fmla="*/ 45 h 593"/>
              <a:gd name="T84" fmla="*/ 70 w 509"/>
              <a:gd name="T85" fmla="*/ 2 h 593"/>
              <a:gd name="T86" fmla="*/ 141 w 509"/>
              <a:gd name="T87" fmla="*/ 86 h 593"/>
              <a:gd name="T88" fmla="*/ 0 w 509"/>
              <a:gd name="T89" fmla="*/ 59 h 593"/>
              <a:gd name="T90" fmla="*/ 70 w 509"/>
              <a:gd name="T91" fmla="*/ 45 h 593"/>
              <a:gd name="T92" fmla="*/ 65 w 509"/>
              <a:gd name="T93" fmla="*/ 46 h 593"/>
              <a:gd name="T94" fmla="*/ 59 w 509"/>
              <a:gd name="T95" fmla="*/ 49 h 593"/>
              <a:gd name="T96" fmla="*/ 53 w 509"/>
              <a:gd name="T97" fmla="*/ 61 h 593"/>
              <a:gd name="T98" fmla="*/ 57 w 509"/>
              <a:gd name="T99" fmla="*/ 75 h 593"/>
              <a:gd name="T100" fmla="*/ 57 w 509"/>
              <a:gd name="T101" fmla="*/ 75 h 593"/>
              <a:gd name="T102" fmla="*/ 63 w 509"/>
              <a:gd name="T103" fmla="*/ 79 h 593"/>
              <a:gd name="T104" fmla="*/ 70 w 509"/>
              <a:gd name="T105" fmla="*/ 82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09" h="593">
                <a:moveTo>
                  <a:pt x="141" y="86"/>
                </a:moveTo>
                <a:lnTo>
                  <a:pt x="92" y="126"/>
                </a:lnTo>
                <a:lnTo>
                  <a:pt x="99" y="134"/>
                </a:lnTo>
                <a:lnTo>
                  <a:pt x="147" y="94"/>
                </a:lnTo>
                <a:lnTo>
                  <a:pt x="162" y="111"/>
                </a:lnTo>
                <a:lnTo>
                  <a:pt x="137" y="133"/>
                </a:lnTo>
                <a:lnTo>
                  <a:pt x="142" y="140"/>
                </a:lnTo>
                <a:lnTo>
                  <a:pt x="168" y="120"/>
                </a:lnTo>
                <a:lnTo>
                  <a:pt x="183" y="137"/>
                </a:lnTo>
                <a:lnTo>
                  <a:pt x="157" y="157"/>
                </a:lnTo>
                <a:lnTo>
                  <a:pt x="164" y="166"/>
                </a:lnTo>
                <a:lnTo>
                  <a:pt x="189" y="144"/>
                </a:lnTo>
                <a:lnTo>
                  <a:pt x="203" y="161"/>
                </a:lnTo>
                <a:lnTo>
                  <a:pt x="177" y="183"/>
                </a:lnTo>
                <a:lnTo>
                  <a:pt x="184" y="191"/>
                </a:lnTo>
                <a:lnTo>
                  <a:pt x="210" y="170"/>
                </a:lnTo>
                <a:lnTo>
                  <a:pt x="225" y="187"/>
                </a:lnTo>
                <a:lnTo>
                  <a:pt x="174" y="228"/>
                </a:lnTo>
                <a:lnTo>
                  <a:pt x="181" y="236"/>
                </a:lnTo>
                <a:lnTo>
                  <a:pt x="230" y="195"/>
                </a:lnTo>
                <a:lnTo>
                  <a:pt x="245" y="213"/>
                </a:lnTo>
                <a:lnTo>
                  <a:pt x="219" y="235"/>
                </a:lnTo>
                <a:lnTo>
                  <a:pt x="226" y="241"/>
                </a:lnTo>
                <a:lnTo>
                  <a:pt x="252" y="221"/>
                </a:lnTo>
                <a:lnTo>
                  <a:pt x="267" y="239"/>
                </a:lnTo>
                <a:lnTo>
                  <a:pt x="239" y="259"/>
                </a:lnTo>
                <a:lnTo>
                  <a:pt x="246" y="267"/>
                </a:lnTo>
                <a:lnTo>
                  <a:pt x="272" y="245"/>
                </a:lnTo>
                <a:lnTo>
                  <a:pt x="287" y="263"/>
                </a:lnTo>
                <a:lnTo>
                  <a:pt x="261" y="285"/>
                </a:lnTo>
                <a:lnTo>
                  <a:pt x="267" y="293"/>
                </a:lnTo>
                <a:lnTo>
                  <a:pt x="294" y="271"/>
                </a:lnTo>
                <a:lnTo>
                  <a:pt x="307" y="289"/>
                </a:lnTo>
                <a:lnTo>
                  <a:pt x="258" y="329"/>
                </a:lnTo>
                <a:lnTo>
                  <a:pt x="264" y="338"/>
                </a:lnTo>
                <a:lnTo>
                  <a:pt x="314" y="297"/>
                </a:lnTo>
                <a:lnTo>
                  <a:pt x="329" y="314"/>
                </a:lnTo>
                <a:lnTo>
                  <a:pt x="302" y="336"/>
                </a:lnTo>
                <a:lnTo>
                  <a:pt x="308" y="343"/>
                </a:lnTo>
                <a:lnTo>
                  <a:pt x="334" y="323"/>
                </a:lnTo>
                <a:lnTo>
                  <a:pt x="349" y="340"/>
                </a:lnTo>
                <a:lnTo>
                  <a:pt x="323" y="362"/>
                </a:lnTo>
                <a:lnTo>
                  <a:pt x="329" y="369"/>
                </a:lnTo>
                <a:lnTo>
                  <a:pt x="356" y="347"/>
                </a:lnTo>
                <a:lnTo>
                  <a:pt x="369" y="366"/>
                </a:lnTo>
                <a:lnTo>
                  <a:pt x="344" y="386"/>
                </a:lnTo>
                <a:lnTo>
                  <a:pt x="350" y="394"/>
                </a:lnTo>
                <a:lnTo>
                  <a:pt x="376" y="373"/>
                </a:lnTo>
                <a:lnTo>
                  <a:pt x="391" y="390"/>
                </a:lnTo>
                <a:lnTo>
                  <a:pt x="341" y="431"/>
                </a:lnTo>
                <a:lnTo>
                  <a:pt x="348" y="439"/>
                </a:lnTo>
                <a:lnTo>
                  <a:pt x="397" y="398"/>
                </a:lnTo>
                <a:lnTo>
                  <a:pt x="411" y="416"/>
                </a:lnTo>
                <a:lnTo>
                  <a:pt x="386" y="438"/>
                </a:lnTo>
                <a:lnTo>
                  <a:pt x="391" y="446"/>
                </a:lnTo>
                <a:lnTo>
                  <a:pt x="418" y="424"/>
                </a:lnTo>
                <a:lnTo>
                  <a:pt x="432" y="442"/>
                </a:lnTo>
                <a:lnTo>
                  <a:pt x="406" y="463"/>
                </a:lnTo>
                <a:lnTo>
                  <a:pt x="413" y="470"/>
                </a:lnTo>
                <a:lnTo>
                  <a:pt x="438" y="450"/>
                </a:lnTo>
                <a:lnTo>
                  <a:pt x="453" y="467"/>
                </a:lnTo>
                <a:lnTo>
                  <a:pt x="426" y="488"/>
                </a:lnTo>
                <a:lnTo>
                  <a:pt x="433" y="496"/>
                </a:lnTo>
                <a:lnTo>
                  <a:pt x="459" y="474"/>
                </a:lnTo>
                <a:lnTo>
                  <a:pt x="474" y="492"/>
                </a:lnTo>
                <a:lnTo>
                  <a:pt x="424" y="532"/>
                </a:lnTo>
                <a:lnTo>
                  <a:pt x="430" y="541"/>
                </a:lnTo>
                <a:lnTo>
                  <a:pt x="480" y="500"/>
                </a:lnTo>
                <a:lnTo>
                  <a:pt x="509" y="535"/>
                </a:lnTo>
                <a:lnTo>
                  <a:pt x="437" y="593"/>
                </a:lnTo>
                <a:lnTo>
                  <a:pt x="70" y="145"/>
                </a:lnTo>
                <a:lnTo>
                  <a:pt x="70" y="82"/>
                </a:lnTo>
                <a:lnTo>
                  <a:pt x="70" y="82"/>
                </a:lnTo>
                <a:lnTo>
                  <a:pt x="77" y="80"/>
                </a:lnTo>
                <a:lnTo>
                  <a:pt x="82" y="78"/>
                </a:lnTo>
                <a:lnTo>
                  <a:pt x="82" y="78"/>
                </a:lnTo>
                <a:lnTo>
                  <a:pt x="86" y="72"/>
                </a:lnTo>
                <a:lnTo>
                  <a:pt x="88" y="65"/>
                </a:lnTo>
                <a:lnTo>
                  <a:pt x="88" y="59"/>
                </a:lnTo>
                <a:lnTo>
                  <a:pt x="84" y="52"/>
                </a:lnTo>
                <a:lnTo>
                  <a:pt x="84" y="52"/>
                </a:lnTo>
                <a:lnTo>
                  <a:pt x="81" y="49"/>
                </a:lnTo>
                <a:lnTo>
                  <a:pt x="78" y="46"/>
                </a:lnTo>
                <a:lnTo>
                  <a:pt x="74" y="45"/>
                </a:lnTo>
                <a:lnTo>
                  <a:pt x="70" y="45"/>
                </a:lnTo>
                <a:lnTo>
                  <a:pt x="70" y="2"/>
                </a:lnTo>
                <a:lnTo>
                  <a:pt x="72" y="0"/>
                </a:lnTo>
                <a:lnTo>
                  <a:pt x="141" y="86"/>
                </a:lnTo>
                <a:close/>
                <a:moveTo>
                  <a:pt x="70" y="145"/>
                </a:moveTo>
                <a:lnTo>
                  <a:pt x="0" y="59"/>
                </a:lnTo>
                <a:lnTo>
                  <a:pt x="70" y="2"/>
                </a:lnTo>
                <a:lnTo>
                  <a:pt x="70" y="45"/>
                </a:lnTo>
                <a:lnTo>
                  <a:pt x="70" y="45"/>
                </a:lnTo>
                <a:lnTo>
                  <a:pt x="65" y="46"/>
                </a:lnTo>
                <a:lnTo>
                  <a:pt x="59" y="49"/>
                </a:lnTo>
                <a:lnTo>
                  <a:pt x="59" y="49"/>
                </a:lnTo>
                <a:lnTo>
                  <a:pt x="54" y="55"/>
                </a:lnTo>
                <a:lnTo>
                  <a:pt x="53" y="61"/>
                </a:lnTo>
                <a:lnTo>
                  <a:pt x="53" y="68"/>
                </a:lnTo>
                <a:lnTo>
                  <a:pt x="57" y="75"/>
                </a:lnTo>
                <a:lnTo>
                  <a:pt x="57" y="75"/>
                </a:lnTo>
                <a:lnTo>
                  <a:pt x="57" y="75"/>
                </a:lnTo>
                <a:lnTo>
                  <a:pt x="59" y="78"/>
                </a:lnTo>
                <a:lnTo>
                  <a:pt x="63" y="79"/>
                </a:lnTo>
                <a:lnTo>
                  <a:pt x="66" y="80"/>
                </a:lnTo>
                <a:lnTo>
                  <a:pt x="70" y="82"/>
                </a:lnTo>
                <a:lnTo>
                  <a:pt x="70" y="145"/>
                </a:lnTo>
                <a:close/>
              </a:path>
            </a:pathLst>
          </a:custGeom>
          <a:solidFill>
            <a:srgbClr val="F246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914114"/>
            <a:endParaRPr lang="zh-CN" altLang="en-US" sz="1900">
              <a:solidFill>
                <a:prstClr val="black"/>
              </a:solidFill>
              <a:latin typeface="Impact"/>
              <a:ea typeface="微软雅黑"/>
            </a:endParaRPr>
          </a:p>
        </p:txBody>
      </p:sp>
      <p:sp>
        <p:nvSpPr>
          <p:cNvPr id="232" name="Freeform 143"/>
          <p:cNvSpPr>
            <a:spLocks noEditPoints="1"/>
          </p:cNvSpPr>
          <p:nvPr/>
        </p:nvSpPr>
        <p:spPr bwMode="auto">
          <a:xfrm>
            <a:off x="354804" y="2772374"/>
            <a:ext cx="277086" cy="558057"/>
          </a:xfrm>
          <a:custGeom>
            <a:avLst/>
            <a:gdLst>
              <a:gd name="T0" fmla="*/ 194 w 214"/>
              <a:gd name="T1" fmla="*/ 431 h 431"/>
              <a:gd name="T2" fmla="*/ 169 w 214"/>
              <a:gd name="T3" fmla="*/ 408 h 431"/>
              <a:gd name="T4" fmla="*/ 209 w 214"/>
              <a:gd name="T5" fmla="*/ 349 h 431"/>
              <a:gd name="T6" fmla="*/ 203 w 214"/>
              <a:gd name="T7" fmla="*/ 341 h 431"/>
              <a:gd name="T8" fmla="*/ 188 w 214"/>
              <a:gd name="T9" fmla="*/ 337 h 431"/>
              <a:gd name="T10" fmla="*/ 180 w 214"/>
              <a:gd name="T11" fmla="*/ 344 h 431"/>
              <a:gd name="T12" fmla="*/ 179 w 214"/>
              <a:gd name="T13" fmla="*/ 353 h 431"/>
              <a:gd name="T14" fmla="*/ 171 w 214"/>
              <a:gd name="T15" fmla="*/ 347 h 431"/>
              <a:gd name="T16" fmla="*/ 125 w 214"/>
              <a:gd name="T17" fmla="*/ 385 h 431"/>
              <a:gd name="T18" fmla="*/ 50 w 214"/>
              <a:gd name="T19" fmla="*/ 194 h 431"/>
              <a:gd name="T20" fmla="*/ 54 w 214"/>
              <a:gd name="T21" fmla="*/ 186 h 431"/>
              <a:gd name="T22" fmla="*/ 81 w 214"/>
              <a:gd name="T23" fmla="*/ 176 h 431"/>
              <a:gd name="T24" fmla="*/ 74 w 214"/>
              <a:gd name="T25" fmla="*/ 173 h 431"/>
              <a:gd name="T26" fmla="*/ 50 w 214"/>
              <a:gd name="T27" fmla="*/ 115 h 431"/>
              <a:gd name="T28" fmla="*/ 99 w 214"/>
              <a:gd name="T29" fmla="*/ 61 h 431"/>
              <a:gd name="T30" fmla="*/ 111 w 214"/>
              <a:gd name="T31" fmla="*/ 65 h 431"/>
              <a:gd name="T32" fmla="*/ 144 w 214"/>
              <a:gd name="T33" fmla="*/ 146 h 431"/>
              <a:gd name="T34" fmla="*/ 144 w 214"/>
              <a:gd name="T35" fmla="*/ 156 h 431"/>
              <a:gd name="T36" fmla="*/ 168 w 214"/>
              <a:gd name="T37" fmla="*/ 347 h 431"/>
              <a:gd name="T38" fmla="*/ 163 w 214"/>
              <a:gd name="T39" fmla="*/ 348 h 431"/>
              <a:gd name="T40" fmla="*/ 153 w 214"/>
              <a:gd name="T41" fmla="*/ 357 h 431"/>
              <a:gd name="T42" fmla="*/ 150 w 214"/>
              <a:gd name="T43" fmla="*/ 359 h 431"/>
              <a:gd name="T44" fmla="*/ 135 w 214"/>
              <a:gd name="T45" fmla="*/ 357 h 431"/>
              <a:gd name="T46" fmla="*/ 129 w 214"/>
              <a:gd name="T47" fmla="*/ 366 h 431"/>
              <a:gd name="T48" fmla="*/ 130 w 214"/>
              <a:gd name="T49" fmla="*/ 381 h 431"/>
              <a:gd name="T50" fmla="*/ 125 w 214"/>
              <a:gd name="T51" fmla="*/ 385 h 431"/>
              <a:gd name="T52" fmla="*/ 50 w 214"/>
              <a:gd name="T53" fmla="*/ 77 h 431"/>
              <a:gd name="T54" fmla="*/ 87 w 214"/>
              <a:gd name="T55" fmla="*/ 28 h 431"/>
              <a:gd name="T56" fmla="*/ 77 w 214"/>
              <a:gd name="T57" fmla="*/ 14 h 431"/>
              <a:gd name="T58" fmla="*/ 62 w 214"/>
              <a:gd name="T59" fmla="*/ 3 h 431"/>
              <a:gd name="T60" fmla="*/ 50 w 214"/>
              <a:gd name="T61" fmla="*/ 0 h 431"/>
              <a:gd name="T62" fmla="*/ 45 w 214"/>
              <a:gd name="T63" fmla="*/ 191 h 431"/>
              <a:gd name="T64" fmla="*/ 11 w 214"/>
              <a:gd name="T65" fmla="*/ 108 h 431"/>
              <a:gd name="T66" fmla="*/ 12 w 214"/>
              <a:gd name="T67" fmla="*/ 96 h 431"/>
              <a:gd name="T68" fmla="*/ 4 w 214"/>
              <a:gd name="T69" fmla="*/ 61 h 431"/>
              <a:gd name="T70" fmla="*/ 1 w 214"/>
              <a:gd name="T71" fmla="*/ 35 h 431"/>
              <a:gd name="T72" fmla="*/ 15 w 214"/>
              <a:gd name="T73" fmla="*/ 12 h 431"/>
              <a:gd name="T74" fmla="*/ 30 w 214"/>
              <a:gd name="T75" fmla="*/ 3 h 431"/>
              <a:gd name="T76" fmla="*/ 50 w 214"/>
              <a:gd name="T77" fmla="*/ 77 h 431"/>
              <a:gd name="T78" fmla="*/ 50 w 214"/>
              <a:gd name="T79" fmla="*/ 115 h 431"/>
              <a:gd name="T80" fmla="*/ 43 w 214"/>
              <a:gd name="T81" fmla="*/ 98 h 431"/>
              <a:gd name="T82" fmla="*/ 47 w 214"/>
              <a:gd name="T83" fmla="*/ 88 h 431"/>
              <a:gd name="T84" fmla="*/ 22 w 214"/>
              <a:gd name="T85" fmla="*/ 99 h 431"/>
              <a:gd name="T86" fmla="*/ 19 w 214"/>
              <a:gd name="T87" fmla="*/ 111 h 431"/>
              <a:gd name="T88" fmla="*/ 47 w 214"/>
              <a:gd name="T89" fmla="*/ 181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14" h="431">
                <a:moveTo>
                  <a:pt x="168" y="228"/>
                </a:moveTo>
                <a:lnTo>
                  <a:pt x="214" y="349"/>
                </a:lnTo>
                <a:lnTo>
                  <a:pt x="194" y="431"/>
                </a:lnTo>
                <a:lnTo>
                  <a:pt x="168" y="413"/>
                </a:lnTo>
                <a:lnTo>
                  <a:pt x="168" y="405"/>
                </a:lnTo>
                <a:lnTo>
                  <a:pt x="169" y="408"/>
                </a:lnTo>
                <a:lnTo>
                  <a:pt x="196" y="397"/>
                </a:lnTo>
                <a:lnTo>
                  <a:pt x="209" y="349"/>
                </a:lnTo>
                <a:lnTo>
                  <a:pt x="209" y="349"/>
                </a:lnTo>
                <a:lnTo>
                  <a:pt x="206" y="345"/>
                </a:lnTo>
                <a:lnTo>
                  <a:pt x="206" y="345"/>
                </a:lnTo>
                <a:lnTo>
                  <a:pt x="203" y="341"/>
                </a:lnTo>
                <a:lnTo>
                  <a:pt x="199" y="337"/>
                </a:lnTo>
                <a:lnTo>
                  <a:pt x="194" y="336"/>
                </a:lnTo>
                <a:lnTo>
                  <a:pt x="188" y="337"/>
                </a:lnTo>
                <a:lnTo>
                  <a:pt x="188" y="337"/>
                </a:lnTo>
                <a:lnTo>
                  <a:pt x="184" y="340"/>
                </a:lnTo>
                <a:lnTo>
                  <a:pt x="180" y="344"/>
                </a:lnTo>
                <a:lnTo>
                  <a:pt x="179" y="348"/>
                </a:lnTo>
                <a:lnTo>
                  <a:pt x="179" y="353"/>
                </a:lnTo>
                <a:lnTo>
                  <a:pt x="179" y="353"/>
                </a:lnTo>
                <a:lnTo>
                  <a:pt x="176" y="351"/>
                </a:lnTo>
                <a:lnTo>
                  <a:pt x="173" y="348"/>
                </a:lnTo>
                <a:lnTo>
                  <a:pt x="171" y="347"/>
                </a:lnTo>
                <a:lnTo>
                  <a:pt x="168" y="347"/>
                </a:lnTo>
                <a:lnTo>
                  <a:pt x="168" y="228"/>
                </a:lnTo>
                <a:close/>
                <a:moveTo>
                  <a:pt x="125" y="385"/>
                </a:moveTo>
                <a:lnTo>
                  <a:pt x="51" y="194"/>
                </a:lnTo>
                <a:lnTo>
                  <a:pt x="51" y="194"/>
                </a:lnTo>
                <a:lnTo>
                  <a:pt x="50" y="194"/>
                </a:lnTo>
                <a:lnTo>
                  <a:pt x="50" y="183"/>
                </a:lnTo>
                <a:lnTo>
                  <a:pt x="50" y="183"/>
                </a:lnTo>
                <a:lnTo>
                  <a:pt x="54" y="186"/>
                </a:lnTo>
                <a:lnTo>
                  <a:pt x="60" y="184"/>
                </a:lnTo>
                <a:lnTo>
                  <a:pt x="81" y="176"/>
                </a:lnTo>
                <a:lnTo>
                  <a:pt x="81" y="176"/>
                </a:lnTo>
                <a:lnTo>
                  <a:pt x="81" y="176"/>
                </a:lnTo>
                <a:lnTo>
                  <a:pt x="79" y="175"/>
                </a:lnTo>
                <a:lnTo>
                  <a:pt x="74" y="173"/>
                </a:lnTo>
                <a:lnTo>
                  <a:pt x="73" y="172"/>
                </a:lnTo>
                <a:lnTo>
                  <a:pt x="70" y="168"/>
                </a:lnTo>
                <a:lnTo>
                  <a:pt x="50" y="115"/>
                </a:lnTo>
                <a:lnTo>
                  <a:pt x="50" y="80"/>
                </a:lnTo>
                <a:lnTo>
                  <a:pt x="99" y="61"/>
                </a:lnTo>
                <a:lnTo>
                  <a:pt x="99" y="61"/>
                </a:lnTo>
                <a:lnTo>
                  <a:pt x="104" y="61"/>
                </a:lnTo>
                <a:lnTo>
                  <a:pt x="107" y="62"/>
                </a:lnTo>
                <a:lnTo>
                  <a:pt x="111" y="65"/>
                </a:lnTo>
                <a:lnTo>
                  <a:pt x="114" y="69"/>
                </a:lnTo>
                <a:lnTo>
                  <a:pt x="144" y="146"/>
                </a:lnTo>
                <a:lnTo>
                  <a:pt x="144" y="146"/>
                </a:lnTo>
                <a:lnTo>
                  <a:pt x="144" y="149"/>
                </a:lnTo>
                <a:lnTo>
                  <a:pt x="144" y="153"/>
                </a:lnTo>
                <a:lnTo>
                  <a:pt x="144" y="156"/>
                </a:lnTo>
                <a:lnTo>
                  <a:pt x="141" y="158"/>
                </a:lnTo>
                <a:lnTo>
                  <a:pt x="168" y="228"/>
                </a:lnTo>
                <a:lnTo>
                  <a:pt x="168" y="347"/>
                </a:lnTo>
                <a:lnTo>
                  <a:pt x="168" y="347"/>
                </a:lnTo>
                <a:lnTo>
                  <a:pt x="163" y="348"/>
                </a:lnTo>
                <a:lnTo>
                  <a:pt x="163" y="348"/>
                </a:lnTo>
                <a:lnTo>
                  <a:pt x="157" y="349"/>
                </a:lnTo>
                <a:lnTo>
                  <a:pt x="154" y="353"/>
                </a:lnTo>
                <a:lnTo>
                  <a:pt x="153" y="357"/>
                </a:lnTo>
                <a:lnTo>
                  <a:pt x="153" y="363"/>
                </a:lnTo>
                <a:lnTo>
                  <a:pt x="153" y="363"/>
                </a:lnTo>
                <a:lnTo>
                  <a:pt x="150" y="359"/>
                </a:lnTo>
                <a:lnTo>
                  <a:pt x="145" y="357"/>
                </a:lnTo>
                <a:lnTo>
                  <a:pt x="141" y="356"/>
                </a:lnTo>
                <a:lnTo>
                  <a:pt x="135" y="357"/>
                </a:lnTo>
                <a:lnTo>
                  <a:pt x="135" y="357"/>
                </a:lnTo>
                <a:lnTo>
                  <a:pt x="131" y="360"/>
                </a:lnTo>
                <a:lnTo>
                  <a:pt x="129" y="366"/>
                </a:lnTo>
                <a:lnTo>
                  <a:pt x="127" y="370"/>
                </a:lnTo>
                <a:lnTo>
                  <a:pt x="127" y="376"/>
                </a:lnTo>
                <a:lnTo>
                  <a:pt x="130" y="381"/>
                </a:lnTo>
                <a:lnTo>
                  <a:pt x="168" y="405"/>
                </a:lnTo>
                <a:lnTo>
                  <a:pt x="168" y="413"/>
                </a:lnTo>
                <a:lnTo>
                  <a:pt x="125" y="385"/>
                </a:lnTo>
                <a:lnTo>
                  <a:pt x="125" y="385"/>
                </a:lnTo>
                <a:close/>
                <a:moveTo>
                  <a:pt x="50" y="0"/>
                </a:moveTo>
                <a:lnTo>
                  <a:pt x="50" y="77"/>
                </a:lnTo>
                <a:lnTo>
                  <a:pt x="95" y="49"/>
                </a:lnTo>
                <a:lnTo>
                  <a:pt x="87" y="28"/>
                </a:lnTo>
                <a:lnTo>
                  <a:pt x="87" y="28"/>
                </a:lnTo>
                <a:lnTo>
                  <a:pt x="84" y="23"/>
                </a:lnTo>
                <a:lnTo>
                  <a:pt x="81" y="18"/>
                </a:lnTo>
                <a:lnTo>
                  <a:pt x="77" y="14"/>
                </a:lnTo>
                <a:lnTo>
                  <a:pt x="72" y="10"/>
                </a:lnTo>
                <a:lnTo>
                  <a:pt x="68" y="5"/>
                </a:lnTo>
                <a:lnTo>
                  <a:pt x="62" y="3"/>
                </a:lnTo>
                <a:lnTo>
                  <a:pt x="56" y="1"/>
                </a:lnTo>
                <a:lnTo>
                  <a:pt x="50" y="0"/>
                </a:lnTo>
                <a:lnTo>
                  <a:pt x="50" y="0"/>
                </a:lnTo>
                <a:close/>
                <a:moveTo>
                  <a:pt x="50" y="194"/>
                </a:moveTo>
                <a:lnTo>
                  <a:pt x="50" y="194"/>
                </a:lnTo>
                <a:lnTo>
                  <a:pt x="45" y="191"/>
                </a:lnTo>
                <a:lnTo>
                  <a:pt x="41" y="186"/>
                </a:lnTo>
                <a:lnTo>
                  <a:pt x="11" y="108"/>
                </a:lnTo>
                <a:lnTo>
                  <a:pt x="11" y="108"/>
                </a:lnTo>
                <a:lnTo>
                  <a:pt x="9" y="104"/>
                </a:lnTo>
                <a:lnTo>
                  <a:pt x="11" y="99"/>
                </a:lnTo>
                <a:lnTo>
                  <a:pt x="12" y="96"/>
                </a:lnTo>
                <a:lnTo>
                  <a:pt x="16" y="92"/>
                </a:lnTo>
                <a:lnTo>
                  <a:pt x="4" y="61"/>
                </a:lnTo>
                <a:lnTo>
                  <a:pt x="4" y="61"/>
                </a:lnTo>
                <a:lnTo>
                  <a:pt x="1" y="53"/>
                </a:lnTo>
                <a:lnTo>
                  <a:pt x="0" y="43"/>
                </a:lnTo>
                <a:lnTo>
                  <a:pt x="1" y="35"/>
                </a:lnTo>
                <a:lnTo>
                  <a:pt x="4" y="27"/>
                </a:lnTo>
                <a:lnTo>
                  <a:pt x="8" y="19"/>
                </a:lnTo>
                <a:lnTo>
                  <a:pt x="15" y="12"/>
                </a:lnTo>
                <a:lnTo>
                  <a:pt x="22" y="7"/>
                </a:lnTo>
                <a:lnTo>
                  <a:pt x="30" y="3"/>
                </a:lnTo>
                <a:lnTo>
                  <a:pt x="30" y="3"/>
                </a:lnTo>
                <a:lnTo>
                  <a:pt x="39" y="0"/>
                </a:lnTo>
                <a:lnTo>
                  <a:pt x="50" y="0"/>
                </a:lnTo>
                <a:lnTo>
                  <a:pt x="50" y="77"/>
                </a:lnTo>
                <a:lnTo>
                  <a:pt x="43" y="81"/>
                </a:lnTo>
                <a:lnTo>
                  <a:pt x="50" y="80"/>
                </a:lnTo>
                <a:lnTo>
                  <a:pt x="50" y="115"/>
                </a:lnTo>
                <a:lnTo>
                  <a:pt x="45" y="100"/>
                </a:lnTo>
                <a:lnTo>
                  <a:pt x="45" y="100"/>
                </a:lnTo>
                <a:lnTo>
                  <a:pt x="43" y="98"/>
                </a:lnTo>
                <a:lnTo>
                  <a:pt x="45" y="93"/>
                </a:lnTo>
                <a:lnTo>
                  <a:pt x="46" y="91"/>
                </a:lnTo>
                <a:lnTo>
                  <a:pt x="47" y="88"/>
                </a:lnTo>
                <a:lnTo>
                  <a:pt x="26" y="96"/>
                </a:lnTo>
                <a:lnTo>
                  <a:pt x="26" y="96"/>
                </a:lnTo>
                <a:lnTo>
                  <a:pt x="22" y="99"/>
                </a:lnTo>
                <a:lnTo>
                  <a:pt x="19" y="103"/>
                </a:lnTo>
                <a:lnTo>
                  <a:pt x="19" y="107"/>
                </a:lnTo>
                <a:lnTo>
                  <a:pt x="19" y="111"/>
                </a:lnTo>
                <a:lnTo>
                  <a:pt x="45" y="177"/>
                </a:lnTo>
                <a:lnTo>
                  <a:pt x="45" y="177"/>
                </a:lnTo>
                <a:lnTo>
                  <a:pt x="47" y="181"/>
                </a:lnTo>
                <a:lnTo>
                  <a:pt x="50" y="183"/>
                </a:lnTo>
                <a:lnTo>
                  <a:pt x="50" y="194"/>
                </a:lnTo>
                <a:close/>
              </a:path>
            </a:pathLst>
          </a:custGeom>
          <a:solidFill>
            <a:srgbClr val="5ABBC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914114"/>
            <a:endParaRPr lang="zh-CN" altLang="en-US" sz="1900">
              <a:solidFill>
                <a:prstClr val="black"/>
              </a:solidFill>
              <a:latin typeface="Impact"/>
              <a:ea typeface="微软雅黑"/>
            </a:endParaRPr>
          </a:p>
        </p:txBody>
      </p:sp>
      <p:grpSp>
        <p:nvGrpSpPr>
          <p:cNvPr id="233" name="组合 213"/>
          <p:cNvGrpSpPr/>
          <p:nvPr/>
        </p:nvGrpSpPr>
        <p:grpSpPr>
          <a:xfrm>
            <a:off x="1160167" y="2842292"/>
            <a:ext cx="466126" cy="468715"/>
            <a:chOff x="2157413" y="3054350"/>
            <a:chExt cx="571500" cy="574675"/>
          </a:xfrm>
        </p:grpSpPr>
        <p:sp>
          <p:nvSpPr>
            <p:cNvPr id="295" name="Freeform 144"/>
            <p:cNvSpPr>
              <a:spLocks noEditPoints="1"/>
            </p:cNvSpPr>
            <p:nvPr/>
          </p:nvSpPr>
          <p:spPr bwMode="auto">
            <a:xfrm>
              <a:off x="2157413" y="3054350"/>
              <a:ext cx="571500" cy="574675"/>
            </a:xfrm>
            <a:custGeom>
              <a:avLst/>
              <a:gdLst>
                <a:gd name="T0" fmla="*/ 180 w 360"/>
                <a:gd name="T1" fmla="*/ 0 h 362"/>
                <a:gd name="T2" fmla="*/ 232 w 360"/>
                <a:gd name="T3" fmla="*/ 8 h 362"/>
                <a:gd name="T4" fmla="*/ 280 w 360"/>
                <a:gd name="T5" fmla="*/ 31 h 362"/>
                <a:gd name="T6" fmla="*/ 319 w 360"/>
                <a:gd name="T7" fmla="*/ 67 h 362"/>
                <a:gd name="T8" fmla="*/ 346 w 360"/>
                <a:gd name="T9" fmla="*/ 111 h 362"/>
                <a:gd name="T10" fmla="*/ 358 w 360"/>
                <a:gd name="T11" fmla="*/ 163 h 362"/>
                <a:gd name="T12" fmla="*/ 358 w 360"/>
                <a:gd name="T13" fmla="*/ 199 h 362"/>
                <a:gd name="T14" fmla="*/ 346 w 360"/>
                <a:gd name="T15" fmla="*/ 251 h 362"/>
                <a:gd name="T16" fmla="*/ 319 w 360"/>
                <a:gd name="T17" fmla="*/ 295 h 362"/>
                <a:gd name="T18" fmla="*/ 280 w 360"/>
                <a:gd name="T19" fmla="*/ 331 h 362"/>
                <a:gd name="T20" fmla="*/ 232 w 360"/>
                <a:gd name="T21" fmla="*/ 354 h 362"/>
                <a:gd name="T22" fmla="*/ 180 w 360"/>
                <a:gd name="T23" fmla="*/ 362 h 362"/>
                <a:gd name="T24" fmla="*/ 180 w 360"/>
                <a:gd name="T25" fmla="*/ 314 h 362"/>
                <a:gd name="T26" fmla="*/ 193 w 360"/>
                <a:gd name="T27" fmla="*/ 318 h 362"/>
                <a:gd name="T28" fmla="*/ 201 w 360"/>
                <a:gd name="T29" fmla="*/ 329 h 362"/>
                <a:gd name="T30" fmla="*/ 237 w 360"/>
                <a:gd name="T31" fmla="*/ 320 h 362"/>
                <a:gd name="T32" fmla="*/ 268 w 360"/>
                <a:gd name="T33" fmla="*/ 302 h 362"/>
                <a:gd name="T34" fmla="*/ 293 w 360"/>
                <a:gd name="T35" fmla="*/ 278 h 362"/>
                <a:gd name="T36" fmla="*/ 312 w 360"/>
                <a:gd name="T37" fmla="*/ 248 h 362"/>
                <a:gd name="T38" fmla="*/ 325 w 360"/>
                <a:gd name="T39" fmla="*/ 215 h 362"/>
                <a:gd name="T40" fmla="*/ 322 w 360"/>
                <a:gd name="T41" fmla="*/ 199 h 362"/>
                <a:gd name="T42" fmla="*/ 312 w 360"/>
                <a:gd name="T43" fmla="*/ 180 h 362"/>
                <a:gd name="T44" fmla="*/ 316 w 360"/>
                <a:gd name="T45" fmla="*/ 167 h 362"/>
                <a:gd name="T46" fmla="*/ 327 w 360"/>
                <a:gd name="T47" fmla="*/ 159 h 362"/>
                <a:gd name="T48" fmla="*/ 318 w 360"/>
                <a:gd name="T49" fmla="*/ 123 h 362"/>
                <a:gd name="T50" fmla="*/ 300 w 360"/>
                <a:gd name="T51" fmla="*/ 94 h 362"/>
                <a:gd name="T52" fmla="*/ 277 w 360"/>
                <a:gd name="T53" fmla="*/ 67 h 362"/>
                <a:gd name="T54" fmla="*/ 247 w 360"/>
                <a:gd name="T55" fmla="*/ 48 h 362"/>
                <a:gd name="T56" fmla="*/ 214 w 360"/>
                <a:gd name="T57" fmla="*/ 35 h 362"/>
                <a:gd name="T58" fmla="*/ 199 w 360"/>
                <a:gd name="T59" fmla="*/ 39 h 362"/>
                <a:gd name="T60" fmla="*/ 180 w 360"/>
                <a:gd name="T61" fmla="*/ 48 h 362"/>
                <a:gd name="T62" fmla="*/ 180 w 360"/>
                <a:gd name="T63" fmla="*/ 0 h 362"/>
                <a:gd name="T64" fmla="*/ 180 w 360"/>
                <a:gd name="T65" fmla="*/ 48 h 362"/>
                <a:gd name="T66" fmla="*/ 161 w 360"/>
                <a:gd name="T67" fmla="*/ 39 h 362"/>
                <a:gd name="T68" fmla="*/ 146 w 360"/>
                <a:gd name="T69" fmla="*/ 35 h 362"/>
                <a:gd name="T70" fmla="*/ 112 w 360"/>
                <a:gd name="T71" fmla="*/ 48 h 362"/>
                <a:gd name="T72" fmla="*/ 82 w 360"/>
                <a:gd name="T73" fmla="*/ 67 h 362"/>
                <a:gd name="T74" fmla="*/ 59 w 360"/>
                <a:gd name="T75" fmla="*/ 94 h 362"/>
                <a:gd name="T76" fmla="*/ 42 w 360"/>
                <a:gd name="T77" fmla="*/ 123 h 362"/>
                <a:gd name="T78" fmla="*/ 32 w 360"/>
                <a:gd name="T79" fmla="*/ 159 h 362"/>
                <a:gd name="T80" fmla="*/ 43 w 360"/>
                <a:gd name="T81" fmla="*/ 167 h 362"/>
                <a:gd name="T82" fmla="*/ 47 w 360"/>
                <a:gd name="T83" fmla="*/ 180 h 362"/>
                <a:gd name="T84" fmla="*/ 37 w 360"/>
                <a:gd name="T85" fmla="*/ 199 h 362"/>
                <a:gd name="T86" fmla="*/ 33 w 360"/>
                <a:gd name="T87" fmla="*/ 215 h 362"/>
                <a:gd name="T88" fmla="*/ 46 w 360"/>
                <a:gd name="T89" fmla="*/ 248 h 362"/>
                <a:gd name="T90" fmla="*/ 66 w 360"/>
                <a:gd name="T91" fmla="*/ 278 h 362"/>
                <a:gd name="T92" fmla="*/ 92 w 360"/>
                <a:gd name="T93" fmla="*/ 302 h 362"/>
                <a:gd name="T94" fmla="*/ 123 w 360"/>
                <a:gd name="T95" fmla="*/ 320 h 362"/>
                <a:gd name="T96" fmla="*/ 158 w 360"/>
                <a:gd name="T97" fmla="*/ 329 h 362"/>
                <a:gd name="T98" fmla="*/ 161 w 360"/>
                <a:gd name="T99" fmla="*/ 322 h 362"/>
                <a:gd name="T100" fmla="*/ 180 w 360"/>
                <a:gd name="T101" fmla="*/ 314 h 362"/>
                <a:gd name="T102" fmla="*/ 180 w 360"/>
                <a:gd name="T103" fmla="*/ 362 h 362"/>
                <a:gd name="T104" fmla="*/ 126 w 360"/>
                <a:gd name="T105" fmla="*/ 354 h 362"/>
                <a:gd name="T106" fmla="*/ 78 w 360"/>
                <a:gd name="T107" fmla="*/ 331 h 362"/>
                <a:gd name="T108" fmla="*/ 40 w 360"/>
                <a:gd name="T109" fmla="*/ 295 h 362"/>
                <a:gd name="T110" fmla="*/ 13 w 360"/>
                <a:gd name="T111" fmla="*/ 251 h 362"/>
                <a:gd name="T112" fmla="*/ 0 w 360"/>
                <a:gd name="T113" fmla="*/ 199 h 362"/>
                <a:gd name="T114" fmla="*/ 0 w 360"/>
                <a:gd name="T115" fmla="*/ 163 h 362"/>
                <a:gd name="T116" fmla="*/ 13 w 360"/>
                <a:gd name="T117" fmla="*/ 111 h 362"/>
                <a:gd name="T118" fmla="*/ 40 w 360"/>
                <a:gd name="T119" fmla="*/ 67 h 362"/>
                <a:gd name="T120" fmla="*/ 78 w 360"/>
                <a:gd name="T121" fmla="*/ 31 h 362"/>
                <a:gd name="T122" fmla="*/ 126 w 360"/>
                <a:gd name="T123" fmla="*/ 8 h 362"/>
                <a:gd name="T124" fmla="*/ 180 w 360"/>
                <a:gd name="T125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0" h="362">
                  <a:moveTo>
                    <a:pt x="180" y="0"/>
                  </a:moveTo>
                  <a:lnTo>
                    <a:pt x="180" y="0"/>
                  </a:lnTo>
                  <a:lnTo>
                    <a:pt x="180" y="0"/>
                  </a:lnTo>
                  <a:lnTo>
                    <a:pt x="197" y="2"/>
                  </a:lnTo>
                  <a:lnTo>
                    <a:pt x="216" y="4"/>
                  </a:lnTo>
                  <a:lnTo>
                    <a:pt x="232" y="8"/>
                  </a:lnTo>
                  <a:lnTo>
                    <a:pt x="250" y="15"/>
                  </a:lnTo>
                  <a:lnTo>
                    <a:pt x="265" y="22"/>
                  </a:lnTo>
                  <a:lnTo>
                    <a:pt x="280" y="31"/>
                  </a:lnTo>
                  <a:lnTo>
                    <a:pt x="295" y="42"/>
                  </a:lnTo>
                  <a:lnTo>
                    <a:pt x="307" y="53"/>
                  </a:lnTo>
                  <a:lnTo>
                    <a:pt x="319" y="67"/>
                  </a:lnTo>
                  <a:lnTo>
                    <a:pt x="329" y="80"/>
                  </a:lnTo>
                  <a:lnTo>
                    <a:pt x="338" y="95"/>
                  </a:lnTo>
                  <a:lnTo>
                    <a:pt x="346" y="111"/>
                  </a:lnTo>
                  <a:lnTo>
                    <a:pt x="352" y="127"/>
                  </a:lnTo>
                  <a:lnTo>
                    <a:pt x="356" y="145"/>
                  </a:lnTo>
                  <a:lnTo>
                    <a:pt x="358" y="163"/>
                  </a:lnTo>
                  <a:lnTo>
                    <a:pt x="360" y="180"/>
                  </a:lnTo>
                  <a:lnTo>
                    <a:pt x="360" y="180"/>
                  </a:lnTo>
                  <a:lnTo>
                    <a:pt x="358" y="199"/>
                  </a:lnTo>
                  <a:lnTo>
                    <a:pt x="356" y="217"/>
                  </a:lnTo>
                  <a:lnTo>
                    <a:pt x="352" y="234"/>
                  </a:lnTo>
                  <a:lnTo>
                    <a:pt x="346" y="251"/>
                  </a:lnTo>
                  <a:lnTo>
                    <a:pt x="338" y="267"/>
                  </a:lnTo>
                  <a:lnTo>
                    <a:pt x="329" y="282"/>
                  </a:lnTo>
                  <a:lnTo>
                    <a:pt x="319" y="295"/>
                  </a:lnTo>
                  <a:lnTo>
                    <a:pt x="307" y="309"/>
                  </a:lnTo>
                  <a:lnTo>
                    <a:pt x="295" y="320"/>
                  </a:lnTo>
                  <a:lnTo>
                    <a:pt x="280" y="331"/>
                  </a:lnTo>
                  <a:lnTo>
                    <a:pt x="265" y="340"/>
                  </a:lnTo>
                  <a:lnTo>
                    <a:pt x="250" y="347"/>
                  </a:lnTo>
                  <a:lnTo>
                    <a:pt x="232" y="354"/>
                  </a:lnTo>
                  <a:lnTo>
                    <a:pt x="216" y="358"/>
                  </a:lnTo>
                  <a:lnTo>
                    <a:pt x="197" y="360"/>
                  </a:lnTo>
                  <a:lnTo>
                    <a:pt x="180" y="362"/>
                  </a:lnTo>
                  <a:lnTo>
                    <a:pt x="180" y="362"/>
                  </a:lnTo>
                  <a:lnTo>
                    <a:pt x="180" y="314"/>
                  </a:lnTo>
                  <a:lnTo>
                    <a:pt x="180" y="314"/>
                  </a:lnTo>
                  <a:lnTo>
                    <a:pt x="180" y="314"/>
                  </a:lnTo>
                  <a:lnTo>
                    <a:pt x="186" y="314"/>
                  </a:lnTo>
                  <a:lnTo>
                    <a:pt x="193" y="318"/>
                  </a:lnTo>
                  <a:lnTo>
                    <a:pt x="199" y="322"/>
                  </a:lnTo>
                  <a:lnTo>
                    <a:pt x="201" y="329"/>
                  </a:lnTo>
                  <a:lnTo>
                    <a:pt x="201" y="329"/>
                  </a:lnTo>
                  <a:lnTo>
                    <a:pt x="214" y="327"/>
                  </a:lnTo>
                  <a:lnTo>
                    <a:pt x="226" y="324"/>
                  </a:lnTo>
                  <a:lnTo>
                    <a:pt x="237" y="320"/>
                  </a:lnTo>
                  <a:lnTo>
                    <a:pt x="247" y="314"/>
                  </a:lnTo>
                  <a:lnTo>
                    <a:pt x="258" y="309"/>
                  </a:lnTo>
                  <a:lnTo>
                    <a:pt x="268" y="302"/>
                  </a:lnTo>
                  <a:lnTo>
                    <a:pt x="277" y="294"/>
                  </a:lnTo>
                  <a:lnTo>
                    <a:pt x="285" y="286"/>
                  </a:lnTo>
                  <a:lnTo>
                    <a:pt x="293" y="278"/>
                  </a:lnTo>
                  <a:lnTo>
                    <a:pt x="300" y="268"/>
                  </a:lnTo>
                  <a:lnTo>
                    <a:pt x="307" y="259"/>
                  </a:lnTo>
                  <a:lnTo>
                    <a:pt x="312" y="248"/>
                  </a:lnTo>
                  <a:lnTo>
                    <a:pt x="318" y="237"/>
                  </a:lnTo>
                  <a:lnTo>
                    <a:pt x="322" y="226"/>
                  </a:lnTo>
                  <a:lnTo>
                    <a:pt x="325" y="215"/>
                  </a:lnTo>
                  <a:lnTo>
                    <a:pt x="327" y="203"/>
                  </a:lnTo>
                  <a:lnTo>
                    <a:pt x="327" y="203"/>
                  </a:lnTo>
                  <a:lnTo>
                    <a:pt x="322" y="199"/>
                  </a:lnTo>
                  <a:lnTo>
                    <a:pt x="316" y="194"/>
                  </a:lnTo>
                  <a:lnTo>
                    <a:pt x="314" y="188"/>
                  </a:lnTo>
                  <a:lnTo>
                    <a:pt x="312" y="180"/>
                  </a:lnTo>
                  <a:lnTo>
                    <a:pt x="312" y="180"/>
                  </a:lnTo>
                  <a:lnTo>
                    <a:pt x="314" y="174"/>
                  </a:lnTo>
                  <a:lnTo>
                    <a:pt x="316" y="167"/>
                  </a:lnTo>
                  <a:lnTo>
                    <a:pt x="322" y="163"/>
                  </a:lnTo>
                  <a:lnTo>
                    <a:pt x="327" y="159"/>
                  </a:lnTo>
                  <a:lnTo>
                    <a:pt x="327" y="159"/>
                  </a:lnTo>
                  <a:lnTo>
                    <a:pt x="325" y="146"/>
                  </a:lnTo>
                  <a:lnTo>
                    <a:pt x="322" y="136"/>
                  </a:lnTo>
                  <a:lnTo>
                    <a:pt x="318" y="123"/>
                  </a:lnTo>
                  <a:lnTo>
                    <a:pt x="312" y="113"/>
                  </a:lnTo>
                  <a:lnTo>
                    <a:pt x="307" y="103"/>
                  </a:lnTo>
                  <a:lnTo>
                    <a:pt x="300" y="94"/>
                  </a:lnTo>
                  <a:lnTo>
                    <a:pt x="293" y="84"/>
                  </a:lnTo>
                  <a:lnTo>
                    <a:pt x="285" y="75"/>
                  </a:lnTo>
                  <a:lnTo>
                    <a:pt x="277" y="67"/>
                  </a:lnTo>
                  <a:lnTo>
                    <a:pt x="268" y="60"/>
                  </a:lnTo>
                  <a:lnTo>
                    <a:pt x="258" y="53"/>
                  </a:lnTo>
                  <a:lnTo>
                    <a:pt x="247" y="48"/>
                  </a:lnTo>
                  <a:lnTo>
                    <a:pt x="237" y="42"/>
                  </a:lnTo>
                  <a:lnTo>
                    <a:pt x="226" y="38"/>
                  </a:lnTo>
                  <a:lnTo>
                    <a:pt x="214" y="35"/>
                  </a:lnTo>
                  <a:lnTo>
                    <a:pt x="201" y="33"/>
                  </a:lnTo>
                  <a:lnTo>
                    <a:pt x="201" y="33"/>
                  </a:lnTo>
                  <a:lnTo>
                    <a:pt x="199" y="39"/>
                  </a:lnTo>
                  <a:lnTo>
                    <a:pt x="193" y="44"/>
                  </a:lnTo>
                  <a:lnTo>
                    <a:pt x="186" y="46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0" y="0"/>
                  </a:lnTo>
                  <a:close/>
                  <a:moveTo>
                    <a:pt x="180" y="0"/>
                  </a:moveTo>
                  <a:lnTo>
                    <a:pt x="180" y="0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3" y="46"/>
                  </a:lnTo>
                  <a:lnTo>
                    <a:pt x="166" y="44"/>
                  </a:lnTo>
                  <a:lnTo>
                    <a:pt x="161" y="39"/>
                  </a:lnTo>
                  <a:lnTo>
                    <a:pt x="158" y="33"/>
                  </a:lnTo>
                  <a:lnTo>
                    <a:pt x="158" y="33"/>
                  </a:lnTo>
                  <a:lnTo>
                    <a:pt x="146" y="35"/>
                  </a:lnTo>
                  <a:lnTo>
                    <a:pt x="134" y="38"/>
                  </a:lnTo>
                  <a:lnTo>
                    <a:pt x="123" y="42"/>
                  </a:lnTo>
                  <a:lnTo>
                    <a:pt x="112" y="48"/>
                  </a:lnTo>
                  <a:lnTo>
                    <a:pt x="101" y="53"/>
                  </a:lnTo>
                  <a:lnTo>
                    <a:pt x="92" y="60"/>
                  </a:lnTo>
                  <a:lnTo>
                    <a:pt x="82" y="67"/>
                  </a:lnTo>
                  <a:lnTo>
                    <a:pt x="74" y="75"/>
                  </a:lnTo>
                  <a:lnTo>
                    <a:pt x="66" y="84"/>
                  </a:lnTo>
                  <a:lnTo>
                    <a:pt x="59" y="94"/>
                  </a:lnTo>
                  <a:lnTo>
                    <a:pt x="52" y="103"/>
                  </a:lnTo>
                  <a:lnTo>
                    <a:pt x="46" y="113"/>
                  </a:lnTo>
                  <a:lnTo>
                    <a:pt x="42" y="123"/>
                  </a:lnTo>
                  <a:lnTo>
                    <a:pt x="37" y="136"/>
                  </a:lnTo>
                  <a:lnTo>
                    <a:pt x="33" y="146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7" y="163"/>
                  </a:lnTo>
                  <a:lnTo>
                    <a:pt x="43" y="167"/>
                  </a:lnTo>
                  <a:lnTo>
                    <a:pt x="46" y="174"/>
                  </a:lnTo>
                  <a:lnTo>
                    <a:pt x="47" y="180"/>
                  </a:lnTo>
                  <a:lnTo>
                    <a:pt x="47" y="180"/>
                  </a:lnTo>
                  <a:lnTo>
                    <a:pt x="46" y="188"/>
                  </a:lnTo>
                  <a:lnTo>
                    <a:pt x="43" y="194"/>
                  </a:lnTo>
                  <a:lnTo>
                    <a:pt x="37" y="199"/>
                  </a:lnTo>
                  <a:lnTo>
                    <a:pt x="32" y="203"/>
                  </a:lnTo>
                  <a:lnTo>
                    <a:pt x="32" y="203"/>
                  </a:lnTo>
                  <a:lnTo>
                    <a:pt x="33" y="215"/>
                  </a:lnTo>
                  <a:lnTo>
                    <a:pt x="37" y="226"/>
                  </a:lnTo>
                  <a:lnTo>
                    <a:pt x="42" y="237"/>
                  </a:lnTo>
                  <a:lnTo>
                    <a:pt x="46" y="248"/>
                  </a:lnTo>
                  <a:lnTo>
                    <a:pt x="52" y="259"/>
                  </a:lnTo>
                  <a:lnTo>
                    <a:pt x="59" y="268"/>
                  </a:lnTo>
                  <a:lnTo>
                    <a:pt x="66" y="278"/>
                  </a:lnTo>
                  <a:lnTo>
                    <a:pt x="74" y="286"/>
                  </a:lnTo>
                  <a:lnTo>
                    <a:pt x="82" y="294"/>
                  </a:lnTo>
                  <a:lnTo>
                    <a:pt x="92" y="302"/>
                  </a:lnTo>
                  <a:lnTo>
                    <a:pt x="101" y="309"/>
                  </a:lnTo>
                  <a:lnTo>
                    <a:pt x="112" y="314"/>
                  </a:lnTo>
                  <a:lnTo>
                    <a:pt x="123" y="320"/>
                  </a:lnTo>
                  <a:lnTo>
                    <a:pt x="134" y="324"/>
                  </a:lnTo>
                  <a:lnTo>
                    <a:pt x="146" y="327"/>
                  </a:lnTo>
                  <a:lnTo>
                    <a:pt x="158" y="329"/>
                  </a:lnTo>
                  <a:lnTo>
                    <a:pt x="158" y="329"/>
                  </a:lnTo>
                  <a:lnTo>
                    <a:pt x="158" y="329"/>
                  </a:lnTo>
                  <a:lnTo>
                    <a:pt x="161" y="322"/>
                  </a:lnTo>
                  <a:lnTo>
                    <a:pt x="166" y="318"/>
                  </a:lnTo>
                  <a:lnTo>
                    <a:pt x="173" y="314"/>
                  </a:lnTo>
                  <a:lnTo>
                    <a:pt x="180" y="314"/>
                  </a:lnTo>
                  <a:lnTo>
                    <a:pt x="180" y="362"/>
                  </a:lnTo>
                  <a:lnTo>
                    <a:pt x="180" y="362"/>
                  </a:lnTo>
                  <a:lnTo>
                    <a:pt x="180" y="362"/>
                  </a:lnTo>
                  <a:lnTo>
                    <a:pt x="161" y="360"/>
                  </a:lnTo>
                  <a:lnTo>
                    <a:pt x="143" y="358"/>
                  </a:lnTo>
                  <a:lnTo>
                    <a:pt x="126" y="354"/>
                  </a:lnTo>
                  <a:lnTo>
                    <a:pt x="109" y="347"/>
                  </a:lnTo>
                  <a:lnTo>
                    <a:pt x="93" y="340"/>
                  </a:lnTo>
                  <a:lnTo>
                    <a:pt x="78" y="331"/>
                  </a:lnTo>
                  <a:lnTo>
                    <a:pt x="65" y="320"/>
                  </a:lnTo>
                  <a:lnTo>
                    <a:pt x="52" y="309"/>
                  </a:lnTo>
                  <a:lnTo>
                    <a:pt x="40" y="295"/>
                  </a:lnTo>
                  <a:lnTo>
                    <a:pt x="29" y="282"/>
                  </a:lnTo>
                  <a:lnTo>
                    <a:pt x="21" y="267"/>
                  </a:lnTo>
                  <a:lnTo>
                    <a:pt x="13" y="251"/>
                  </a:lnTo>
                  <a:lnTo>
                    <a:pt x="8" y="234"/>
                  </a:lnTo>
                  <a:lnTo>
                    <a:pt x="2" y="217"/>
                  </a:lnTo>
                  <a:lnTo>
                    <a:pt x="0" y="199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63"/>
                  </a:lnTo>
                  <a:lnTo>
                    <a:pt x="2" y="145"/>
                  </a:lnTo>
                  <a:lnTo>
                    <a:pt x="8" y="127"/>
                  </a:lnTo>
                  <a:lnTo>
                    <a:pt x="13" y="111"/>
                  </a:lnTo>
                  <a:lnTo>
                    <a:pt x="21" y="95"/>
                  </a:lnTo>
                  <a:lnTo>
                    <a:pt x="29" y="80"/>
                  </a:lnTo>
                  <a:lnTo>
                    <a:pt x="40" y="67"/>
                  </a:lnTo>
                  <a:lnTo>
                    <a:pt x="52" y="53"/>
                  </a:lnTo>
                  <a:lnTo>
                    <a:pt x="65" y="42"/>
                  </a:lnTo>
                  <a:lnTo>
                    <a:pt x="78" y="31"/>
                  </a:lnTo>
                  <a:lnTo>
                    <a:pt x="93" y="22"/>
                  </a:lnTo>
                  <a:lnTo>
                    <a:pt x="109" y="15"/>
                  </a:lnTo>
                  <a:lnTo>
                    <a:pt x="126" y="8"/>
                  </a:lnTo>
                  <a:lnTo>
                    <a:pt x="143" y="4"/>
                  </a:lnTo>
                  <a:lnTo>
                    <a:pt x="161" y="2"/>
                  </a:lnTo>
                  <a:lnTo>
                    <a:pt x="180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DC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296" name="Freeform 145"/>
            <p:cNvSpPr>
              <a:spLocks/>
            </p:cNvSpPr>
            <p:nvPr/>
          </p:nvSpPr>
          <p:spPr bwMode="auto">
            <a:xfrm>
              <a:off x="2336801" y="3235325"/>
              <a:ext cx="285750" cy="150813"/>
            </a:xfrm>
            <a:custGeom>
              <a:avLst/>
              <a:gdLst>
                <a:gd name="T0" fmla="*/ 13 w 180"/>
                <a:gd name="T1" fmla="*/ 0 h 95"/>
                <a:gd name="T2" fmla="*/ 54 w 180"/>
                <a:gd name="T3" fmla="*/ 42 h 95"/>
                <a:gd name="T4" fmla="*/ 54 w 180"/>
                <a:gd name="T5" fmla="*/ 42 h 95"/>
                <a:gd name="T6" fmla="*/ 60 w 180"/>
                <a:gd name="T7" fmla="*/ 39 h 95"/>
                <a:gd name="T8" fmla="*/ 67 w 180"/>
                <a:gd name="T9" fmla="*/ 39 h 95"/>
                <a:gd name="T10" fmla="*/ 67 w 180"/>
                <a:gd name="T11" fmla="*/ 39 h 95"/>
                <a:gd name="T12" fmla="*/ 75 w 180"/>
                <a:gd name="T13" fmla="*/ 41 h 95"/>
                <a:gd name="T14" fmla="*/ 83 w 180"/>
                <a:gd name="T15" fmla="*/ 45 h 95"/>
                <a:gd name="T16" fmla="*/ 88 w 180"/>
                <a:gd name="T17" fmla="*/ 50 h 95"/>
                <a:gd name="T18" fmla="*/ 92 w 180"/>
                <a:gd name="T19" fmla="*/ 58 h 95"/>
                <a:gd name="T20" fmla="*/ 180 w 180"/>
                <a:gd name="T21" fmla="*/ 58 h 95"/>
                <a:gd name="T22" fmla="*/ 180 w 180"/>
                <a:gd name="T23" fmla="*/ 76 h 95"/>
                <a:gd name="T24" fmla="*/ 92 w 180"/>
                <a:gd name="T25" fmla="*/ 76 h 95"/>
                <a:gd name="T26" fmla="*/ 92 w 180"/>
                <a:gd name="T27" fmla="*/ 76 h 95"/>
                <a:gd name="T28" fmla="*/ 88 w 180"/>
                <a:gd name="T29" fmla="*/ 84 h 95"/>
                <a:gd name="T30" fmla="*/ 83 w 180"/>
                <a:gd name="T31" fmla="*/ 89 h 95"/>
                <a:gd name="T32" fmla="*/ 75 w 180"/>
                <a:gd name="T33" fmla="*/ 93 h 95"/>
                <a:gd name="T34" fmla="*/ 67 w 180"/>
                <a:gd name="T35" fmla="*/ 95 h 95"/>
                <a:gd name="T36" fmla="*/ 67 w 180"/>
                <a:gd name="T37" fmla="*/ 95 h 95"/>
                <a:gd name="T38" fmla="*/ 61 w 180"/>
                <a:gd name="T39" fmla="*/ 95 h 95"/>
                <a:gd name="T40" fmla="*/ 56 w 180"/>
                <a:gd name="T41" fmla="*/ 92 h 95"/>
                <a:gd name="T42" fmla="*/ 50 w 180"/>
                <a:gd name="T43" fmla="*/ 91 h 95"/>
                <a:gd name="T44" fmla="*/ 46 w 180"/>
                <a:gd name="T45" fmla="*/ 87 h 95"/>
                <a:gd name="T46" fmla="*/ 44 w 180"/>
                <a:gd name="T47" fmla="*/ 83 h 95"/>
                <a:gd name="T48" fmla="*/ 41 w 180"/>
                <a:gd name="T49" fmla="*/ 77 h 95"/>
                <a:gd name="T50" fmla="*/ 40 w 180"/>
                <a:gd name="T51" fmla="*/ 73 h 95"/>
                <a:gd name="T52" fmla="*/ 38 w 180"/>
                <a:gd name="T53" fmla="*/ 66 h 95"/>
                <a:gd name="T54" fmla="*/ 38 w 180"/>
                <a:gd name="T55" fmla="*/ 66 h 95"/>
                <a:gd name="T56" fmla="*/ 40 w 180"/>
                <a:gd name="T57" fmla="*/ 61 h 95"/>
                <a:gd name="T58" fmla="*/ 41 w 180"/>
                <a:gd name="T59" fmla="*/ 54 h 95"/>
                <a:gd name="T60" fmla="*/ 0 w 180"/>
                <a:gd name="T61" fmla="*/ 13 h 95"/>
                <a:gd name="T62" fmla="*/ 13 w 180"/>
                <a:gd name="T6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" h="95">
                  <a:moveTo>
                    <a:pt x="13" y="0"/>
                  </a:moveTo>
                  <a:lnTo>
                    <a:pt x="54" y="42"/>
                  </a:lnTo>
                  <a:lnTo>
                    <a:pt x="54" y="42"/>
                  </a:lnTo>
                  <a:lnTo>
                    <a:pt x="60" y="39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75" y="41"/>
                  </a:lnTo>
                  <a:lnTo>
                    <a:pt x="83" y="45"/>
                  </a:lnTo>
                  <a:lnTo>
                    <a:pt x="88" y="50"/>
                  </a:lnTo>
                  <a:lnTo>
                    <a:pt x="92" y="58"/>
                  </a:lnTo>
                  <a:lnTo>
                    <a:pt x="180" y="58"/>
                  </a:lnTo>
                  <a:lnTo>
                    <a:pt x="180" y="76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88" y="84"/>
                  </a:lnTo>
                  <a:lnTo>
                    <a:pt x="83" y="89"/>
                  </a:lnTo>
                  <a:lnTo>
                    <a:pt x="75" y="93"/>
                  </a:lnTo>
                  <a:lnTo>
                    <a:pt x="67" y="95"/>
                  </a:lnTo>
                  <a:lnTo>
                    <a:pt x="67" y="95"/>
                  </a:lnTo>
                  <a:lnTo>
                    <a:pt x="61" y="95"/>
                  </a:lnTo>
                  <a:lnTo>
                    <a:pt x="56" y="92"/>
                  </a:lnTo>
                  <a:lnTo>
                    <a:pt x="50" y="91"/>
                  </a:lnTo>
                  <a:lnTo>
                    <a:pt x="46" y="87"/>
                  </a:lnTo>
                  <a:lnTo>
                    <a:pt x="44" y="83"/>
                  </a:lnTo>
                  <a:lnTo>
                    <a:pt x="41" y="77"/>
                  </a:lnTo>
                  <a:lnTo>
                    <a:pt x="40" y="73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40" y="61"/>
                  </a:lnTo>
                  <a:lnTo>
                    <a:pt x="41" y="54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DC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</p:grpSp>
      <p:grpSp>
        <p:nvGrpSpPr>
          <p:cNvPr id="234" name="组合 211"/>
          <p:cNvGrpSpPr/>
          <p:nvPr/>
        </p:nvGrpSpPr>
        <p:grpSpPr>
          <a:xfrm>
            <a:off x="1073417" y="3444372"/>
            <a:ext cx="365132" cy="344415"/>
            <a:chOff x="2051051" y="3792538"/>
            <a:chExt cx="447675" cy="422275"/>
          </a:xfrm>
        </p:grpSpPr>
        <p:sp>
          <p:nvSpPr>
            <p:cNvPr id="293" name="Freeform 146"/>
            <p:cNvSpPr>
              <a:spLocks/>
            </p:cNvSpPr>
            <p:nvPr/>
          </p:nvSpPr>
          <p:spPr bwMode="auto">
            <a:xfrm>
              <a:off x="2051051" y="3879850"/>
              <a:ext cx="447675" cy="334963"/>
            </a:xfrm>
            <a:custGeom>
              <a:avLst/>
              <a:gdLst>
                <a:gd name="T0" fmla="*/ 86 w 282"/>
                <a:gd name="T1" fmla="*/ 0 h 211"/>
                <a:gd name="T2" fmla="*/ 115 w 282"/>
                <a:gd name="T3" fmla="*/ 6 h 211"/>
                <a:gd name="T4" fmla="*/ 141 w 282"/>
                <a:gd name="T5" fmla="*/ 20 h 211"/>
                <a:gd name="T6" fmla="*/ 153 w 282"/>
                <a:gd name="T7" fmla="*/ 11 h 211"/>
                <a:gd name="T8" fmla="*/ 182 w 282"/>
                <a:gd name="T9" fmla="*/ 1 h 211"/>
                <a:gd name="T10" fmla="*/ 198 w 282"/>
                <a:gd name="T11" fmla="*/ 0 h 211"/>
                <a:gd name="T12" fmla="*/ 214 w 282"/>
                <a:gd name="T13" fmla="*/ 1 h 211"/>
                <a:gd name="T14" fmla="*/ 245 w 282"/>
                <a:gd name="T15" fmla="*/ 14 h 211"/>
                <a:gd name="T16" fmla="*/ 268 w 282"/>
                <a:gd name="T17" fmla="*/ 35 h 211"/>
                <a:gd name="T18" fmla="*/ 278 w 282"/>
                <a:gd name="T19" fmla="*/ 57 h 211"/>
                <a:gd name="T20" fmla="*/ 282 w 282"/>
                <a:gd name="T21" fmla="*/ 73 h 211"/>
                <a:gd name="T22" fmla="*/ 282 w 282"/>
                <a:gd name="T23" fmla="*/ 81 h 211"/>
                <a:gd name="T24" fmla="*/ 281 w 282"/>
                <a:gd name="T25" fmla="*/ 102 h 211"/>
                <a:gd name="T26" fmla="*/ 274 w 282"/>
                <a:gd name="T27" fmla="*/ 123 h 211"/>
                <a:gd name="T28" fmla="*/ 263 w 282"/>
                <a:gd name="T29" fmla="*/ 145 h 211"/>
                <a:gd name="T30" fmla="*/ 248 w 282"/>
                <a:gd name="T31" fmla="*/ 165 h 211"/>
                <a:gd name="T32" fmla="*/ 228 w 282"/>
                <a:gd name="T33" fmla="*/ 184 h 211"/>
                <a:gd name="T34" fmla="*/ 203 w 282"/>
                <a:gd name="T35" fmla="*/ 199 h 211"/>
                <a:gd name="T36" fmla="*/ 172 w 282"/>
                <a:gd name="T37" fmla="*/ 209 h 211"/>
                <a:gd name="T38" fmla="*/ 137 w 282"/>
                <a:gd name="T39" fmla="*/ 211 h 211"/>
                <a:gd name="T40" fmla="*/ 118 w 282"/>
                <a:gd name="T41" fmla="*/ 211 h 211"/>
                <a:gd name="T42" fmla="*/ 86 w 282"/>
                <a:gd name="T43" fmla="*/ 203 h 211"/>
                <a:gd name="T44" fmla="*/ 58 w 282"/>
                <a:gd name="T45" fmla="*/ 191 h 211"/>
                <a:gd name="T46" fmla="*/ 38 w 282"/>
                <a:gd name="T47" fmla="*/ 173 h 211"/>
                <a:gd name="T48" fmla="*/ 22 w 282"/>
                <a:gd name="T49" fmla="*/ 153 h 211"/>
                <a:gd name="T50" fmla="*/ 11 w 282"/>
                <a:gd name="T51" fmla="*/ 133 h 211"/>
                <a:gd name="T52" fmla="*/ 4 w 282"/>
                <a:gd name="T53" fmla="*/ 111 h 211"/>
                <a:gd name="T54" fmla="*/ 0 w 282"/>
                <a:gd name="T55" fmla="*/ 81 h 211"/>
                <a:gd name="T56" fmla="*/ 0 w 282"/>
                <a:gd name="T57" fmla="*/ 73 h 211"/>
                <a:gd name="T58" fmla="*/ 4 w 282"/>
                <a:gd name="T59" fmla="*/ 57 h 211"/>
                <a:gd name="T60" fmla="*/ 15 w 282"/>
                <a:gd name="T61" fmla="*/ 35 h 211"/>
                <a:gd name="T62" fmla="*/ 38 w 282"/>
                <a:gd name="T63" fmla="*/ 14 h 211"/>
                <a:gd name="T64" fmla="*/ 68 w 282"/>
                <a:gd name="T65" fmla="*/ 1 h 211"/>
                <a:gd name="T66" fmla="*/ 86 w 282"/>
                <a:gd name="T6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2" h="211">
                  <a:moveTo>
                    <a:pt x="86" y="0"/>
                  </a:moveTo>
                  <a:lnTo>
                    <a:pt x="86" y="0"/>
                  </a:lnTo>
                  <a:lnTo>
                    <a:pt x="100" y="1"/>
                  </a:lnTo>
                  <a:lnTo>
                    <a:pt x="115" y="6"/>
                  </a:lnTo>
                  <a:lnTo>
                    <a:pt x="129" y="11"/>
                  </a:lnTo>
                  <a:lnTo>
                    <a:pt x="141" y="20"/>
                  </a:lnTo>
                  <a:lnTo>
                    <a:pt x="141" y="20"/>
                  </a:lnTo>
                  <a:lnTo>
                    <a:pt x="153" y="11"/>
                  </a:lnTo>
                  <a:lnTo>
                    <a:pt x="167" y="6"/>
                  </a:lnTo>
                  <a:lnTo>
                    <a:pt x="182" y="1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206" y="0"/>
                  </a:lnTo>
                  <a:lnTo>
                    <a:pt x="214" y="1"/>
                  </a:lnTo>
                  <a:lnTo>
                    <a:pt x="230" y="6"/>
                  </a:lnTo>
                  <a:lnTo>
                    <a:pt x="245" y="14"/>
                  </a:lnTo>
                  <a:lnTo>
                    <a:pt x="258" y="23"/>
                  </a:lnTo>
                  <a:lnTo>
                    <a:pt x="268" y="35"/>
                  </a:lnTo>
                  <a:lnTo>
                    <a:pt x="275" y="49"/>
                  </a:lnTo>
                  <a:lnTo>
                    <a:pt x="278" y="57"/>
                  </a:lnTo>
                  <a:lnTo>
                    <a:pt x="281" y="65"/>
                  </a:lnTo>
                  <a:lnTo>
                    <a:pt x="282" y="73"/>
                  </a:lnTo>
                  <a:lnTo>
                    <a:pt x="282" y="81"/>
                  </a:lnTo>
                  <a:lnTo>
                    <a:pt x="282" y="81"/>
                  </a:lnTo>
                  <a:lnTo>
                    <a:pt x="282" y="91"/>
                  </a:lnTo>
                  <a:lnTo>
                    <a:pt x="281" y="102"/>
                  </a:lnTo>
                  <a:lnTo>
                    <a:pt x="278" y="112"/>
                  </a:lnTo>
                  <a:lnTo>
                    <a:pt x="274" y="123"/>
                  </a:lnTo>
                  <a:lnTo>
                    <a:pt x="270" y="134"/>
                  </a:lnTo>
                  <a:lnTo>
                    <a:pt x="263" y="145"/>
                  </a:lnTo>
                  <a:lnTo>
                    <a:pt x="256" y="156"/>
                  </a:lnTo>
                  <a:lnTo>
                    <a:pt x="248" y="165"/>
                  </a:lnTo>
                  <a:lnTo>
                    <a:pt x="239" y="175"/>
                  </a:lnTo>
                  <a:lnTo>
                    <a:pt x="228" y="184"/>
                  </a:lnTo>
                  <a:lnTo>
                    <a:pt x="216" y="192"/>
                  </a:lnTo>
                  <a:lnTo>
                    <a:pt x="203" y="199"/>
                  </a:lnTo>
                  <a:lnTo>
                    <a:pt x="188" y="205"/>
                  </a:lnTo>
                  <a:lnTo>
                    <a:pt x="172" y="209"/>
                  </a:lnTo>
                  <a:lnTo>
                    <a:pt x="156" y="211"/>
                  </a:lnTo>
                  <a:lnTo>
                    <a:pt x="137" y="211"/>
                  </a:lnTo>
                  <a:lnTo>
                    <a:pt x="137" y="211"/>
                  </a:lnTo>
                  <a:lnTo>
                    <a:pt x="118" y="211"/>
                  </a:lnTo>
                  <a:lnTo>
                    <a:pt x="100" y="209"/>
                  </a:lnTo>
                  <a:lnTo>
                    <a:pt x="86" y="203"/>
                  </a:lnTo>
                  <a:lnTo>
                    <a:pt x="71" y="198"/>
                  </a:lnTo>
                  <a:lnTo>
                    <a:pt x="58" y="191"/>
                  </a:lnTo>
                  <a:lnTo>
                    <a:pt x="48" y="183"/>
                  </a:lnTo>
                  <a:lnTo>
                    <a:pt x="38" y="173"/>
                  </a:lnTo>
                  <a:lnTo>
                    <a:pt x="29" y="164"/>
                  </a:lnTo>
                  <a:lnTo>
                    <a:pt x="22" y="153"/>
                  </a:lnTo>
                  <a:lnTo>
                    <a:pt x="15" y="144"/>
                  </a:lnTo>
                  <a:lnTo>
                    <a:pt x="11" y="133"/>
                  </a:lnTo>
                  <a:lnTo>
                    <a:pt x="7" y="121"/>
                  </a:lnTo>
                  <a:lnTo>
                    <a:pt x="4" y="111"/>
                  </a:lnTo>
                  <a:lnTo>
                    <a:pt x="2" y="100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73"/>
                  </a:lnTo>
                  <a:lnTo>
                    <a:pt x="2" y="65"/>
                  </a:lnTo>
                  <a:lnTo>
                    <a:pt x="4" y="57"/>
                  </a:lnTo>
                  <a:lnTo>
                    <a:pt x="7" y="49"/>
                  </a:lnTo>
                  <a:lnTo>
                    <a:pt x="15" y="35"/>
                  </a:lnTo>
                  <a:lnTo>
                    <a:pt x="25" y="23"/>
                  </a:lnTo>
                  <a:lnTo>
                    <a:pt x="38" y="14"/>
                  </a:lnTo>
                  <a:lnTo>
                    <a:pt x="52" y="6"/>
                  </a:lnTo>
                  <a:lnTo>
                    <a:pt x="68" y="1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5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294" name="Freeform 147"/>
            <p:cNvSpPr>
              <a:spLocks/>
            </p:cNvSpPr>
            <p:nvPr/>
          </p:nvSpPr>
          <p:spPr bwMode="auto">
            <a:xfrm>
              <a:off x="2178051" y="3792538"/>
              <a:ext cx="107950" cy="153988"/>
            </a:xfrm>
            <a:custGeom>
              <a:avLst/>
              <a:gdLst>
                <a:gd name="T0" fmla="*/ 60 w 68"/>
                <a:gd name="T1" fmla="*/ 97 h 97"/>
                <a:gd name="T2" fmla="*/ 60 w 68"/>
                <a:gd name="T3" fmla="*/ 97 h 97"/>
                <a:gd name="T4" fmla="*/ 65 w 68"/>
                <a:gd name="T5" fmla="*/ 85 h 97"/>
                <a:gd name="T6" fmla="*/ 68 w 68"/>
                <a:gd name="T7" fmla="*/ 71 h 97"/>
                <a:gd name="T8" fmla="*/ 68 w 68"/>
                <a:gd name="T9" fmla="*/ 58 h 97"/>
                <a:gd name="T10" fmla="*/ 66 w 68"/>
                <a:gd name="T11" fmla="*/ 46 h 97"/>
                <a:gd name="T12" fmla="*/ 62 w 68"/>
                <a:gd name="T13" fmla="*/ 33 h 97"/>
                <a:gd name="T14" fmla="*/ 56 w 68"/>
                <a:gd name="T15" fmla="*/ 21 h 97"/>
                <a:gd name="T16" fmla="*/ 49 w 68"/>
                <a:gd name="T17" fmla="*/ 10 h 97"/>
                <a:gd name="T18" fmla="*/ 39 w 68"/>
                <a:gd name="T19" fmla="*/ 0 h 97"/>
                <a:gd name="T20" fmla="*/ 0 w 68"/>
                <a:gd name="T21" fmla="*/ 6 h 97"/>
                <a:gd name="T22" fmla="*/ 0 w 68"/>
                <a:gd name="T23" fmla="*/ 6 h 97"/>
                <a:gd name="T24" fmla="*/ 14 w 68"/>
                <a:gd name="T25" fmla="*/ 15 h 97"/>
                <a:gd name="T26" fmla="*/ 24 w 68"/>
                <a:gd name="T27" fmla="*/ 23 h 97"/>
                <a:gd name="T28" fmla="*/ 35 w 68"/>
                <a:gd name="T29" fmla="*/ 32 h 97"/>
                <a:gd name="T30" fmla="*/ 43 w 68"/>
                <a:gd name="T31" fmla="*/ 42 h 97"/>
                <a:gd name="T32" fmla="*/ 50 w 68"/>
                <a:gd name="T33" fmla="*/ 54 h 97"/>
                <a:gd name="T34" fmla="*/ 56 w 68"/>
                <a:gd name="T35" fmla="*/ 66 h 97"/>
                <a:gd name="T36" fmla="*/ 58 w 68"/>
                <a:gd name="T37" fmla="*/ 81 h 97"/>
                <a:gd name="T38" fmla="*/ 60 w 68"/>
                <a:gd name="T39" fmla="*/ 97 h 97"/>
                <a:gd name="T40" fmla="*/ 60 w 68"/>
                <a:gd name="T4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97">
                  <a:moveTo>
                    <a:pt x="60" y="97"/>
                  </a:moveTo>
                  <a:lnTo>
                    <a:pt x="60" y="97"/>
                  </a:lnTo>
                  <a:lnTo>
                    <a:pt x="65" y="85"/>
                  </a:lnTo>
                  <a:lnTo>
                    <a:pt x="68" y="71"/>
                  </a:lnTo>
                  <a:lnTo>
                    <a:pt x="68" y="58"/>
                  </a:lnTo>
                  <a:lnTo>
                    <a:pt x="66" y="46"/>
                  </a:lnTo>
                  <a:lnTo>
                    <a:pt x="62" y="33"/>
                  </a:lnTo>
                  <a:lnTo>
                    <a:pt x="56" y="21"/>
                  </a:lnTo>
                  <a:lnTo>
                    <a:pt x="49" y="10"/>
                  </a:lnTo>
                  <a:lnTo>
                    <a:pt x="39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4" y="15"/>
                  </a:lnTo>
                  <a:lnTo>
                    <a:pt x="24" y="23"/>
                  </a:lnTo>
                  <a:lnTo>
                    <a:pt x="35" y="32"/>
                  </a:lnTo>
                  <a:lnTo>
                    <a:pt x="43" y="42"/>
                  </a:lnTo>
                  <a:lnTo>
                    <a:pt x="50" y="54"/>
                  </a:lnTo>
                  <a:lnTo>
                    <a:pt x="56" y="66"/>
                  </a:lnTo>
                  <a:lnTo>
                    <a:pt x="58" y="81"/>
                  </a:lnTo>
                  <a:lnTo>
                    <a:pt x="60" y="97"/>
                  </a:lnTo>
                  <a:lnTo>
                    <a:pt x="60" y="97"/>
                  </a:lnTo>
                  <a:close/>
                </a:path>
              </a:pathLst>
            </a:custGeom>
            <a:solidFill>
              <a:srgbClr val="5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</p:grpSp>
      <p:grpSp>
        <p:nvGrpSpPr>
          <p:cNvPr id="235" name="组合 200"/>
          <p:cNvGrpSpPr/>
          <p:nvPr/>
        </p:nvGrpSpPr>
        <p:grpSpPr>
          <a:xfrm>
            <a:off x="2003078" y="1354581"/>
            <a:ext cx="551582" cy="453178"/>
            <a:chOff x="3190876" y="1230313"/>
            <a:chExt cx="676275" cy="555625"/>
          </a:xfrm>
        </p:grpSpPr>
        <p:sp>
          <p:nvSpPr>
            <p:cNvPr id="290" name="Freeform 148"/>
            <p:cNvSpPr>
              <a:spLocks/>
            </p:cNvSpPr>
            <p:nvPr/>
          </p:nvSpPr>
          <p:spPr bwMode="auto">
            <a:xfrm>
              <a:off x="3209926" y="1257300"/>
              <a:ext cx="657225" cy="528638"/>
            </a:xfrm>
            <a:custGeom>
              <a:avLst/>
              <a:gdLst>
                <a:gd name="T0" fmla="*/ 0 w 414"/>
                <a:gd name="T1" fmla="*/ 117 h 333"/>
                <a:gd name="T2" fmla="*/ 10 w 414"/>
                <a:gd name="T3" fmla="*/ 102 h 333"/>
                <a:gd name="T4" fmla="*/ 316 w 414"/>
                <a:gd name="T5" fmla="*/ 306 h 333"/>
                <a:gd name="T6" fmla="*/ 316 w 414"/>
                <a:gd name="T7" fmla="*/ 306 h 333"/>
                <a:gd name="T8" fmla="*/ 325 w 414"/>
                <a:gd name="T9" fmla="*/ 310 h 333"/>
                <a:gd name="T10" fmla="*/ 335 w 414"/>
                <a:gd name="T11" fmla="*/ 313 h 333"/>
                <a:gd name="T12" fmla="*/ 343 w 414"/>
                <a:gd name="T13" fmla="*/ 313 h 333"/>
                <a:gd name="T14" fmla="*/ 352 w 414"/>
                <a:gd name="T15" fmla="*/ 312 h 333"/>
                <a:gd name="T16" fmla="*/ 362 w 414"/>
                <a:gd name="T17" fmla="*/ 309 h 333"/>
                <a:gd name="T18" fmla="*/ 371 w 414"/>
                <a:gd name="T19" fmla="*/ 304 h 333"/>
                <a:gd name="T20" fmla="*/ 378 w 414"/>
                <a:gd name="T21" fmla="*/ 297 h 333"/>
                <a:gd name="T22" fmla="*/ 385 w 414"/>
                <a:gd name="T23" fmla="*/ 289 h 333"/>
                <a:gd name="T24" fmla="*/ 385 w 414"/>
                <a:gd name="T25" fmla="*/ 289 h 333"/>
                <a:gd name="T26" fmla="*/ 390 w 414"/>
                <a:gd name="T27" fmla="*/ 279 h 333"/>
                <a:gd name="T28" fmla="*/ 393 w 414"/>
                <a:gd name="T29" fmla="*/ 270 h 333"/>
                <a:gd name="T30" fmla="*/ 394 w 414"/>
                <a:gd name="T31" fmla="*/ 260 h 333"/>
                <a:gd name="T32" fmla="*/ 394 w 414"/>
                <a:gd name="T33" fmla="*/ 251 h 333"/>
                <a:gd name="T34" fmla="*/ 391 w 414"/>
                <a:gd name="T35" fmla="*/ 241 h 333"/>
                <a:gd name="T36" fmla="*/ 387 w 414"/>
                <a:gd name="T37" fmla="*/ 232 h 333"/>
                <a:gd name="T38" fmla="*/ 382 w 414"/>
                <a:gd name="T39" fmla="*/ 225 h 333"/>
                <a:gd name="T40" fmla="*/ 375 w 414"/>
                <a:gd name="T41" fmla="*/ 218 h 333"/>
                <a:gd name="T42" fmla="*/ 69 w 414"/>
                <a:gd name="T43" fmla="*/ 14 h 333"/>
                <a:gd name="T44" fmla="*/ 79 w 414"/>
                <a:gd name="T45" fmla="*/ 0 h 333"/>
                <a:gd name="T46" fmla="*/ 389 w 414"/>
                <a:gd name="T47" fmla="*/ 207 h 333"/>
                <a:gd name="T48" fmla="*/ 389 w 414"/>
                <a:gd name="T49" fmla="*/ 207 h 333"/>
                <a:gd name="T50" fmla="*/ 398 w 414"/>
                <a:gd name="T51" fmla="*/ 216 h 333"/>
                <a:gd name="T52" fmla="*/ 405 w 414"/>
                <a:gd name="T53" fmla="*/ 225 h 333"/>
                <a:gd name="T54" fmla="*/ 410 w 414"/>
                <a:gd name="T55" fmla="*/ 236 h 333"/>
                <a:gd name="T56" fmla="*/ 414 w 414"/>
                <a:gd name="T57" fmla="*/ 248 h 333"/>
                <a:gd name="T58" fmla="*/ 414 w 414"/>
                <a:gd name="T59" fmla="*/ 262 h 333"/>
                <a:gd name="T60" fmla="*/ 413 w 414"/>
                <a:gd name="T61" fmla="*/ 275 h 333"/>
                <a:gd name="T62" fmla="*/ 409 w 414"/>
                <a:gd name="T63" fmla="*/ 287 h 333"/>
                <a:gd name="T64" fmla="*/ 402 w 414"/>
                <a:gd name="T65" fmla="*/ 300 h 333"/>
                <a:gd name="T66" fmla="*/ 402 w 414"/>
                <a:gd name="T67" fmla="*/ 300 h 333"/>
                <a:gd name="T68" fmla="*/ 393 w 414"/>
                <a:gd name="T69" fmla="*/ 312 h 333"/>
                <a:gd name="T70" fmla="*/ 382 w 414"/>
                <a:gd name="T71" fmla="*/ 320 h 333"/>
                <a:gd name="T72" fmla="*/ 371 w 414"/>
                <a:gd name="T73" fmla="*/ 327 h 333"/>
                <a:gd name="T74" fmla="*/ 359 w 414"/>
                <a:gd name="T75" fmla="*/ 331 h 333"/>
                <a:gd name="T76" fmla="*/ 347 w 414"/>
                <a:gd name="T77" fmla="*/ 333 h 333"/>
                <a:gd name="T78" fmla="*/ 335 w 414"/>
                <a:gd name="T79" fmla="*/ 332 h 333"/>
                <a:gd name="T80" fmla="*/ 322 w 414"/>
                <a:gd name="T81" fmla="*/ 329 h 333"/>
                <a:gd name="T82" fmla="*/ 310 w 414"/>
                <a:gd name="T83" fmla="*/ 323 h 333"/>
                <a:gd name="T84" fmla="*/ 0 w 414"/>
                <a:gd name="T85" fmla="*/ 117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4" h="333">
                  <a:moveTo>
                    <a:pt x="0" y="117"/>
                  </a:moveTo>
                  <a:lnTo>
                    <a:pt x="10" y="102"/>
                  </a:lnTo>
                  <a:lnTo>
                    <a:pt x="316" y="306"/>
                  </a:lnTo>
                  <a:lnTo>
                    <a:pt x="316" y="306"/>
                  </a:lnTo>
                  <a:lnTo>
                    <a:pt x="325" y="310"/>
                  </a:lnTo>
                  <a:lnTo>
                    <a:pt x="335" y="313"/>
                  </a:lnTo>
                  <a:lnTo>
                    <a:pt x="343" y="313"/>
                  </a:lnTo>
                  <a:lnTo>
                    <a:pt x="352" y="312"/>
                  </a:lnTo>
                  <a:lnTo>
                    <a:pt x="362" y="309"/>
                  </a:lnTo>
                  <a:lnTo>
                    <a:pt x="371" y="304"/>
                  </a:lnTo>
                  <a:lnTo>
                    <a:pt x="378" y="297"/>
                  </a:lnTo>
                  <a:lnTo>
                    <a:pt x="385" y="289"/>
                  </a:lnTo>
                  <a:lnTo>
                    <a:pt x="385" y="289"/>
                  </a:lnTo>
                  <a:lnTo>
                    <a:pt x="390" y="279"/>
                  </a:lnTo>
                  <a:lnTo>
                    <a:pt x="393" y="270"/>
                  </a:lnTo>
                  <a:lnTo>
                    <a:pt x="394" y="260"/>
                  </a:lnTo>
                  <a:lnTo>
                    <a:pt x="394" y="251"/>
                  </a:lnTo>
                  <a:lnTo>
                    <a:pt x="391" y="241"/>
                  </a:lnTo>
                  <a:lnTo>
                    <a:pt x="387" y="232"/>
                  </a:lnTo>
                  <a:lnTo>
                    <a:pt x="382" y="225"/>
                  </a:lnTo>
                  <a:lnTo>
                    <a:pt x="375" y="218"/>
                  </a:lnTo>
                  <a:lnTo>
                    <a:pt x="69" y="14"/>
                  </a:lnTo>
                  <a:lnTo>
                    <a:pt x="79" y="0"/>
                  </a:lnTo>
                  <a:lnTo>
                    <a:pt x="389" y="207"/>
                  </a:lnTo>
                  <a:lnTo>
                    <a:pt x="389" y="207"/>
                  </a:lnTo>
                  <a:lnTo>
                    <a:pt x="398" y="216"/>
                  </a:lnTo>
                  <a:lnTo>
                    <a:pt x="405" y="225"/>
                  </a:lnTo>
                  <a:lnTo>
                    <a:pt x="410" y="236"/>
                  </a:lnTo>
                  <a:lnTo>
                    <a:pt x="414" y="248"/>
                  </a:lnTo>
                  <a:lnTo>
                    <a:pt x="414" y="262"/>
                  </a:lnTo>
                  <a:lnTo>
                    <a:pt x="413" y="275"/>
                  </a:lnTo>
                  <a:lnTo>
                    <a:pt x="409" y="287"/>
                  </a:lnTo>
                  <a:lnTo>
                    <a:pt x="402" y="300"/>
                  </a:lnTo>
                  <a:lnTo>
                    <a:pt x="402" y="300"/>
                  </a:lnTo>
                  <a:lnTo>
                    <a:pt x="393" y="312"/>
                  </a:lnTo>
                  <a:lnTo>
                    <a:pt x="382" y="320"/>
                  </a:lnTo>
                  <a:lnTo>
                    <a:pt x="371" y="327"/>
                  </a:lnTo>
                  <a:lnTo>
                    <a:pt x="359" y="331"/>
                  </a:lnTo>
                  <a:lnTo>
                    <a:pt x="347" y="333"/>
                  </a:lnTo>
                  <a:lnTo>
                    <a:pt x="335" y="332"/>
                  </a:lnTo>
                  <a:lnTo>
                    <a:pt x="322" y="329"/>
                  </a:lnTo>
                  <a:lnTo>
                    <a:pt x="310" y="323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7C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291" name="Freeform 149"/>
            <p:cNvSpPr>
              <a:spLocks/>
            </p:cNvSpPr>
            <p:nvPr/>
          </p:nvSpPr>
          <p:spPr bwMode="auto">
            <a:xfrm>
              <a:off x="3190876" y="1230313"/>
              <a:ext cx="176213" cy="246063"/>
            </a:xfrm>
            <a:custGeom>
              <a:avLst/>
              <a:gdLst>
                <a:gd name="T0" fmla="*/ 5 w 111"/>
                <a:gd name="T1" fmla="*/ 154 h 155"/>
                <a:gd name="T2" fmla="*/ 5 w 111"/>
                <a:gd name="T3" fmla="*/ 154 h 155"/>
                <a:gd name="T4" fmla="*/ 9 w 111"/>
                <a:gd name="T5" fmla="*/ 155 h 155"/>
                <a:gd name="T6" fmla="*/ 15 w 111"/>
                <a:gd name="T7" fmla="*/ 155 h 155"/>
                <a:gd name="T8" fmla="*/ 19 w 111"/>
                <a:gd name="T9" fmla="*/ 154 h 155"/>
                <a:gd name="T10" fmla="*/ 23 w 111"/>
                <a:gd name="T11" fmla="*/ 150 h 155"/>
                <a:gd name="T12" fmla="*/ 110 w 111"/>
                <a:gd name="T13" fmla="*/ 20 h 155"/>
                <a:gd name="T14" fmla="*/ 110 w 111"/>
                <a:gd name="T15" fmla="*/ 20 h 155"/>
                <a:gd name="T16" fmla="*/ 111 w 111"/>
                <a:gd name="T17" fmla="*/ 15 h 155"/>
                <a:gd name="T18" fmla="*/ 111 w 111"/>
                <a:gd name="T19" fmla="*/ 11 h 155"/>
                <a:gd name="T20" fmla="*/ 110 w 111"/>
                <a:gd name="T21" fmla="*/ 5 h 155"/>
                <a:gd name="T22" fmla="*/ 106 w 111"/>
                <a:gd name="T23" fmla="*/ 2 h 155"/>
                <a:gd name="T24" fmla="*/ 106 w 111"/>
                <a:gd name="T25" fmla="*/ 2 h 155"/>
                <a:gd name="T26" fmla="*/ 101 w 111"/>
                <a:gd name="T27" fmla="*/ 0 h 155"/>
                <a:gd name="T28" fmla="*/ 96 w 111"/>
                <a:gd name="T29" fmla="*/ 0 h 155"/>
                <a:gd name="T30" fmla="*/ 92 w 111"/>
                <a:gd name="T31" fmla="*/ 2 h 155"/>
                <a:gd name="T32" fmla="*/ 89 w 111"/>
                <a:gd name="T33" fmla="*/ 5 h 155"/>
                <a:gd name="T34" fmla="*/ 1 w 111"/>
                <a:gd name="T35" fmla="*/ 136 h 155"/>
                <a:gd name="T36" fmla="*/ 1 w 111"/>
                <a:gd name="T37" fmla="*/ 136 h 155"/>
                <a:gd name="T38" fmla="*/ 0 w 111"/>
                <a:gd name="T39" fmla="*/ 140 h 155"/>
                <a:gd name="T40" fmla="*/ 0 w 111"/>
                <a:gd name="T41" fmla="*/ 146 h 155"/>
                <a:gd name="T42" fmla="*/ 1 w 111"/>
                <a:gd name="T43" fmla="*/ 150 h 155"/>
                <a:gd name="T44" fmla="*/ 5 w 111"/>
                <a:gd name="T45" fmla="*/ 154 h 155"/>
                <a:gd name="T46" fmla="*/ 5 w 111"/>
                <a:gd name="T47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155">
                  <a:moveTo>
                    <a:pt x="5" y="154"/>
                  </a:moveTo>
                  <a:lnTo>
                    <a:pt x="5" y="154"/>
                  </a:lnTo>
                  <a:lnTo>
                    <a:pt x="9" y="155"/>
                  </a:lnTo>
                  <a:lnTo>
                    <a:pt x="15" y="155"/>
                  </a:lnTo>
                  <a:lnTo>
                    <a:pt x="19" y="154"/>
                  </a:lnTo>
                  <a:lnTo>
                    <a:pt x="23" y="150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11" y="15"/>
                  </a:lnTo>
                  <a:lnTo>
                    <a:pt x="111" y="11"/>
                  </a:lnTo>
                  <a:lnTo>
                    <a:pt x="110" y="5"/>
                  </a:lnTo>
                  <a:lnTo>
                    <a:pt x="106" y="2"/>
                  </a:lnTo>
                  <a:lnTo>
                    <a:pt x="106" y="2"/>
                  </a:lnTo>
                  <a:lnTo>
                    <a:pt x="101" y="0"/>
                  </a:lnTo>
                  <a:lnTo>
                    <a:pt x="96" y="0"/>
                  </a:lnTo>
                  <a:lnTo>
                    <a:pt x="92" y="2"/>
                  </a:lnTo>
                  <a:lnTo>
                    <a:pt x="89" y="5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0" y="140"/>
                  </a:lnTo>
                  <a:lnTo>
                    <a:pt x="0" y="146"/>
                  </a:lnTo>
                  <a:lnTo>
                    <a:pt x="1" y="150"/>
                  </a:lnTo>
                  <a:lnTo>
                    <a:pt x="5" y="154"/>
                  </a:lnTo>
                  <a:lnTo>
                    <a:pt x="5" y="154"/>
                  </a:lnTo>
                  <a:close/>
                </a:path>
              </a:pathLst>
            </a:custGeom>
            <a:solidFill>
              <a:srgbClr val="7C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292" name="Freeform 150"/>
            <p:cNvSpPr>
              <a:spLocks/>
            </p:cNvSpPr>
            <p:nvPr/>
          </p:nvSpPr>
          <p:spPr bwMode="auto">
            <a:xfrm>
              <a:off x="3287713" y="1400175"/>
              <a:ext cx="504825" cy="323850"/>
            </a:xfrm>
            <a:custGeom>
              <a:avLst/>
              <a:gdLst>
                <a:gd name="T0" fmla="*/ 0 w 318"/>
                <a:gd name="T1" fmla="*/ 19 h 204"/>
                <a:gd name="T2" fmla="*/ 11 w 318"/>
                <a:gd name="T3" fmla="*/ 0 h 204"/>
                <a:gd name="T4" fmla="*/ 284 w 318"/>
                <a:gd name="T5" fmla="*/ 182 h 204"/>
                <a:gd name="T6" fmla="*/ 284 w 318"/>
                <a:gd name="T7" fmla="*/ 182 h 204"/>
                <a:gd name="T8" fmla="*/ 292 w 318"/>
                <a:gd name="T9" fmla="*/ 186 h 204"/>
                <a:gd name="T10" fmla="*/ 302 w 318"/>
                <a:gd name="T11" fmla="*/ 188 h 204"/>
                <a:gd name="T12" fmla="*/ 310 w 318"/>
                <a:gd name="T13" fmla="*/ 188 h 204"/>
                <a:gd name="T14" fmla="*/ 318 w 318"/>
                <a:gd name="T15" fmla="*/ 185 h 204"/>
                <a:gd name="T16" fmla="*/ 318 w 318"/>
                <a:gd name="T17" fmla="*/ 185 h 204"/>
                <a:gd name="T18" fmla="*/ 317 w 318"/>
                <a:gd name="T19" fmla="*/ 186 h 204"/>
                <a:gd name="T20" fmla="*/ 317 w 318"/>
                <a:gd name="T21" fmla="*/ 186 h 204"/>
                <a:gd name="T22" fmla="*/ 313 w 318"/>
                <a:gd name="T23" fmla="*/ 192 h 204"/>
                <a:gd name="T24" fmla="*/ 307 w 318"/>
                <a:gd name="T25" fmla="*/ 197 h 204"/>
                <a:gd name="T26" fmla="*/ 302 w 318"/>
                <a:gd name="T27" fmla="*/ 200 h 204"/>
                <a:gd name="T28" fmla="*/ 295 w 318"/>
                <a:gd name="T29" fmla="*/ 203 h 204"/>
                <a:gd name="T30" fmla="*/ 288 w 318"/>
                <a:gd name="T31" fmla="*/ 204 h 204"/>
                <a:gd name="T32" fmla="*/ 282 w 318"/>
                <a:gd name="T33" fmla="*/ 203 h 204"/>
                <a:gd name="T34" fmla="*/ 276 w 318"/>
                <a:gd name="T35" fmla="*/ 201 h 204"/>
                <a:gd name="T36" fmla="*/ 269 w 318"/>
                <a:gd name="T37" fmla="*/ 199 h 204"/>
                <a:gd name="T38" fmla="*/ 0 w 318"/>
                <a:gd name="T39" fmla="*/ 1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8" h="204">
                  <a:moveTo>
                    <a:pt x="0" y="19"/>
                  </a:moveTo>
                  <a:lnTo>
                    <a:pt x="11" y="0"/>
                  </a:lnTo>
                  <a:lnTo>
                    <a:pt x="284" y="182"/>
                  </a:lnTo>
                  <a:lnTo>
                    <a:pt x="284" y="182"/>
                  </a:lnTo>
                  <a:lnTo>
                    <a:pt x="292" y="186"/>
                  </a:lnTo>
                  <a:lnTo>
                    <a:pt x="302" y="188"/>
                  </a:lnTo>
                  <a:lnTo>
                    <a:pt x="310" y="188"/>
                  </a:lnTo>
                  <a:lnTo>
                    <a:pt x="318" y="185"/>
                  </a:lnTo>
                  <a:lnTo>
                    <a:pt x="318" y="185"/>
                  </a:lnTo>
                  <a:lnTo>
                    <a:pt x="317" y="186"/>
                  </a:lnTo>
                  <a:lnTo>
                    <a:pt x="317" y="186"/>
                  </a:lnTo>
                  <a:lnTo>
                    <a:pt x="313" y="192"/>
                  </a:lnTo>
                  <a:lnTo>
                    <a:pt x="307" y="197"/>
                  </a:lnTo>
                  <a:lnTo>
                    <a:pt x="302" y="200"/>
                  </a:lnTo>
                  <a:lnTo>
                    <a:pt x="295" y="203"/>
                  </a:lnTo>
                  <a:lnTo>
                    <a:pt x="288" y="204"/>
                  </a:lnTo>
                  <a:lnTo>
                    <a:pt x="282" y="203"/>
                  </a:lnTo>
                  <a:lnTo>
                    <a:pt x="276" y="201"/>
                  </a:lnTo>
                  <a:lnTo>
                    <a:pt x="269" y="19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7C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</p:grpSp>
      <p:sp>
        <p:nvSpPr>
          <p:cNvPr id="236" name="Freeform 151"/>
          <p:cNvSpPr>
            <a:spLocks noEditPoints="1"/>
          </p:cNvSpPr>
          <p:nvPr/>
        </p:nvSpPr>
        <p:spPr bwMode="auto">
          <a:xfrm>
            <a:off x="666850" y="3313596"/>
            <a:ext cx="310751" cy="538634"/>
          </a:xfrm>
          <a:custGeom>
            <a:avLst/>
            <a:gdLst>
              <a:gd name="T0" fmla="*/ 144 w 240"/>
              <a:gd name="T1" fmla="*/ 352 h 416"/>
              <a:gd name="T2" fmla="*/ 154 w 240"/>
              <a:gd name="T3" fmla="*/ 354 h 416"/>
              <a:gd name="T4" fmla="*/ 164 w 240"/>
              <a:gd name="T5" fmla="*/ 359 h 416"/>
              <a:gd name="T6" fmla="*/ 171 w 240"/>
              <a:gd name="T7" fmla="*/ 366 h 416"/>
              <a:gd name="T8" fmla="*/ 175 w 240"/>
              <a:gd name="T9" fmla="*/ 375 h 416"/>
              <a:gd name="T10" fmla="*/ 176 w 240"/>
              <a:gd name="T11" fmla="*/ 382 h 416"/>
              <a:gd name="T12" fmla="*/ 175 w 240"/>
              <a:gd name="T13" fmla="*/ 394 h 416"/>
              <a:gd name="T14" fmla="*/ 168 w 240"/>
              <a:gd name="T15" fmla="*/ 405 h 416"/>
              <a:gd name="T16" fmla="*/ 158 w 240"/>
              <a:gd name="T17" fmla="*/ 413 h 416"/>
              <a:gd name="T18" fmla="*/ 152 w 240"/>
              <a:gd name="T19" fmla="*/ 415 h 416"/>
              <a:gd name="T20" fmla="*/ 144 w 240"/>
              <a:gd name="T21" fmla="*/ 352 h 416"/>
              <a:gd name="T22" fmla="*/ 144 w 240"/>
              <a:gd name="T23" fmla="*/ 325 h 416"/>
              <a:gd name="T24" fmla="*/ 144 w 240"/>
              <a:gd name="T25" fmla="*/ 141 h 416"/>
              <a:gd name="T26" fmla="*/ 163 w 240"/>
              <a:gd name="T27" fmla="*/ 160 h 416"/>
              <a:gd name="T28" fmla="*/ 175 w 240"/>
              <a:gd name="T29" fmla="*/ 189 h 416"/>
              <a:gd name="T30" fmla="*/ 188 w 240"/>
              <a:gd name="T31" fmla="*/ 243 h 416"/>
              <a:gd name="T32" fmla="*/ 192 w 240"/>
              <a:gd name="T33" fmla="*/ 251 h 416"/>
              <a:gd name="T34" fmla="*/ 205 w 240"/>
              <a:gd name="T35" fmla="*/ 260 h 416"/>
              <a:gd name="T36" fmla="*/ 225 w 240"/>
              <a:gd name="T37" fmla="*/ 264 h 416"/>
              <a:gd name="T38" fmla="*/ 240 w 240"/>
              <a:gd name="T39" fmla="*/ 300 h 416"/>
              <a:gd name="T40" fmla="*/ 135 w 240"/>
              <a:gd name="T41" fmla="*/ 352 h 416"/>
              <a:gd name="T42" fmla="*/ 144 w 240"/>
              <a:gd name="T43" fmla="*/ 352 h 416"/>
              <a:gd name="T44" fmla="*/ 144 w 240"/>
              <a:gd name="T45" fmla="*/ 416 h 416"/>
              <a:gd name="T46" fmla="*/ 134 w 240"/>
              <a:gd name="T47" fmla="*/ 415 h 416"/>
              <a:gd name="T48" fmla="*/ 125 w 240"/>
              <a:gd name="T49" fmla="*/ 409 h 416"/>
              <a:gd name="T50" fmla="*/ 118 w 240"/>
              <a:gd name="T51" fmla="*/ 403 h 416"/>
              <a:gd name="T52" fmla="*/ 112 w 240"/>
              <a:gd name="T53" fmla="*/ 392 h 416"/>
              <a:gd name="T54" fmla="*/ 112 w 240"/>
              <a:gd name="T55" fmla="*/ 386 h 416"/>
              <a:gd name="T56" fmla="*/ 114 w 240"/>
              <a:gd name="T57" fmla="*/ 374 h 416"/>
              <a:gd name="T58" fmla="*/ 121 w 240"/>
              <a:gd name="T59" fmla="*/ 363 h 416"/>
              <a:gd name="T60" fmla="*/ 130 w 240"/>
              <a:gd name="T61" fmla="*/ 355 h 416"/>
              <a:gd name="T62" fmla="*/ 135 w 240"/>
              <a:gd name="T63" fmla="*/ 352 h 416"/>
              <a:gd name="T64" fmla="*/ 144 w 240"/>
              <a:gd name="T65" fmla="*/ 141 h 416"/>
              <a:gd name="T66" fmla="*/ 122 w 240"/>
              <a:gd name="T67" fmla="*/ 130 h 416"/>
              <a:gd name="T68" fmla="*/ 98 w 240"/>
              <a:gd name="T69" fmla="*/ 126 h 416"/>
              <a:gd name="T70" fmla="*/ 69 w 240"/>
              <a:gd name="T71" fmla="*/ 19 h 416"/>
              <a:gd name="T72" fmla="*/ 65 w 240"/>
              <a:gd name="T73" fmla="*/ 10 h 416"/>
              <a:gd name="T74" fmla="*/ 58 w 240"/>
              <a:gd name="T75" fmla="*/ 4 h 416"/>
              <a:gd name="T76" fmla="*/ 49 w 240"/>
              <a:gd name="T77" fmla="*/ 0 h 416"/>
              <a:gd name="T78" fmla="*/ 39 w 240"/>
              <a:gd name="T79" fmla="*/ 2 h 416"/>
              <a:gd name="T80" fmla="*/ 34 w 240"/>
              <a:gd name="T81" fmla="*/ 3 h 416"/>
              <a:gd name="T82" fmla="*/ 26 w 240"/>
              <a:gd name="T83" fmla="*/ 10 h 416"/>
              <a:gd name="T84" fmla="*/ 22 w 240"/>
              <a:gd name="T85" fmla="*/ 18 h 416"/>
              <a:gd name="T86" fmla="*/ 20 w 240"/>
              <a:gd name="T87" fmla="*/ 27 h 416"/>
              <a:gd name="T88" fmla="*/ 49 w 240"/>
              <a:gd name="T89" fmla="*/ 139 h 416"/>
              <a:gd name="T90" fmla="*/ 38 w 240"/>
              <a:gd name="T91" fmla="*/ 145 h 416"/>
              <a:gd name="T92" fmla="*/ 20 w 240"/>
              <a:gd name="T93" fmla="*/ 164 h 416"/>
              <a:gd name="T94" fmla="*/ 11 w 240"/>
              <a:gd name="T95" fmla="*/ 187 h 416"/>
              <a:gd name="T96" fmla="*/ 8 w 240"/>
              <a:gd name="T97" fmla="*/ 216 h 416"/>
              <a:gd name="T98" fmla="*/ 11 w 240"/>
              <a:gd name="T99" fmla="*/ 232 h 416"/>
              <a:gd name="T100" fmla="*/ 26 w 240"/>
              <a:gd name="T101" fmla="*/ 285 h 416"/>
              <a:gd name="T102" fmla="*/ 26 w 240"/>
              <a:gd name="T103" fmla="*/ 294 h 416"/>
              <a:gd name="T104" fmla="*/ 20 w 240"/>
              <a:gd name="T105" fmla="*/ 308 h 416"/>
              <a:gd name="T106" fmla="*/ 5 w 240"/>
              <a:gd name="T107" fmla="*/ 321 h 416"/>
              <a:gd name="T108" fmla="*/ 10 w 240"/>
              <a:gd name="T109" fmla="*/ 361 h 416"/>
              <a:gd name="T110" fmla="*/ 144 w 240"/>
              <a:gd name="T111" fmla="*/ 141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0" h="416">
                <a:moveTo>
                  <a:pt x="144" y="352"/>
                </a:moveTo>
                <a:lnTo>
                  <a:pt x="144" y="352"/>
                </a:lnTo>
                <a:lnTo>
                  <a:pt x="149" y="352"/>
                </a:lnTo>
                <a:lnTo>
                  <a:pt x="154" y="354"/>
                </a:lnTo>
                <a:lnTo>
                  <a:pt x="160" y="355"/>
                </a:lnTo>
                <a:lnTo>
                  <a:pt x="164" y="359"/>
                </a:lnTo>
                <a:lnTo>
                  <a:pt x="168" y="362"/>
                </a:lnTo>
                <a:lnTo>
                  <a:pt x="171" y="366"/>
                </a:lnTo>
                <a:lnTo>
                  <a:pt x="173" y="371"/>
                </a:lnTo>
                <a:lnTo>
                  <a:pt x="175" y="375"/>
                </a:lnTo>
                <a:lnTo>
                  <a:pt x="175" y="375"/>
                </a:lnTo>
                <a:lnTo>
                  <a:pt x="176" y="382"/>
                </a:lnTo>
                <a:lnTo>
                  <a:pt x="176" y="389"/>
                </a:lnTo>
                <a:lnTo>
                  <a:pt x="175" y="394"/>
                </a:lnTo>
                <a:lnTo>
                  <a:pt x="172" y="400"/>
                </a:lnTo>
                <a:lnTo>
                  <a:pt x="168" y="405"/>
                </a:lnTo>
                <a:lnTo>
                  <a:pt x="164" y="409"/>
                </a:lnTo>
                <a:lnTo>
                  <a:pt x="158" y="413"/>
                </a:lnTo>
                <a:lnTo>
                  <a:pt x="152" y="415"/>
                </a:lnTo>
                <a:lnTo>
                  <a:pt x="152" y="415"/>
                </a:lnTo>
                <a:lnTo>
                  <a:pt x="144" y="416"/>
                </a:lnTo>
                <a:lnTo>
                  <a:pt x="144" y="352"/>
                </a:lnTo>
                <a:lnTo>
                  <a:pt x="144" y="352"/>
                </a:lnTo>
                <a:close/>
                <a:moveTo>
                  <a:pt x="144" y="325"/>
                </a:moveTo>
                <a:lnTo>
                  <a:pt x="144" y="141"/>
                </a:lnTo>
                <a:lnTo>
                  <a:pt x="144" y="141"/>
                </a:lnTo>
                <a:lnTo>
                  <a:pt x="154" y="149"/>
                </a:lnTo>
                <a:lnTo>
                  <a:pt x="163" y="160"/>
                </a:lnTo>
                <a:lnTo>
                  <a:pt x="169" y="174"/>
                </a:lnTo>
                <a:lnTo>
                  <a:pt x="175" y="189"/>
                </a:lnTo>
                <a:lnTo>
                  <a:pt x="175" y="189"/>
                </a:lnTo>
                <a:lnTo>
                  <a:pt x="188" y="243"/>
                </a:lnTo>
                <a:lnTo>
                  <a:pt x="188" y="243"/>
                </a:lnTo>
                <a:lnTo>
                  <a:pt x="192" y="251"/>
                </a:lnTo>
                <a:lnTo>
                  <a:pt x="198" y="256"/>
                </a:lnTo>
                <a:lnTo>
                  <a:pt x="205" y="260"/>
                </a:lnTo>
                <a:lnTo>
                  <a:pt x="211" y="263"/>
                </a:lnTo>
                <a:lnTo>
                  <a:pt x="225" y="264"/>
                </a:lnTo>
                <a:lnTo>
                  <a:pt x="230" y="264"/>
                </a:lnTo>
                <a:lnTo>
                  <a:pt x="240" y="300"/>
                </a:lnTo>
                <a:lnTo>
                  <a:pt x="144" y="325"/>
                </a:lnTo>
                <a:close/>
                <a:moveTo>
                  <a:pt x="135" y="352"/>
                </a:moveTo>
                <a:lnTo>
                  <a:pt x="135" y="352"/>
                </a:lnTo>
                <a:lnTo>
                  <a:pt x="144" y="352"/>
                </a:lnTo>
                <a:lnTo>
                  <a:pt x="144" y="416"/>
                </a:lnTo>
                <a:lnTo>
                  <a:pt x="144" y="416"/>
                </a:lnTo>
                <a:lnTo>
                  <a:pt x="138" y="416"/>
                </a:lnTo>
                <a:lnTo>
                  <a:pt x="134" y="415"/>
                </a:lnTo>
                <a:lnTo>
                  <a:pt x="129" y="412"/>
                </a:lnTo>
                <a:lnTo>
                  <a:pt x="125" y="409"/>
                </a:lnTo>
                <a:lnTo>
                  <a:pt x="121" y="407"/>
                </a:lnTo>
                <a:lnTo>
                  <a:pt x="118" y="403"/>
                </a:lnTo>
                <a:lnTo>
                  <a:pt x="115" y="397"/>
                </a:lnTo>
                <a:lnTo>
                  <a:pt x="112" y="392"/>
                </a:lnTo>
                <a:lnTo>
                  <a:pt x="112" y="392"/>
                </a:lnTo>
                <a:lnTo>
                  <a:pt x="112" y="386"/>
                </a:lnTo>
                <a:lnTo>
                  <a:pt x="112" y="380"/>
                </a:lnTo>
                <a:lnTo>
                  <a:pt x="114" y="374"/>
                </a:lnTo>
                <a:lnTo>
                  <a:pt x="117" y="367"/>
                </a:lnTo>
                <a:lnTo>
                  <a:pt x="121" y="363"/>
                </a:lnTo>
                <a:lnTo>
                  <a:pt x="125" y="359"/>
                </a:lnTo>
                <a:lnTo>
                  <a:pt x="130" y="355"/>
                </a:lnTo>
                <a:lnTo>
                  <a:pt x="135" y="352"/>
                </a:lnTo>
                <a:lnTo>
                  <a:pt x="135" y="352"/>
                </a:lnTo>
                <a:close/>
                <a:moveTo>
                  <a:pt x="144" y="141"/>
                </a:moveTo>
                <a:lnTo>
                  <a:pt x="144" y="141"/>
                </a:lnTo>
                <a:lnTo>
                  <a:pt x="133" y="134"/>
                </a:lnTo>
                <a:lnTo>
                  <a:pt x="122" y="130"/>
                </a:lnTo>
                <a:lnTo>
                  <a:pt x="110" y="128"/>
                </a:lnTo>
                <a:lnTo>
                  <a:pt x="98" y="126"/>
                </a:lnTo>
                <a:lnTo>
                  <a:pt x="69" y="19"/>
                </a:lnTo>
                <a:lnTo>
                  <a:pt x="69" y="19"/>
                </a:lnTo>
                <a:lnTo>
                  <a:pt x="68" y="15"/>
                </a:lnTo>
                <a:lnTo>
                  <a:pt x="65" y="10"/>
                </a:lnTo>
                <a:lnTo>
                  <a:pt x="61" y="7"/>
                </a:lnTo>
                <a:lnTo>
                  <a:pt x="58" y="4"/>
                </a:lnTo>
                <a:lnTo>
                  <a:pt x="53" y="2"/>
                </a:lnTo>
                <a:lnTo>
                  <a:pt x="49" y="0"/>
                </a:lnTo>
                <a:lnTo>
                  <a:pt x="43" y="0"/>
                </a:lnTo>
                <a:lnTo>
                  <a:pt x="39" y="2"/>
                </a:lnTo>
                <a:lnTo>
                  <a:pt x="39" y="2"/>
                </a:lnTo>
                <a:lnTo>
                  <a:pt x="34" y="3"/>
                </a:lnTo>
                <a:lnTo>
                  <a:pt x="30" y="6"/>
                </a:lnTo>
                <a:lnTo>
                  <a:pt x="26" y="10"/>
                </a:lnTo>
                <a:lnTo>
                  <a:pt x="23" y="13"/>
                </a:lnTo>
                <a:lnTo>
                  <a:pt x="22" y="18"/>
                </a:lnTo>
                <a:lnTo>
                  <a:pt x="20" y="22"/>
                </a:lnTo>
                <a:lnTo>
                  <a:pt x="20" y="27"/>
                </a:lnTo>
                <a:lnTo>
                  <a:pt x="20" y="32"/>
                </a:lnTo>
                <a:lnTo>
                  <a:pt x="49" y="139"/>
                </a:lnTo>
                <a:lnTo>
                  <a:pt x="49" y="139"/>
                </a:lnTo>
                <a:lnTo>
                  <a:pt x="38" y="145"/>
                </a:lnTo>
                <a:lnTo>
                  <a:pt x="28" y="155"/>
                </a:lnTo>
                <a:lnTo>
                  <a:pt x="20" y="164"/>
                </a:lnTo>
                <a:lnTo>
                  <a:pt x="15" y="175"/>
                </a:lnTo>
                <a:lnTo>
                  <a:pt x="11" y="187"/>
                </a:lnTo>
                <a:lnTo>
                  <a:pt x="8" y="201"/>
                </a:lnTo>
                <a:lnTo>
                  <a:pt x="8" y="216"/>
                </a:lnTo>
                <a:lnTo>
                  <a:pt x="11" y="232"/>
                </a:lnTo>
                <a:lnTo>
                  <a:pt x="11" y="232"/>
                </a:lnTo>
                <a:lnTo>
                  <a:pt x="26" y="285"/>
                </a:lnTo>
                <a:lnTo>
                  <a:pt x="26" y="285"/>
                </a:lnTo>
                <a:lnTo>
                  <a:pt x="26" y="285"/>
                </a:lnTo>
                <a:lnTo>
                  <a:pt x="26" y="294"/>
                </a:lnTo>
                <a:lnTo>
                  <a:pt x="24" y="301"/>
                </a:lnTo>
                <a:lnTo>
                  <a:pt x="20" y="308"/>
                </a:lnTo>
                <a:lnTo>
                  <a:pt x="15" y="313"/>
                </a:lnTo>
                <a:lnTo>
                  <a:pt x="5" y="321"/>
                </a:lnTo>
                <a:lnTo>
                  <a:pt x="0" y="324"/>
                </a:lnTo>
                <a:lnTo>
                  <a:pt x="10" y="361"/>
                </a:lnTo>
                <a:lnTo>
                  <a:pt x="144" y="325"/>
                </a:lnTo>
                <a:lnTo>
                  <a:pt x="144" y="141"/>
                </a:lnTo>
                <a:close/>
              </a:path>
            </a:pathLst>
          </a:custGeom>
          <a:solidFill>
            <a:srgbClr val="C160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914114"/>
            <a:endParaRPr lang="zh-CN" altLang="en-US" sz="1900">
              <a:solidFill>
                <a:prstClr val="black"/>
              </a:solidFill>
              <a:latin typeface="Impact"/>
              <a:ea typeface="微软雅黑"/>
            </a:endParaRPr>
          </a:p>
        </p:txBody>
      </p:sp>
      <p:sp>
        <p:nvSpPr>
          <p:cNvPr id="237" name="Freeform 152"/>
          <p:cNvSpPr>
            <a:spLocks noEditPoints="1"/>
          </p:cNvSpPr>
          <p:nvPr/>
        </p:nvSpPr>
        <p:spPr bwMode="auto">
          <a:xfrm>
            <a:off x="2601272" y="2609237"/>
            <a:ext cx="446704" cy="485548"/>
          </a:xfrm>
          <a:custGeom>
            <a:avLst/>
            <a:gdLst>
              <a:gd name="T0" fmla="*/ 268 w 345"/>
              <a:gd name="T1" fmla="*/ 172 h 375"/>
              <a:gd name="T2" fmla="*/ 258 w 345"/>
              <a:gd name="T3" fmla="*/ 130 h 375"/>
              <a:gd name="T4" fmla="*/ 264 w 345"/>
              <a:gd name="T5" fmla="*/ 252 h 375"/>
              <a:gd name="T6" fmla="*/ 296 w 345"/>
              <a:gd name="T7" fmla="*/ 291 h 375"/>
              <a:gd name="T8" fmla="*/ 281 w 345"/>
              <a:gd name="T9" fmla="*/ 295 h 375"/>
              <a:gd name="T10" fmla="*/ 281 w 345"/>
              <a:gd name="T11" fmla="*/ 50 h 375"/>
              <a:gd name="T12" fmla="*/ 296 w 345"/>
              <a:gd name="T13" fmla="*/ 53 h 375"/>
              <a:gd name="T14" fmla="*/ 264 w 345"/>
              <a:gd name="T15" fmla="*/ 94 h 375"/>
              <a:gd name="T16" fmla="*/ 284 w 345"/>
              <a:gd name="T17" fmla="*/ 172 h 375"/>
              <a:gd name="T18" fmla="*/ 336 w 345"/>
              <a:gd name="T19" fmla="*/ 164 h 375"/>
              <a:gd name="T20" fmla="*/ 344 w 345"/>
              <a:gd name="T21" fmla="*/ 176 h 375"/>
              <a:gd name="T22" fmla="*/ 289 w 345"/>
              <a:gd name="T23" fmla="*/ 180 h 375"/>
              <a:gd name="T24" fmla="*/ 173 w 345"/>
              <a:gd name="T25" fmla="*/ 77 h 375"/>
              <a:gd name="T26" fmla="*/ 243 w 345"/>
              <a:gd name="T27" fmla="*/ 108 h 375"/>
              <a:gd name="T28" fmla="*/ 245 w 345"/>
              <a:gd name="T29" fmla="*/ 236 h 375"/>
              <a:gd name="T30" fmla="*/ 222 w 345"/>
              <a:gd name="T31" fmla="*/ 345 h 375"/>
              <a:gd name="T32" fmla="*/ 178 w 345"/>
              <a:gd name="T33" fmla="*/ 375 h 375"/>
              <a:gd name="T34" fmla="*/ 207 w 345"/>
              <a:gd name="T35" fmla="*/ 242 h 375"/>
              <a:gd name="T36" fmla="*/ 238 w 345"/>
              <a:gd name="T37" fmla="*/ 211 h 375"/>
              <a:gd name="T38" fmla="*/ 248 w 345"/>
              <a:gd name="T39" fmla="*/ 157 h 375"/>
              <a:gd name="T40" fmla="*/ 203 w 345"/>
              <a:gd name="T41" fmla="*/ 103 h 375"/>
              <a:gd name="T42" fmla="*/ 173 w 345"/>
              <a:gd name="T43" fmla="*/ 77 h 375"/>
              <a:gd name="T44" fmla="*/ 250 w 345"/>
              <a:gd name="T45" fmla="*/ 91 h 375"/>
              <a:gd name="T46" fmla="*/ 258 w 345"/>
              <a:gd name="T47" fmla="*/ 73 h 375"/>
              <a:gd name="T48" fmla="*/ 250 w 345"/>
              <a:gd name="T49" fmla="*/ 255 h 375"/>
              <a:gd name="T50" fmla="*/ 258 w 345"/>
              <a:gd name="T51" fmla="*/ 249 h 375"/>
              <a:gd name="T52" fmla="*/ 180 w 345"/>
              <a:gd name="T53" fmla="*/ 6 h 375"/>
              <a:gd name="T54" fmla="*/ 176 w 345"/>
              <a:gd name="T55" fmla="*/ 60 h 375"/>
              <a:gd name="T56" fmla="*/ 157 w 345"/>
              <a:gd name="T57" fmla="*/ 374 h 375"/>
              <a:gd name="T58" fmla="*/ 120 w 345"/>
              <a:gd name="T59" fmla="*/ 337 h 375"/>
              <a:gd name="T60" fmla="*/ 93 w 345"/>
              <a:gd name="T61" fmla="*/ 224 h 375"/>
              <a:gd name="T62" fmla="*/ 111 w 345"/>
              <a:gd name="T63" fmla="*/ 100 h 375"/>
              <a:gd name="T64" fmla="*/ 173 w 345"/>
              <a:gd name="T65" fmla="*/ 96 h 375"/>
              <a:gd name="T66" fmla="*/ 119 w 345"/>
              <a:gd name="T67" fmla="*/ 119 h 375"/>
              <a:gd name="T68" fmla="*/ 97 w 345"/>
              <a:gd name="T69" fmla="*/ 183 h 375"/>
              <a:gd name="T70" fmla="*/ 126 w 345"/>
              <a:gd name="T71" fmla="*/ 232 h 375"/>
              <a:gd name="T72" fmla="*/ 139 w 345"/>
              <a:gd name="T73" fmla="*/ 290 h 375"/>
              <a:gd name="T74" fmla="*/ 173 w 345"/>
              <a:gd name="T75" fmla="*/ 60 h 375"/>
              <a:gd name="T76" fmla="*/ 164 w 345"/>
              <a:gd name="T77" fmla="*/ 54 h 375"/>
              <a:gd name="T78" fmla="*/ 169 w 345"/>
              <a:gd name="T79" fmla="*/ 0 h 375"/>
              <a:gd name="T80" fmla="*/ 93 w 345"/>
              <a:gd name="T81" fmla="*/ 264 h 375"/>
              <a:gd name="T82" fmla="*/ 93 w 345"/>
              <a:gd name="T83" fmla="*/ 252 h 375"/>
              <a:gd name="T84" fmla="*/ 86 w 345"/>
              <a:gd name="T85" fmla="*/ 96 h 375"/>
              <a:gd name="T86" fmla="*/ 94 w 345"/>
              <a:gd name="T87" fmla="*/ 84 h 375"/>
              <a:gd name="T88" fmla="*/ 82 w 345"/>
              <a:gd name="T89" fmla="*/ 203 h 375"/>
              <a:gd name="T90" fmla="*/ 80 w 345"/>
              <a:gd name="T91" fmla="*/ 152 h 375"/>
              <a:gd name="T92" fmla="*/ 86 w 345"/>
              <a:gd name="T93" fmla="*/ 96 h 375"/>
              <a:gd name="T94" fmla="*/ 50 w 345"/>
              <a:gd name="T95" fmla="*/ 64 h 375"/>
              <a:gd name="T96" fmla="*/ 53 w 345"/>
              <a:gd name="T97" fmla="*/ 49 h 375"/>
              <a:gd name="T98" fmla="*/ 86 w 345"/>
              <a:gd name="T99" fmla="*/ 249 h 375"/>
              <a:gd name="T100" fmla="*/ 53 w 345"/>
              <a:gd name="T101" fmla="*/ 297 h 375"/>
              <a:gd name="T102" fmla="*/ 50 w 345"/>
              <a:gd name="T103" fmla="*/ 282 h 375"/>
              <a:gd name="T104" fmla="*/ 86 w 345"/>
              <a:gd name="T105" fmla="*/ 249 h 375"/>
              <a:gd name="T106" fmla="*/ 57 w 345"/>
              <a:gd name="T107" fmla="*/ 167 h 375"/>
              <a:gd name="T108" fmla="*/ 54 w 345"/>
              <a:gd name="T109" fmla="*/ 180 h 375"/>
              <a:gd name="T110" fmla="*/ 0 w 345"/>
              <a:gd name="T111" fmla="*/ 176 h 375"/>
              <a:gd name="T112" fmla="*/ 8 w 345"/>
              <a:gd name="T113" fmla="*/ 164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5" h="375">
                <a:moveTo>
                  <a:pt x="258" y="130"/>
                </a:moveTo>
                <a:lnTo>
                  <a:pt x="258" y="130"/>
                </a:lnTo>
                <a:lnTo>
                  <a:pt x="262" y="141"/>
                </a:lnTo>
                <a:lnTo>
                  <a:pt x="266" y="150"/>
                </a:lnTo>
                <a:lnTo>
                  <a:pt x="268" y="161"/>
                </a:lnTo>
                <a:lnTo>
                  <a:pt x="268" y="172"/>
                </a:lnTo>
                <a:lnTo>
                  <a:pt x="268" y="172"/>
                </a:lnTo>
                <a:lnTo>
                  <a:pt x="268" y="184"/>
                </a:lnTo>
                <a:lnTo>
                  <a:pt x="266" y="194"/>
                </a:lnTo>
                <a:lnTo>
                  <a:pt x="262" y="205"/>
                </a:lnTo>
                <a:lnTo>
                  <a:pt x="258" y="214"/>
                </a:lnTo>
                <a:lnTo>
                  <a:pt x="258" y="130"/>
                </a:lnTo>
                <a:lnTo>
                  <a:pt x="258" y="130"/>
                </a:lnTo>
                <a:close/>
                <a:moveTo>
                  <a:pt x="258" y="272"/>
                </a:moveTo>
                <a:lnTo>
                  <a:pt x="258" y="249"/>
                </a:lnTo>
                <a:lnTo>
                  <a:pt x="258" y="249"/>
                </a:lnTo>
                <a:lnTo>
                  <a:pt x="261" y="251"/>
                </a:lnTo>
                <a:lnTo>
                  <a:pt x="264" y="252"/>
                </a:lnTo>
                <a:lnTo>
                  <a:pt x="264" y="252"/>
                </a:lnTo>
                <a:lnTo>
                  <a:pt x="295" y="282"/>
                </a:lnTo>
                <a:lnTo>
                  <a:pt x="295" y="282"/>
                </a:lnTo>
                <a:lnTo>
                  <a:pt x="296" y="286"/>
                </a:lnTo>
                <a:lnTo>
                  <a:pt x="296" y="289"/>
                </a:lnTo>
                <a:lnTo>
                  <a:pt x="296" y="291"/>
                </a:lnTo>
                <a:lnTo>
                  <a:pt x="295" y="295"/>
                </a:lnTo>
                <a:lnTo>
                  <a:pt x="295" y="295"/>
                </a:lnTo>
                <a:lnTo>
                  <a:pt x="291" y="297"/>
                </a:lnTo>
                <a:lnTo>
                  <a:pt x="288" y="298"/>
                </a:lnTo>
                <a:lnTo>
                  <a:pt x="284" y="297"/>
                </a:lnTo>
                <a:lnTo>
                  <a:pt x="281" y="295"/>
                </a:lnTo>
                <a:lnTo>
                  <a:pt x="258" y="272"/>
                </a:lnTo>
                <a:lnTo>
                  <a:pt x="258" y="272"/>
                </a:lnTo>
                <a:close/>
                <a:moveTo>
                  <a:pt x="258" y="96"/>
                </a:moveTo>
                <a:lnTo>
                  <a:pt x="258" y="73"/>
                </a:lnTo>
                <a:lnTo>
                  <a:pt x="281" y="50"/>
                </a:lnTo>
                <a:lnTo>
                  <a:pt x="281" y="50"/>
                </a:lnTo>
                <a:lnTo>
                  <a:pt x="284" y="49"/>
                </a:lnTo>
                <a:lnTo>
                  <a:pt x="288" y="48"/>
                </a:lnTo>
                <a:lnTo>
                  <a:pt x="291" y="49"/>
                </a:lnTo>
                <a:lnTo>
                  <a:pt x="295" y="50"/>
                </a:lnTo>
                <a:lnTo>
                  <a:pt x="295" y="50"/>
                </a:lnTo>
                <a:lnTo>
                  <a:pt x="296" y="53"/>
                </a:lnTo>
                <a:lnTo>
                  <a:pt x="296" y="57"/>
                </a:lnTo>
                <a:lnTo>
                  <a:pt x="296" y="60"/>
                </a:lnTo>
                <a:lnTo>
                  <a:pt x="295" y="64"/>
                </a:lnTo>
                <a:lnTo>
                  <a:pt x="264" y="94"/>
                </a:lnTo>
                <a:lnTo>
                  <a:pt x="264" y="94"/>
                </a:lnTo>
                <a:lnTo>
                  <a:pt x="264" y="94"/>
                </a:lnTo>
                <a:lnTo>
                  <a:pt x="261" y="95"/>
                </a:lnTo>
                <a:lnTo>
                  <a:pt x="258" y="96"/>
                </a:lnTo>
                <a:lnTo>
                  <a:pt x="258" y="96"/>
                </a:lnTo>
                <a:close/>
                <a:moveTo>
                  <a:pt x="284" y="172"/>
                </a:moveTo>
                <a:lnTo>
                  <a:pt x="284" y="172"/>
                </a:lnTo>
                <a:lnTo>
                  <a:pt x="284" y="172"/>
                </a:lnTo>
                <a:lnTo>
                  <a:pt x="285" y="169"/>
                </a:lnTo>
                <a:lnTo>
                  <a:pt x="287" y="167"/>
                </a:lnTo>
                <a:lnTo>
                  <a:pt x="289" y="164"/>
                </a:lnTo>
                <a:lnTo>
                  <a:pt x="294" y="164"/>
                </a:lnTo>
                <a:lnTo>
                  <a:pt x="336" y="164"/>
                </a:lnTo>
                <a:lnTo>
                  <a:pt x="336" y="164"/>
                </a:lnTo>
                <a:lnTo>
                  <a:pt x="340" y="164"/>
                </a:lnTo>
                <a:lnTo>
                  <a:pt x="342" y="167"/>
                </a:lnTo>
                <a:lnTo>
                  <a:pt x="344" y="169"/>
                </a:lnTo>
                <a:lnTo>
                  <a:pt x="345" y="172"/>
                </a:lnTo>
                <a:lnTo>
                  <a:pt x="345" y="172"/>
                </a:lnTo>
                <a:lnTo>
                  <a:pt x="344" y="176"/>
                </a:lnTo>
                <a:lnTo>
                  <a:pt x="342" y="179"/>
                </a:lnTo>
                <a:lnTo>
                  <a:pt x="340" y="180"/>
                </a:lnTo>
                <a:lnTo>
                  <a:pt x="336" y="182"/>
                </a:lnTo>
                <a:lnTo>
                  <a:pt x="294" y="182"/>
                </a:lnTo>
                <a:lnTo>
                  <a:pt x="294" y="182"/>
                </a:lnTo>
                <a:lnTo>
                  <a:pt x="289" y="180"/>
                </a:lnTo>
                <a:lnTo>
                  <a:pt x="287" y="179"/>
                </a:lnTo>
                <a:lnTo>
                  <a:pt x="285" y="176"/>
                </a:lnTo>
                <a:lnTo>
                  <a:pt x="284" y="172"/>
                </a:lnTo>
                <a:lnTo>
                  <a:pt x="284" y="172"/>
                </a:lnTo>
                <a:close/>
                <a:moveTo>
                  <a:pt x="173" y="77"/>
                </a:moveTo>
                <a:lnTo>
                  <a:pt x="173" y="77"/>
                </a:lnTo>
                <a:lnTo>
                  <a:pt x="187" y="79"/>
                </a:lnTo>
                <a:lnTo>
                  <a:pt x="200" y="81"/>
                </a:lnTo>
                <a:lnTo>
                  <a:pt x="212" y="85"/>
                </a:lnTo>
                <a:lnTo>
                  <a:pt x="224" y="92"/>
                </a:lnTo>
                <a:lnTo>
                  <a:pt x="235" y="100"/>
                </a:lnTo>
                <a:lnTo>
                  <a:pt x="243" y="108"/>
                </a:lnTo>
                <a:lnTo>
                  <a:pt x="252" y="119"/>
                </a:lnTo>
                <a:lnTo>
                  <a:pt x="258" y="130"/>
                </a:lnTo>
                <a:lnTo>
                  <a:pt x="258" y="214"/>
                </a:lnTo>
                <a:lnTo>
                  <a:pt x="258" y="214"/>
                </a:lnTo>
                <a:lnTo>
                  <a:pt x="252" y="225"/>
                </a:lnTo>
                <a:lnTo>
                  <a:pt x="245" y="236"/>
                </a:lnTo>
                <a:lnTo>
                  <a:pt x="235" y="245"/>
                </a:lnTo>
                <a:lnTo>
                  <a:pt x="224" y="252"/>
                </a:lnTo>
                <a:lnTo>
                  <a:pt x="224" y="328"/>
                </a:lnTo>
                <a:lnTo>
                  <a:pt x="224" y="328"/>
                </a:lnTo>
                <a:lnTo>
                  <a:pt x="224" y="337"/>
                </a:lnTo>
                <a:lnTo>
                  <a:pt x="222" y="345"/>
                </a:lnTo>
                <a:lnTo>
                  <a:pt x="216" y="354"/>
                </a:lnTo>
                <a:lnTo>
                  <a:pt x="211" y="360"/>
                </a:lnTo>
                <a:lnTo>
                  <a:pt x="204" y="367"/>
                </a:lnTo>
                <a:lnTo>
                  <a:pt x="196" y="371"/>
                </a:lnTo>
                <a:lnTo>
                  <a:pt x="188" y="374"/>
                </a:lnTo>
                <a:lnTo>
                  <a:pt x="178" y="375"/>
                </a:lnTo>
                <a:lnTo>
                  <a:pt x="173" y="375"/>
                </a:lnTo>
                <a:lnTo>
                  <a:pt x="173" y="290"/>
                </a:lnTo>
                <a:lnTo>
                  <a:pt x="206" y="290"/>
                </a:lnTo>
                <a:lnTo>
                  <a:pt x="206" y="247"/>
                </a:lnTo>
                <a:lnTo>
                  <a:pt x="206" y="247"/>
                </a:lnTo>
                <a:lnTo>
                  <a:pt x="207" y="242"/>
                </a:lnTo>
                <a:lnTo>
                  <a:pt x="211" y="238"/>
                </a:lnTo>
                <a:lnTo>
                  <a:pt x="211" y="238"/>
                </a:lnTo>
                <a:lnTo>
                  <a:pt x="219" y="233"/>
                </a:lnTo>
                <a:lnTo>
                  <a:pt x="226" y="226"/>
                </a:lnTo>
                <a:lnTo>
                  <a:pt x="233" y="219"/>
                </a:lnTo>
                <a:lnTo>
                  <a:pt x="238" y="211"/>
                </a:lnTo>
                <a:lnTo>
                  <a:pt x="242" y="202"/>
                </a:lnTo>
                <a:lnTo>
                  <a:pt x="246" y="192"/>
                </a:lnTo>
                <a:lnTo>
                  <a:pt x="248" y="183"/>
                </a:lnTo>
                <a:lnTo>
                  <a:pt x="249" y="172"/>
                </a:lnTo>
                <a:lnTo>
                  <a:pt x="249" y="172"/>
                </a:lnTo>
                <a:lnTo>
                  <a:pt x="248" y="157"/>
                </a:lnTo>
                <a:lnTo>
                  <a:pt x="242" y="144"/>
                </a:lnTo>
                <a:lnTo>
                  <a:pt x="235" y="130"/>
                </a:lnTo>
                <a:lnTo>
                  <a:pt x="226" y="119"/>
                </a:lnTo>
                <a:lnTo>
                  <a:pt x="226" y="119"/>
                </a:lnTo>
                <a:lnTo>
                  <a:pt x="215" y="110"/>
                </a:lnTo>
                <a:lnTo>
                  <a:pt x="203" y="103"/>
                </a:lnTo>
                <a:lnTo>
                  <a:pt x="188" y="99"/>
                </a:lnTo>
                <a:lnTo>
                  <a:pt x="173" y="96"/>
                </a:lnTo>
                <a:lnTo>
                  <a:pt x="173" y="96"/>
                </a:lnTo>
                <a:lnTo>
                  <a:pt x="173" y="77"/>
                </a:lnTo>
                <a:lnTo>
                  <a:pt x="173" y="77"/>
                </a:lnTo>
                <a:lnTo>
                  <a:pt x="173" y="77"/>
                </a:lnTo>
                <a:close/>
                <a:moveTo>
                  <a:pt x="258" y="73"/>
                </a:moveTo>
                <a:lnTo>
                  <a:pt x="252" y="81"/>
                </a:lnTo>
                <a:lnTo>
                  <a:pt x="252" y="81"/>
                </a:lnTo>
                <a:lnTo>
                  <a:pt x="250" y="84"/>
                </a:lnTo>
                <a:lnTo>
                  <a:pt x="249" y="87"/>
                </a:lnTo>
                <a:lnTo>
                  <a:pt x="250" y="91"/>
                </a:lnTo>
                <a:lnTo>
                  <a:pt x="252" y="94"/>
                </a:lnTo>
                <a:lnTo>
                  <a:pt x="252" y="94"/>
                </a:lnTo>
                <a:lnTo>
                  <a:pt x="254" y="95"/>
                </a:lnTo>
                <a:lnTo>
                  <a:pt x="258" y="96"/>
                </a:lnTo>
                <a:lnTo>
                  <a:pt x="258" y="73"/>
                </a:lnTo>
                <a:lnTo>
                  <a:pt x="258" y="73"/>
                </a:lnTo>
                <a:close/>
                <a:moveTo>
                  <a:pt x="258" y="249"/>
                </a:moveTo>
                <a:lnTo>
                  <a:pt x="258" y="249"/>
                </a:lnTo>
                <a:lnTo>
                  <a:pt x="254" y="251"/>
                </a:lnTo>
                <a:lnTo>
                  <a:pt x="252" y="252"/>
                </a:lnTo>
                <a:lnTo>
                  <a:pt x="252" y="252"/>
                </a:lnTo>
                <a:lnTo>
                  <a:pt x="250" y="255"/>
                </a:lnTo>
                <a:lnTo>
                  <a:pt x="249" y="259"/>
                </a:lnTo>
                <a:lnTo>
                  <a:pt x="250" y="261"/>
                </a:lnTo>
                <a:lnTo>
                  <a:pt x="252" y="264"/>
                </a:lnTo>
                <a:lnTo>
                  <a:pt x="258" y="272"/>
                </a:lnTo>
                <a:lnTo>
                  <a:pt x="258" y="249"/>
                </a:lnTo>
                <a:lnTo>
                  <a:pt x="258" y="249"/>
                </a:lnTo>
                <a:close/>
                <a:moveTo>
                  <a:pt x="173" y="60"/>
                </a:moveTo>
                <a:lnTo>
                  <a:pt x="173" y="0"/>
                </a:lnTo>
                <a:lnTo>
                  <a:pt x="173" y="0"/>
                </a:lnTo>
                <a:lnTo>
                  <a:pt x="176" y="1"/>
                </a:lnTo>
                <a:lnTo>
                  <a:pt x="178" y="3"/>
                </a:lnTo>
                <a:lnTo>
                  <a:pt x="180" y="6"/>
                </a:lnTo>
                <a:lnTo>
                  <a:pt x="181" y="8"/>
                </a:lnTo>
                <a:lnTo>
                  <a:pt x="181" y="52"/>
                </a:lnTo>
                <a:lnTo>
                  <a:pt x="181" y="52"/>
                </a:lnTo>
                <a:lnTo>
                  <a:pt x="180" y="54"/>
                </a:lnTo>
                <a:lnTo>
                  <a:pt x="178" y="57"/>
                </a:lnTo>
                <a:lnTo>
                  <a:pt x="176" y="60"/>
                </a:lnTo>
                <a:lnTo>
                  <a:pt x="173" y="60"/>
                </a:lnTo>
                <a:lnTo>
                  <a:pt x="173" y="60"/>
                </a:lnTo>
                <a:close/>
                <a:moveTo>
                  <a:pt x="173" y="375"/>
                </a:moveTo>
                <a:lnTo>
                  <a:pt x="166" y="375"/>
                </a:lnTo>
                <a:lnTo>
                  <a:pt x="166" y="375"/>
                </a:lnTo>
                <a:lnTo>
                  <a:pt x="157" y="374"/>
                </a:lnTo>
                <a:lnTo>
                  <a:pt x="147" y="371"/>
                </a:lnTo>
                <a:lnTo>
                  <a:pt x="139" y="367"/>
                </a:lnTo>
                <a:lnTo>
                  <a:pt x="132" y="360"/>
                </a:lnTo>
                <a:lnTo>
                  <a:pt x="127" y="354"/>
                </a:lnTo>
                <a:lnTo>
                  <a:pt x="123" y="345"/>
                </a:lnTo>
                <a:lnTo>
                  <a:pt x="120" y="337"/>
                </a:lnTo>
                <a:lnTo>
                  <a:pt x="119" y="328"/>
                </a:lnTo>
                <a:lnTo>
                  <a:pt x="119" y="252"/>
                </a:lnTo>
                <a:lnTo>
                  <a:pt x="119" y="252"/>
                </a:lnTo>
                <a:lnTo>
                  <a:pt x="109" y="244"/>
                </a:lnTo>
                <a:lnTo>
                  <a:pt x="100" y="234"/>
                </a:lnTo>
                <a:lnTo>
                  <a:pt x="93" y="224"/>
                </a:lnTo>
                <a:lnTo>
                  <a:pt x="86" y="213"/>
                </a:lnTo>
                <a:lnTo>
                  <a:pt x="86" y="131"/>
                </a:lnTo>
                <a:lnTo>
                  <a:pt x="86" y="131"/>
                </a:lnTo>
                <a:lnTo>
                  <a:pt x="93" y="121"/>
                </a:lnTo>
                <a:lnTo>
                  <a:pt x="101" y="110"/>
                </a:lnTo>
                <a:lnTo>
                  <a:pt x="111" y="100"/>
                </a:lnTo>
                <a:lnTo>
                  <a:pt x="122" y="92"/>
                </a:lnTo>
                <a:lnTo>
                  <a:pt x="132" y="85"/>
                </a:lnTo>
                <a:lnTo>
                  <a:pt x="146" y="81"/>
                </a:lnTo>
                <a:lnTo>
                  <a:pt x="158" y="79"/>
                </a:lnTo>
                <a:lnTo>
                  <a:pt x="173" y="77"/>
                </a:lnTo>
                <a:lnTo>
                  <a:pt x="173" y="96"/>
                </a:lnTo>
                <a:lnTo>
                  <a:pt x="173" y="96"/>
                </a:lnTo>
                <a:lnTo>
                  <a:pt x="158" y="99"/>
                </a:lnTo>
                <a:lnTo>
                  <a:pt x="143" y="103"/>
                </a:lnTo>
                <a:lnTo>
                  <a:pt x="131" y="110"/>
                </a:lnTo>
                <a:lnTo>
                  <a:pt x="119" y="119"/>
                </a:lnTo>
                <a:lnTo>
                  <a:pt x="119" y="119"/>
                </a:lnTo>
                <a:lnTo>
                  <a:pt x="109" y="130"/>
                </a:lnTo>
                <a:lnTo>
                  <a:pt x="103" y="144"/>
                </a:lnTo>
                <a:lnTo>
                  <a:pt x="99" y="157"/>
                </a:lnTo>
                <a:lnTo>
                  <a:pt x="97" y="172"/>
                </a:lnTo>
                <a:lnTo>
                  <a:pt x="97" y="172"/>
                </a:lnTo>
                <a:lnTo>
                  <a:pt x="97" y="183"/>
                </a:lnTo>
                <a:lnTo>
                  <a:pt x="100" y="192"/>
                </a:lnTo>
                <a:lnTo>
                  <a:pt x="103" y="202"/>
                </a:lnTo>
                <a:lnTo>
                  <a:pt x="107" y="210"/>
                </a:lnTo>
                <a:lnTo>
                  <a:pt x="112" y="218"/>
                </a:lnTo>
                <a:lnTo>
                  <a:pt x="119" y="226"/>
                </a:lnTo>
                <a:lnTo>
                  <a:pt x="126" y="232"/>
                </a:lnTo>
                <a:lnTo>
                  <a:pt x="134" y="237"/>
                </a:lnTo>
                <a:lnTo>
                  <a:pt x="134" y="237"/>
                </a:lnTo>
                <a:lnTo>
                  <a:pt x="134" y="237"/>
                </a:lnTo>
                <a:lnTo>
                  <a:pt x="138" y="241"/>
                </a:lnTo>
                <a:lnTo>
                  <a:pt x="139" y="247"/>
                </a:lnTo>
                <a:lnTo>
                  <a:pt x="139" y="290"/>
                </a:lnTo>
                <a:lnTo>
                  <a:pt x="173" y="290"/>
                </a:lnTo>
                <a:lnTo>
                  <a:pt x="173" y="375"/>
                </a:lnTo>
                <a:lnTo>
                  <a:pt x="173" y="375"/>
                </a:lnTo>
                <a:close/>
                <a:moveTo>
                  <a:pt x="173" y="0"/>
                </a:moveTo>
                <a:lnTo>
                  <a:pt x="173" y="60"/>
                </a:lnTo>
                <a:lnTo>
                  <a:pt x="173" y="60"/>
                </a:lnTo>
                <a:lnTo>
                  <a:pt x="172" y="60"/>
                </a:lnTo>
                <a:lnTo>
                  <a:pt x="172" y="60"/>
                </a:lnTo>
                <a:lnTo>
                  <a:pt x="172" y="60"/>
                </a:lnTo>
                <a:lnTo>
                  <a:pt x="169" y="60"/>
                </a:lnTo>
                <a:lnTo>
                  <a:pt x="166" y="58"/>
                </a:lnTo>
                <a:lnTo>
                  <a:pt x="164" y="54"/>
                </a:lnTo>
                <a:lnTo>
                  <a:pt x="164" y="52"/>
                </a:lnTo>
                <a:lnTo>
                  <a:pt x="164" y="8"/>
                </a:lnTo>
                <a:lnTo>
                  <a:pt x="164" y="8"/>
                </a:lnTo>
                <a:lnTo>
                  <a:pt x="164" y="6"/>
                </a:lnTo>
                <a:lnTo>
                  <a:pt x="166" y="3"/>
                </a:lnTo>
                <a:lnTo>
                  <a:pt x="169" y="0"/>
                </a:lnTo>
                <a:lnTo>
                  <a:pt x="172" y="0"/>
                </a:lnTo>
                <a:lnTo>
                  <a:pt x="172" y="0"/>
                </a:lnTo>
                <a:lnTo>
                  <a:pt x="173" y="0"/>
                </a:lnTo>
                <a:lnTo>
                  <a:pt x="173" y="0"/>
                </a:lnTo>
                <a:close/>
                <a:moveTo>
                  <a:pt x="86" y="271"/>
                </a:moveTo>
                <a:lnTo>
                  <a:pt x="93" y="264"/>
                </a:lnTo>
                <a:lnTo>
                  <a:pt x="93" y="264"/>
                </a:lnTo>
                <a:lnTo>
                  <a:pt x="94" y="261"/>
                </a:lnTo>
                <a:lnTo>
                  <a:pt x="96" y="259"/>
                </a:lnTo>
                <a:lnTo>
                  <a:pt x="94" y="255"/>
                </a:lnTo>
                <a:lnTo>
                  <a:pt x="93" y="252"/>
                </a:lnTo>
                <a:lnTo>
                  <a:pt x="93" y="252"/>
                </a:lnTo>
                <a:lnTo>
                  <a:pt x="90" y="251"/>
                </a:lnTo>
                <a:lnTo>
                  <a:pt x="86" y="249"/>
                </a:lnTo>
                <a:lnTo>
                  <a:pt x="86" y="271"/>
                </a:lnTo>
                <a:lnTo>
                  <a:pt x="86" y="271"/>
                </a:lnTo>
                <a:close/>
                <a:moveTo>
                  <a:pt x="86" y="96"/>
                </a:moveTo>
                <a:lnTo>
                  <a:pt x="86" y="96"/>
                </a:lnTo>
                <a:lnTo>
                  <a:pt x="90" y="95"/>
                </a:lnTo>
                <a:lnTo>
                  <a:pt x="93" y="94"/>
                </a:lnTo>
                <a:lnTo>
                  <a:pt x="93" y="94"/>
                </a:lnTo>
                <a:lnTo>
                  <a:pt x="94" y="91"/>
                </a:lnTo>
                <a:lnTo>
                  <a:pt x="96" y="87"/>
                </a:lnTo>
                <a:lnTo>
                  <a:pt x="94" y="84"/>
                </a:lnTo>
                <a:lnTo>
                  <a:pt x="93" y="81"/>
                </a:lnTo>
                <a:lnTo>
                  <a:pt x="86" y="75"/>
                </a:lnTo>
                <a:lnTo>
                  <a:pt x="86" y="96"/>
                </a:lnTo>
                <a:close/>
                <a:moveTo>
                  <a:pt x="86" y="213"/>
                </a:moveTo>
                <a:lnTo>
                  <a:pt x="86" y="213"/>
                </a:lnTo>
                <a:lnTo>
                  <a:pt x="82" y="203"/>
                </a:lnTo>
                <a:lnTo>
                  <a:pt x="80" y="194"/>
                </a:lnTo>
                <a:lnTo>
                  <a:pt x="78" y="183"/>
                </a:lnTo>
                <a:lnTo>
                  <a:pt x="77" y="172"/>
                </a:lnTo>
                <a:lnTo>
                  <a:pt x="77" y="172"/>
                </a:lnTo>
                <a:lnTo>
                  <a:pt x="78" y="161"/>
                </a:lnTo>
                <a:lnTo>
                  <a:pt x="80" y="152"/>
                </a:lnTo>
                <a:lnTo>
                  <a:pt x="82" y="141"/>
                </a:lnTo>
                <a:lnTo>
                  <a:pt x="86" y="131"/>
                </a:lnTo>
                <a:lnTo>
                  <a:pt x="86" y="213"/>
                </a:lnTo>
                <a:lnTo>
                  <a:pt x="86" y="213"/>
                </a:lnTo>
                <a:close/>
                <a:moveTo>
                  <a:pt x="86" y="75"/>
                </a:moveTo>
                <a:lnTo>
                  <a:pt x="86" y="96"/>
                </a:lnTo>
                <a:lnTo>
                  <a:pt x="86" y="96"/>
                </a:lnTo>
                <a:lnTo>
                  <a:pt x="84" y="95"/>
                </a:lnTo>
                <a:lnTo>
                  <a:pt x="80" y="94"/>
                </a:lnTo>
                <a:lnTo>
                  <a:pt x="80" y="94"/>
                </a:lnTo>
                <a:lnTo>
                  <a:pt x="50" y="64"/>
                </a:lnTo>
                <a:lnTo>
                  <a:pt x="50" y="64"/>
                </a:lnTo>
                <a:lnTo>
                  <a:pt x="48" y="60"/>
                </a:lnTo>
                <a:lnTo>
                  <a:pt x="47" y="57"/>
                </a:lnTo>
                <a:lnTo>
                  <a:pt x="48" y="53"/>
                </a:lnTo>
                <a:lnTo>
                  <a:pt x="50" y="50"/>
                </a:lnTo>
                <a:lnTo>
                  <a:pt x="50" y="50"/>
                </a:lnTo>
                <a:lnTo>
                  <a:pt x="53" y="49"/>
                </a:lnTo>
                <a:lnTo>
                  <a:pt x="57" y="48"/>
                </a:lnTo>
                <a:lnTo>
                  <a:pt x="59" y="49"/>
                </a:lnTo>
                <a:lnTo>
                  <a:pt x="62" y="50"/>
                </a:lnTo>
                <a:lnTo>
                  <a:pt x="86" y="75"/>
                </a:lnTo>
                <a:lnTo>
                  <a:pt x="86" y="75"/>
                </a:lnTo>
                <a:close/>
                <a:moveTo>
                  <a:pt x="86" y="249"/>
                </a:moveTo>
                <a:lnTo>
                  <a:pt x="86" y="271"/>
                </a:lnTo>
                <a:lnTo>
                  <a:pt x="62" y="295"/>
                </a:lnTo>
                <a:lnTo>
                  <a:pt x="62" y="295"/>
                </a:lnTo>
                <a:lnTo>
                  <a:pt x="59" y="297"/>
                </a:lnTo>
                <a:lnTo>
                  <a:pt x="57" y="298"/>
                </a:lnTo>
                <a:lnTo>
                  <a:pt x="53" y="297"/>
                </a:lnTo>
                <a:lnTo>
                  <a:pt x="50" y="295"/>
                </a:lnTo>
                <a:lnTo>
                  <a:pt x="50" y="295"/>
                </a:lnTo>
                <a:lnTo>
                  <a:pt x="48" y="291"/>
                </a:lnTo>
                <a:lnTo>
                  <a:pt x="47" y="289"/>
                </a:lnTo>
                <a:lnTo>
                  <a:pt x="48" y="286"/>
                </a:lnTo>
                <a:lnTo>
                  <a:pt x="50" y="282"/>
                </a:lnTo>
                <a:lnTo>
                  <a:pt x="80" y="252"/>
                </a:lnTo>
                <a:lnTo>
                  <a:pt x="80" y="252"/>
                </a:lnTo>
                <a:lnTo>
                  <a:pt x="80" y="252"/>
                </a:lnTo>
                <a:lnTo>
                  <a:pt x="84" y="251"/>
                </a:lnTo>
                <a:lnTo>
                  <a:pt x="86" y="249"/>
                </a:lnTo>
                <a:lnTo>
                  <a:pt x="86" y="249"/>
                </a:lnTo>
                <a:close/>
                <a:moveTo>
                  <a:pt x="8" y="164"/>
                </a:moveTo>
                <a:lnTo>
                  <a:pt x="8" y="164"/>
                </a:lnTo>
                <a:lnTo>
                  <a:pt x="51" y="164"/>
                </a:lnTo>
                <a:lnTo>
                  <a:pt x="51" y="164"/>
                </a:lnTo>
                <a:lnTo>
                  <a:pt x="54" y="164"/>
                </a:lnTo>
                <a:lnTo>
                  <a:pt x="57" y="167"/>
                </a:lnTo>
                <a:lnTo>
                  <a:pt x="59" y="169"/>
                </a:lnTo>
                <a:lnTo>
                  <a:pt x="59" y="172"/>
                </a:lnTo>
                <a:lnTo>
                  <a:pt x="59" y="172"/>
                </a:lnTo>
                <a:lnTo>
                  <a:pt x="59" y="176"/>
                </a:lnTo>
                <a:lnTo>
                  <a:pt x="57" y="179"/>
                </a:lnTo>
                <a:lnTo>
                  <a:pt x="54" y="180"/>
                </a:lnTo>
                <a:lnTo>
                  <a:pt x="51" y="182"/>
                </a:lnTo>
                <a:lnTo>
                  <a:pt x="8" y="182"/>
                </a:lnTo>
                <a:lnTo>
                  <a:pt x="8" y="182"/>
                </a:lnTo>
                <a:lnTo>
                  <a:pt x="5" y="180"/>
                </a:lnTo>
                <a:lnTo>
                  <a:pt x="2" y="179"/>
                </a:lnTo>
                <a:lnTo>
                  <a:pt x="0" y="176"/>
                </a:lnTo>
                <a:lnTo>
                  <a:pt x="0" y="172"/>
                </a:lnTo>
                <a:lnTo>
                  <a:pt x="0" y="172"/>
                </a:lnTo>
                <a:lnTo>
                  <a:pt x="0" y="169"/>
                </a:lnTo>
                <a:lnTo>
                  <a:pt x="2" y="167"/>
                </a:lnTo>
                <a:lnTo>
                  <a:pt x="5" y="164"/>
                </a:lnTo>
                <a:lnTo>
                  <a:pt x="8" y="164"/>
                </a:lnTo>
                <a:lnTo>
                  <a:pt x="8" y="164"/>
                </a:lnTo>
                <a:close/>
              </a:path>
            </a:pathLst>
          </a:custGeom>
          <a:solidFill>
            <a:srgbClr val="EDCD2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914114"/>
            <a:endParaRPr lang="zh-CN" altLang="en-US" sz="1900">
              <a:solidFill>
                <a:prstClr val="black"/>
              </a:solidFill>
              <a:latin typeface="Impact"/>
              <a:ea typeface="微软雅黑"/>
            </a:endParaRPr>
          </a:p>
        </p:txBody>
      </p:sp>
      <p:sp>
        <p:nvSpPr>
          <p:cNvPr id="238" name="Freeform 153"/>
          <p:cNvSpPr>
            <a:spLocks noEditPoints="1"/>
          </p:cNvSpPr>
          <p:nvPr/>
        </p:nvSpPr>
        <p:spPr bwMode="auto">
          <a:xfrm>
            <a:off x="973715" y="1349402"/>
            <a:ext cx="420809" cy="411744"/>
          </a:xfrm>
          <a:custGeom>
            <a:avLst/>
            <a:gdLst>
              <a:gd name="T0" fmla="*/ 200 w 325"/>
              <a:gd name="T1" fmla="*/ 35 h 318"/>
              <a:gd name="T2" fmla="*/ 214 w 325"/>
              <a:gd name="T3" fmla="*/ 29 h 318"/>
              <a:gd name="T4" fmla="*/ 215 w 325"/>
              <a:gd name="T5" fmla="*/ 16 h 318"/>
              <a:gd name="T6" fmla="*/ 321 w 325"/>
              <a:gd name="T7" fmla="*/ 177 h 318"/>
              <a:gd name="T8" fmla="*/ 325 w 325"/>
              <a:gd name="T9" fmla="*/ 196 h 318"/>
              <a:gd name="T10" fmla="*/ 314 w 325"/>
              <a:gd name="T11" fmla="*/ 218 h 318"/>
              <a:gd name="T12" fmla="*/ 291 w 325"/>
              <a:gd name="T13" fmla="*/ 158 h 318"/>
              <a:gd name="T14" fmla="*/ 293 w 325"/>
              <a:gd name="T15" fmla="*/ 154 h 318"/>
              <a:gd name="T16" fmla="*/ 194 w 325"/>
              <a:gd name="T17" fmla="*/ 174 h 318"/>
              <a:gd name="T18" fmla="*/ 276 w 325"/>
              <a:gd name="T19" fmla="*/ 126 h 318"/>
              <a:gd name="T20" fmla="*/ 194 w 325"/>
              <a:gd name="T21" fmla="*/ 168 h 318"/>
              <a:gd name="T22" fmla="*/ 261 w 325"/>
              <a:gd name="T23" fmla="*/ 98 h 318"/>
              <a:gd name="T24" fmla="*/ 257 w 325"/>
              <a:gd name="T25" fmla="*/ 96 h 318"/>
              <a:gd name="T26" fmla="*/ 244 w 325"/>
              <a:gd name="T27" fmla="*/ 73 h 318"/>
              <a:gd name="T28" fmla="*/ 244 w 325"/>
              <a:gd name="T29" fmla="*/ 67 h 318"/>
              <a:gd name="T30" fmla="*/ 15 w 325"/>
              <a:gd name="T31" fmla="*/ 116 h 318"/>
              <a:gd name="T32" fmla="*/ 16 w 325"/>
              <a:gd name="T33" fmla="*/ 126 h 318"/>
              <a:gd name="T34" fmla="*/ 34 w 325"/>
              <a:gd name="T35" fmla="*/ 131 h 318"/>
              <a:gd name="T36" fmla="*/ 41 w 325"/>
              <a:gd name="T37" fmla="*/ 117 h 318"/>
              <a:gd name="T38" fmla="*/ 31 w 325"/>
              <a:gd name="T39" fmla="*/ 107 h 318"/>
              <a:gd name="T40" fmla="*/ 51 w 325"/>
              <a:gd name="T41" fmla="*/ 107 h 318"/>
              <a:gd name="T42" fmla="*/ 64 w 325"/>
              <a:gd name="T43" fmla="*/ 113 h 318"/>
              <a:gd name="T44" fmla="*/ 76 w 325"/>
              <a:gd name="T45" fmla="*/ 104 h 318"/>
              <a:gd name="T46" fmla="*/ 70 w 325"/>
              <a:gd name="T47" fmla="*/ 89 h 318"/>
              <a:gd name="T48" fmla="*/ 85 w 325"/>
              <a:gd name="T49" fmla="*/ 81 h 318"/>
              <a:gd name="T50" fmla="*/ 95 w 325"/>
              <a:gd name="T51" fmla="*/ 93 h 318"/>
              <a:gd name="T52" fmla="*/ 108 w 325"/>
              <a:gd name="T53" fmla="*/ 88 h 318"/>
              <a:gd name="T54" fmla="*/ 110 w 325"/>
              <a:gd name="T55" fmla="*/ 74 h 318"/>
              <a:gd name="T56" fmla="*/ 121 w 325"/>
              <a:gd name="T57" fmla="*/ 56 h 318"/>
              <a:gd name="T58" fmla="*/ 125 w 325"/>
              <a:gd name="T59" fmla="*/ 71 h 318"/>
              <a:gd name="T60" fmla="*/ 140 w 325"/>
              <a:gd name="T61" fmla="*/ 73 h 318"/>
              <a:gd name="T62" fmla="*/ 145 w 325"/>
              <a:gd name="T63" fmla="*/ 54 h 318"/>
              <a:gd name="T64" fmla="*/ 156 w 325"/>
              <a:gd name="T65" fmla="*/ 38 h 318"/>
              <a:gd name="T66" fmla="*/ 157 w 325"/>
              <a:gd name="T67" fmla="*/ 47 h 318"/>
              <a:gd name="T68" fmla="*/ 175 w 325"/>
              <a:gd name="T69" fmla="*/ 52 h 318"/>
              <a:gd name="T70" fmla="*/ 181 w 325"/>
              <a:gd name="T71" fmla="*/ 40 h 318"/>
              <a:gd name="T72" fmla="*/ 172 w 325"/>
              <a:gd name="T73" fmla="*/ 28 h 318"/>
              <a:gd name="T74" fmla="*/ 192 w 325"/>
              <a:gd name="T75" fmla="*/ 28 h 318"/>
              <a:gd name="T76" fmla="*/ 47 w 325"/>
              <a:gd name="T77" fmla="*/ 174 h 318"/>
              <a:gd name="T78" fmla="*/ 46 w 325"/>
              <a:gd name="T79" fmla="*/ 178 h 318"/>
              <a:gd name="T80" fmla="*/ 194 w 325"/>
              <a:gd name="T81" fmla="*/ 100 h 318"/>
              <a:gd name="T82" fmla="*/ 62 w 325"/>
              <a:gd name="T83" fmla="*/ 204 h 318"/>
              <a:gd name="T84" fmla="*/ 66 w 325"/>
              <a:gd name="T85" fmla="*/ 208 h 318"/>
              <a:gd name="T86" fmla="*/ 80 w 325"/>
              <a:gd name="T87" fmla="*/ 231 h 318"/>
              <a:gd name="T88" fmla="*/ 79 w 325"/>
              <a:gd name="T89" fmla="*/ 235 h 318"/>
              <a:gd name="T90" fmla="*/ 194 w 325"/>
              <a:gd name="T91" fmla="*/ 174 h 318"/>
              <a:gd name="T92" fmla="*/ 93 w 325"/>
              <a:gd name="T93" fmla="*/ 261 h 318"/>
              <a:gd name="T94" fmla="*/ 98 w 325"/>
              <a:gd name="T95" fmla="*/ 265 h 318"/>
              <a:gd name="T96" fmla="*/ 142 w 325"/>
              <a:gd name="T97" fmla="*/ 314 h 318"/>
              <a:gd name="T98" fmla="*/ 123 w 325"/>
              <a:gd name="T99" fmla="*/ 318 h 318"/>
              <a:gd name="T100" fmla="*/ 102 w 325"/>
              <a:gd name="T101" fmla="*/ 306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5" h="318">
                <a:moveTo>
                  <a:pt x="194" y="31"/>
                </a:moveTo>
                <a:lnTo>
                  <a:pt x="194" y="31"/>
                </a:lnTo>
                <a:lnTo>
                  <a:pt x="196" y="33"/>
                </a:lnTo>
                <a:lnTo>
                  <a:pt x="200" y="35"/>
                </a:lnTo>
                <a:lnTo>
                  <a:pt x="206" y="35"/>
                </a:lnTo>
                <a:lnTo>
                  <a:pt x="210" y="33"/>
                </a:lnTo>
                <a:lnTo>
                  <a:pt x="210" y="33"/>
                </a:lnTo>
                <a:lnTo>
                  <a:pt x="214" y="29"/>
                </a:lnTo>
                <a:lnTo>
                  <a:pt x="215" y="25"/>
                </a:lnTo>
                <a:lnTo>
                  <a:pt x="217" y="20"/>
                </a:lnTo>
                <a:lnTo>
                  <a:pt x="215" y="16"/>
                </a:lnTo>
                <a:lnTo>
                  <a:pt x="215" y="16"/>
                </a:lnTo>
                <a:lnTo>
                  <a:pt x="211" y="12"/>
                </a:lnTo>
                <a:lnTo>
                  <a:pt x="207" y="9"/>
                </a:lnTo>
                <a:lnTo>
                  <a:pt x="223" y="0"/>
                </a:lnTo>
                <a:lnTo>
                  <a:pt x="321" y="177"/>
                </a:lnTo>
                <a:lnTo>
                  <a:pt x="321" y="177"/>
                </a:lnTo>
                <a:lnTo>
                  <a:pt x="324" y="182"/>
                </a:lnTo>
                <a:lnTo>
                  <a:pt x="325" y="189"/>
                </a:lnTo>
                <a:lnTo>
                  <a:pt x="325" y="196"/>
                </a:lnTo>
                <a:lnTo>
                  <a:pt x="324" y="201"/>
                </a:lnTo>
                <a:lnTo>
                  <a:pt x="322" y="208"/>
                </a:lnTo>
                <a:lnTo>
                  <a:pt x="318" y="212"/>
                </a:lnTo>
                <a:lnTo>
                  <a:pt x="314" y="218"/>
                </a:lnTo>
                <a:lnTo>
                  <a:pt x="309" y="222"/>
                </a:lnTo>
                <a:lnTo>
                  <a:pt x="194" y="285"/>
                </a:lnTo>
                <a:lnTo>
                  <a:pt x="194" y="212"/>
                </a:lnTo>
                <a:lnTo>
                  <a:pt x="291" y="158"/>
                </a:lnTo>
                <a:lnTo>
                  <a:pt x="291" y="158"/>
                </a:lnTo>
                <a:lnTo>
                  <a:pt x="293" y="155"/>
                </a:lnTo>
                <a:lnTo>
                  <a:pt x="293" y="154"/>
                </a:lnTo>
                <a:lnTo>
                  <a:pt x="293" y="154"/>
                </a:lnTo>
                <a:lnTo>
                  <a:pt x="291" y="153"/>
                </a:lnTo>
                <a:lnTo>
                  <a:pt x="288" y="153"/>
                </a:lnTo>
                <a:lnTo>
                  <a:pt x="194" y="205"/>
                </a:lnTo>
                <a:lnTo>
                  <a:pt x="194" y="174"/>
                </a:lnTo>
                <a:lnTo>
                  <a:pt x="275" y="130"/>
                </a:lnTo>
                <a:lnTo>
                  <a:pt x="275" y="130"/>
                </a:lnTo>
                <a:lnTo>
                  <a:pt x="276" y="127"/>
                </a:lnTo>
                <a:lnTo>
                  <a:pt x="276" y="126"/>
                </a:lnTo>
                <a:lnTo>
                  <a:pt x="276" y="126"/>
                </a:lnTo>
                <a:lnTo>
                  <a:pt x="275" y="124"/>
                </a:lnTo>
                <a:lnTo>
                  <a:pt x="272" y="124"/>
                </a:lnTo>
                <a:lnTo>
                  <a:pt x="194" y="168"/>
                </a:lnTo>
                <a:lnTo>
                  <a:pt x="194" y="138"/>
                </a:lnTo>
                <a:lnTo>
                  <a:pt x="260" y="101"/>
                </a:lnTo>
                <a:lnTo>
                  <a:pt x="260" y="101"/>
                </a:lnTo>
                <a:lnTo>
                  <a:pt x="261" y="98"/>
                </a:lnTo>
                <a:lnTo>
                  <a:pt x="261" y="97"/>
                </a:lnTo>
                <a:lnTo>
                  <a:pt x="261" y="97"/>
                </a:lnTo>
                <a:lnTo>
                  <a:pt x="259" y="96"/>
                </a:lnTo>
                <a:lnTo>
                  <a:pt x="257" y="96"/>
                </a:lnTo>
                <a:lnTo>
                  <a:pt x="194" y="131"/>
                </a:lnTo>
                <a:lnTo>
                  <a:pt x="194" y="100"/>
                </a:lnTo>
                <a:lnTo>
                  <a:pt x="244" y="73"/>
                </a:lnTo>
                <a:lnTo>
                  <a:pt x="244" y="73"/>
                </a:lnTo>
                <a:lnTo>
                  <a:pt x="245" y="70"/>
                </a:lnTo>
                <a:lnTo>
                  <a:pt x="245" y="69"/>
                </a:lnTo>
                <a:lnTo>
                  <a:pt x="245" y="69"/>
                </a:lnTo>
                <a:lnTo>
                  <a:pt x="244" y="67"/>
                </a:lnTo>
                <a:lnTo>
                  <a:pt x="241" y="67"/>
                </a:lnTo>
                <a:lnTo>
                  <a:pt x="194" y="93"/>
                </a:lnTo>
                <a:lnTo>
                  <a:pt x="194" y="31"/>
                </a:lnTo>
                <a:close/>
                <a:moveTo>
                  <a:pt x="15" y="116"/>
                </a:moveTo>
                <a:lnTo>
                  <a:pt x="15" y="116"/>
                </a:lnTo>
                <a:lnTo>
                  <a:pt x="15" y="120"/>
                </a:lnTo>
                <a:lnTo>
                  <a:pt x="16" y="126"/>
                </a:lnTo>
                <a:lnTo>
                  <a:pt x="16" y="126"/>
                </a:lnTo>
                <a:lnTo>
                  <a:pt x="19" y="130"/>
                </a:lnTo>
                <a:lnTo>
                  <a:pt x="24" y="132"/>
                </a:lnTo>
                <a:lnTo>
                  <a:pt x="28" y="132"/>
                </a:lnTo>
                <a:lnTo>
                  <a:pt x="34" y="131"/>
                </a:lnTo>
                <a:lnTo>
                  <a:pt x="34" y="131"/>
                </a:lnTo>
                <a:lnTo>
                  <a:pt x="38" y="127"/>
                </a:lnTo>
                <a:lnTo>
                  <a:pt x="41" y="123"/>
                </a:lnTo>
                <a:lnTo>
                  <a:pt x="41" y="117"/>
                </a:lnTo>
                <a:lnTo>
                  <a:pt x="39" y="113"/>
                </a:lnTo>
                <a:lnTo>
                  <a:pt x="39" y="113"/>
                </a:lnTo>
                <a:lnTo>
                  <a:pt x="35" y="109"/>
                </a:lnTo>
                <a:lnTo>
                  <a:pt x="31" y="107"/>
                </a:lnTo>
                <a:lnTo>
                  <a:pt x="50" y="96"/>
                </a:lnTo>
                <a:lnTo>
                  <a:pt x="50" y="96"/>
                </a:lnTo>
                <a:lnTo>
                  <a:pt x="50" y="101"/>
                </a:lnTo>
                <a:lnTo>
                  <a:pt x="51" y="107"/>
                </a:lnTo>
                <a:lnTo>
                  <a:pt x="51" y="107"/>
                </a:lnTo>
                <a:lnTo>
                  <a:pt x="54" y="111"/>
                </a:lnTo>
                <a:lnTo>
                  <a:pt x="60" y="112"/>
                </a:lnTo>
                <a:lnTo>
                  <a:pt x="64" y="113"/>
                </a:lnTo>
                <a:lnTo>
                  <a:pt x="69" y="111"/>
                </a:lnTo>
                <a:lnTo>
                  <a:pt x="69" y="111"/>
                </a:lnTo>
                <a:lnTo>
                  <a:pt x="73" y="108"/>
                </a:lnTo>
                <a:lnTo>
                  <a:pt x="76" y="104"/>
                </a:lnTo>
                <a:lnTo>
                  <a:pt x="76" y="98"/>
                </a:lnTo>
                <a:lnTo>
                  <a:pt x="75" y="93"/>
                </a:lnTo>
                <a:lnTo>
                  <a:pt x="75" y="93"/>
                </a:lnTo>
                <a:lnTo>
                  <a:pt x="70" y="89"/>
                </a:lnTo>
                <a:lnTo>
                  <a:pt x="66" y="88"/>
                </a:lnTo>
                <a:lnTo>
                  <a:pt x="85" y="77"/>
                </a:lnTo>
                <a:lnTo>
                  <a:pt x="85" y="77"/>
                </a:lnTo>
                <a:lnTo>
                  <a:pt x="85" y="81"/>
                </a:lnTo>
                <a:lnTo>
                  <a:pt x="87" y="86"/>
                </a:lnTo>
                <a:lnTo>
                  <a:pt x="87" y="86"/>
                </a:lnTo>
                <a:lnTo>
                  <a:pt x="89" y="90"/>
                </a:lnTo>
                <a:lnTo>
                  <a:pt x="95" y="93"/>
                </a:lnTo>
                <a:lnTo>
                  <a:pt x="99" y="93"/>
                </a:lnTo>
                <a:lnTo>
                  <a:pt x="104" y="92"/>
                </a:lnTo>
                <a:lnTo>
                  <a:pt x="104" y="92"/>
                </a:lnTo>
                <a:lnTo>
                  <a:pt x="108" y="88"/>
                </a:lnTo>
                <a:lnTo>
                  <a:pt x="111" y="84"/>
                </a:lnTo>
                <a:lnTo>
                  <a:pt x="111" y="78"/>
                </a:lnTo>
                <a:lnTo>
                  <a:pt x="110" y="74"/>
                </a:lnTo>
                <a:lnTo>
                  <a:pt x="110" y="74"/>
                </a:lnTo>
                <a:lnTo>
                  <a:pt x="106" y="70"/>
                </a:lnTo>
                <a:lnTo>
                  <a:pt x="102" y="67"/>
                </a:lnTo>
                <a:lnTo>
                  <a:pt x="121" y="56"/>
                </a:lnTo>
                <a:lnTo>
                  <a:pt x="121" y="56"/>
                </a:lnTo>
                <a:lnTo>
                  <a:pt x="121" y="62"/>
                </a:lnTo>
                <a:lnTo>
                  <a:pt x="122" y="67"/>
                </a:lnTo>
                <a:lnTo>
                  <a:pt x="122" y="67"/>
                </a:lnTo>
                <a:lnTo>
                  <a:pt x="125" y="71"/>
                </a:lnTo>
                <a:lnTo>
                  <a:pt x="130" y="73"/>
                </a:lnTo>
                <a:lnTo>
                  <a:pt x="134" y="74"/>
                </a:lnTo>
                <a:lnTo>
                  <a:pt x="140" y="73"/>
                </a:lnTo>
                <a:lnTo>
                  <a:pt x="140" y="73"/>
                </a:lnTo>
                <a:lnTo>
                  <a:pt x="144" y="69"/>
                </a:lnTo>
                <a:lnTo>
                  <a:pt x="146" y="65"/>
                </a:lnTo>
                <a:lnTo>
                  <a:pt x="146" y="59"/>
                </a:lnTo>
                <a:lnTo>
                  <a:pt x="145" y="54"/>
                </a:lnTo>
                <a:lnTo>
                  <a:pt x="145" y="54"/>
                </a:lnTo>
                <a:lnTo>
                  <a:pt x="141" y="50"/>
                </a:lnTo>
                <a:lnTo>
                  <a:pt x="137" y="48"/>
                </a:lnTo>
                <a:lnTo>
                  <a:pt x="156" y="38"/>
                </a:lnTo>
                <a:lnTo>
                  <a:pt x="156" y="38"/>
                </a:lnTo>
                <a:lnTo>
                  <a:pt x="154" y="43"/>
                </a:lnTo>
                <a:lnTo>
                  <a:pt x="157" y="47"/>
                </a:lnTo>
                <a:lnTo>
                  <a:pt x="157" y="47"/>
                </a:lnTo>
                <a:lnTo>
                  <a:pt x="160" y="51"/>
                </a:lnTo>
                <a:lnTo>
                  <a:pt x="164" y="54"/>
                </a:lnTo>
                <a:lnTo>
                  <a:pt x="169" y="54"/>
                </a:lnTo>
                <a:lnTo>
                  <a:pt x="175" y="52"/>
                </a:lnTo>
                <a:lnTo>
                  <a:pt x="175" y="52"/>
                </a:lnTo>
                <a:lnTo>
                  <a:pt x="179" y="50"/>
                </a:lnTo>
                <a:lnTo>
                  <a:pt x="180" y="44"/>
                </a:lnTo>
                <a:lnTo>
                  <a:pt x="181" y="40"/>
                </a:lnTo>
                <a:lnTo>
                  <a:pt x="180" y="35"/>
                </a:lnTo>
                <a:lnTo>
                  <a:pt x="180" y="35"/>
                </a:lnTo>
                <a:lnTo>
                  <a:pt x="176" y="31"/>
                </a:lnTo>
                <a:lnTo>
                  <a:pt x="172" y="28"/>
                </a:lnTo>
                <a:lnTo>
                  <a:pt x="191" y="19"/>
                </a:lnTo>
                <a:lnTo>
                  <a:pt x="191" y="19"/>
                </a:lnTo>
                <a:lnTo>
                  <a:pt x="190" y="23"/>
                </a:lnTo>
                <a:lnTo>
                  <a:pt x="192" y="28"/>
                </a:lnTo>
                <a:lnTo>
                  <a:pt x="192" y="28"/>
                </a:lnTo>
                <a:lnTo>
                  <a:pt x="194" y="31"/>
                </a:lnTo>
                <a:lnTo>
                  <a:pt x="194" y="93"/>
                </a:lnTo>
                <a:lnTo>
                  <a:pt x="47" y="174"/>
                </a:lnTo>
                <a:lnTo>
                  <a:pt x="47" y="174"/>
                </a:lnTo>
                <a:lnTo>
                  <a:pt x="46" y="176"/>
                </a:lnTo>
                <a:lnTo>
                  <a:pt x="46" y="178"/>
                </a:lnTo>
                <a:lnTo>
                  <a:pt x="46" y="178"/>
                </a:lnTo>
                <a:lnTo>
                  <a:pt x="49" y="180"/>
                </a:lnTo>
                <a:lnTo>
                  <a:pt x="50" y="180"/>
                </a:lnTo>
                <a:lnTo>
                  <a:pt x="50" y="180"/>
                </a:lnTo>
                <a:lnTo>
                  <a:pt x="194" y="100"/>
                </a:lnTo>
                <a:lnTo>
                  <a:pt x="194" y="131"/>
                </a:lnTo>
                <a:lnTo>
                  <a:pt x="64" y="203"/>
                </a:lnTo>
                <a:lnTo>
                  <a:pt x="64" y="203"/>
                </a:lnTo>
                <a:lnTo>
                  <a:pt x="62" y="204"/>
                </a:lnTo>
                <a:lnTo>
                  <a:pt x="62" y="207"/>
                </a:lnTo>
                <a:lnTo>
                  <a:pt x="62" y="207"/>
                </a:lnTo>
                <a:lnTo>
                  <a:pt x="64" y="208"/>
                </a:lnTo>
                <a:lnTo>
                  <a:pt x="66" y="208"/>
                </a:lnTo>
                <a:lnTo>
                  <a:pt x="66" y="208"/>
                </a:lnTo>
                <a:lnTo>
                  <a:pt x="194" y="138"/>
                </a:lnTo>
                <a:lnTo>
                  <a:pt x="194" y="168"/>
                </a:lnTo>
                <a:lnTo>
                  <a:pt x="80" y="231"/>
                </a:lnTo>
                <a:lnTo>
                  <a:pt x="80" y="231"/>
                </a:lnTo>
                <a:lnTo>
                  <a:pt x="77" y="233"/>
                </a:lnTo>
                <a:lnTo>
                  <a:pt x="79" y="235"/>
                </a:lnTo>
                <a:lnTo>
                  <a:pt x="79" y="235"/>
                </a:lnTo>
                <a:lnTo>
                  <a:pt x="80" y="237"/>
                </a:lnTo>
                <a:lnTo>
                  <a:pt x="83" y="237"/>
                </a:lnTo>
                <a:lnTo>
                  <a:pt x="83" y="237"/>
                </a:lnTo>
                <a:lnTo>
                  <a:pt x="194" y="174"/>
                </a:lnTo>
                <a:lnTo>
                  <a:pt x="194" y="205"/>
                </a:lnTo>
                <a:lnTo>
                  <a:pt x="95" y="260"/>
                </a:lnTo>
                <a:lnTo>
                  <a:pt x="95" y="260"/>
                </a:lnTo>
                <a:lnTo>
                  <a:pt x="93" y="261"/>
                </a:lnTo>
                <a:lnTo>
                  <a:pt x="93" y="264"/>
                </a:lnTo>
                <a:lnTo>
                  <a:pt x="93" y="264"/>
                </a:lnTo>
                <a:lnTo>
                  <a:pt x="96" y="265"/>
                </a:lnTo>
                <a:lnTo>
                  <a:pt x="98" y="265"/>
                </a:lnTo>
                <a:lnTo>
                  <a:pt x="98" y="265"/>
                </a:lnTo>
                <a:lnTo>
                  <a:pt x="194" y="212"/>
                </a:lnTo>
                <a:lnTo>
                  <a:pt x="194" y="285"/>
                </a:lnTo>
                <a:lnTo>
                  <a:pt x="142" y="314"/>
                </a:lnTo>
                <a:lnTo>
                  <a:pt x="142" y="314"/>
                </a:lnTo>
                <a:lnTo>
                  <a:pt x="137" y="316"/>
                </a:lnTo>
                <a:lnTo>
                  <a:pt x="130" y="318"/>
                </a:lnTo>
                <a:lnTo>
                  <a:pt x="123" y="318"/>
                </a:lnTo>
                <a:lnTo>
                  <a:pt x="118" y="316"/>
                </a:lnTo>
                <a:lnTo>
                  <a:pt x="111" y="314"/>
                </a:lnTo>
                <a:lnTo>
                  <a:pt x="107" y="311"/>
                </a:lnTo>
                <a:lnTo>
                  <a:pt x="102" y="306"/>
                </a:lnTo>
                <a:lnTo>
                  <a:pt x="98" y="300"/>
                </a:lnTo>
                <a:lnTo>
                  <a:pt x="0" y="124"/>
                </a:lnTo>
                <a:lnTo>
                  <a:pt x="15" y="116"/>
                </a:lnTo>
                <a:close/>
              </a:path>
            </a:pathLst>
          </a:custGeom>
          <a:solidFill>
            <a:srgbClr val="FF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914114"/>
            <a:endParaRPr lang="zh-CN" altLang="en-US" sz="1900">
              <a:solidFill>
                <a:prstClr val="black"/>
              </a:solidFill>
              <a:latin typeface="Impact"/>
              <a:ea typeface="微软雅黑"/>
            </a:endParaRPr>
          </a:p>
        </p:txBody>
      </p:sp>
      <p:sp>
        <p:nvSpPr>
          <p:cNvPr id="239" name="Freeform 154"/>
          <p:cNvSpPr>
            <a:spLocks noEditPoints="1"/>
          </p:cNvSpPr>
          <p:nvPr/>
        </p:nvSpPr>
        <p:spPr bwMode="auto">
          <a:xfrm>
            <a:off x="2452377" y="3105137"/>
            <a:ext cx="398797" cy="418219"/>
          </a:xfrm>
          <a:custGeom>
            <a:avLst/>
            <a:gdLst>
              <a:gd name="T0" fmla="*/ 306 w 308"/>
              <a:gd name="T1" fmla="*/ 96 h 323"/>
              <a:gd name="T2" fmla="*/ 218 w 308"/>
              <a:gd name="T3" fmla="*/ 308 h 323"/>
              <a:gd name="T4" fmla="*/ 227 w 308"/>
              <a:gd name="T5" fmla="*/ 224 h 323"/>
              <a:gd name="T6" fmla="*/ 233 w 308"/>
              <a:gd name="T7" fmla="*/ 209 h 323"/>
              <a:gd name="T8" fmla="*/ 246 w 308"/>
              <a:gd name="T9" fmla="*/ 184 h 323"/>
              <a:gd name="T10" fmla="*/ 250 w 308"/>
              <a:gd name="T11" fmla="*/ 159 h 323"/>
              <a:gd name="T12" fmla="*/ 280 w 308"/>
              <a:gd name="T13" fmla="*/ 109 h 323"/>
              <a:gd name="T14" fmla="*/ 218 w 308"/>
              <a:gd name="T15" fmla="*/ 75 h 323"/>
              <a:gd name="T16" fmla="*/ 201 w 308"/>
              <a:gd name="T17" fmla="*/ 320 h 323"/>
              <a:gd name="T18" fmla="*/ 197 w 308"/>
              <a:gd name="T19" fmla="*/ 289 h 323"/>
              <a:gd name="T20" fmla="*/ 208 w 308"/>
              <a:gd name="T21" fmla="*/ 262 h 323"/>
              <a:gd name="T22" fmla="*/ 218 w 308"/>
              <a:gd name="T23" fmla="*/ 248 h 323"/>
              <a:gd name="T24" fmla="*/ 203 w 308"/>
              <a:gd name="T25" fmla="*/ 161 h 323"/>
              <a:gd name="T26" fmla="*/ 189 w 308"/>
              <a:gd name="T27" fmla="*/ 184 h 323"/>
              <a:gd name="T28" fmla="*/ 186 w 308"/>
              <a:gd name="T29" fmla="*/ 202 h 323"/>
              <a:gd name="T30" fmla="*/ 185 w 308"/>
              <a:gd name="T31" fmla="*/ 155 h 323"/>
              <a:gd name="T32" fmla="*/ 180 w 308"/>
              <a:gd name="T33" fmla="*/ 26 h 323"/>
              <a:gd name="T34" fmla="*/ 174 w 308"/>
              <a:gd name="T35" fmla="*/ 318 h 323"/>
              <a:gd name="T36" fmla="*/ 147 w 308"/>
              <a:gd name="T37" fmla="*/ 218 h 323"/>
              <a:gd name="T38" fmla="*/ 166 w 308"/>
              <a:gd name="T39" fmla="*/ 199 h 323"/>
              <a:gd name="T40" fmla="*/ 147 w 308"/>
              <a:gd name="T41" fmla="*/ 170 h 323"/>
              <a:gd name="T42" fmla="*/ 180 w 308"/>
              <a:gd name="T43" fmla="*/ 170 h 323"/>
              <a:gd name="T44" fmla="*/ 170 w 308"/>
              <a:gd name="T45" fmla="*/ 225 h 323"/>
              <a:gd name="T46" fmla="*/ 168 w 308"/>
              <a:gd name="T47" fmla="*/ 243 h 323"/>
              <a:gd name="T48" fmla="*/ 151 w 308"/>
              <a:gd name="T49" fmla="*/ 263 h 323"/>
              <a:gd name="T50" fmla="*/ 180 w 308"/>
              <a:gd name="T51" fmla="*/ 321 h 323"/>
              <a:gd name="T52" fmla="*/ 147 w 308"/>
              <a:gd name="T53" fmla="*/ 10 h 323"/>
              <a:gd name="T54" fmla="*/ 119 w 308"/>
              <a:gd name="T55" fmla="*/ 0 h 323"/>
              <a:gd name="T56" fmla="*/ 132 w 308"/>
              <a:gd name="T57" fmla="*/ 260 h 323"/>
              <a:gd name="T58" fmla="*/ 147 w 308"/>
              <a:gd name="T59" fmla="*/ 306 h 323"/>
              <a:gd name="T60" fmla="*/ 139 w 308"/>
              <a:gd name="T61" fmla="*/ 134 h 323"/>
              <a:gd name="T62" fmla="*/ 128 w 308"/>
              <a:gd name="T63" fmla="*/ 159 h 323"/>
              <a:gd name="T64" fmla="*/ 121 w 308"/>
              <a:gd name="T65" fmla="*/ 174 h 323"/>
              <a:gd name="T66" fmla="*/ 123 w 308"/>
              <a:gd name="T67" fmla="*/ 125 h 323"/>
              <a:gd name="T68" fmla="*/ 147 w 308"/>
              <a:gd name="T69" fmla="*/ 235 h 323"/>
              <a:gd name="T70" fmla="*/ 98 w 308"/>
              <a:gd name="T71" fmla="*/ 283 h 323"/>
              <a:gd name="T72" fmla="*/ 103 w 308"/>
              <a:gd name="T73" fmla="*/ 4 h 323"/>
              <a:gd name="T74" fmla="*/ 111 w 308"/>
              <a:gd name="T75" fmla="*/ 34 h 323"/>
              <a:gd name="T76" fmla="*/ 119 w 308"/>
              <a:gd name="T77" fmla="*/ 122 h 323"/>
              <a:gd name="T78" fmla="*/ 119 w 308"/>
              <a:gd name="T79" fmla="*/ 141 h 323"/>
              <a:gd name="T80" fmla="*/ 109 w 308"/>
              <a:gd name="T81" fmla="*/ 197 h 323"/>
              <a:gd name="T82" fmla="*/ 107 w 308"/>
              <a:gd name="T83" fmla="*/ 214 h 323"/>
              <a:gd name="T84" fmla="*/ 105 w 308"/>
              <a:gd name="T85" fmla="*/ 171 h 323"/>
              <a:gd name="T86" fmla="*/ 98 w 308"/>
              <a:gd name="T87" fmla="*/ 147 h 323"/>
              <a:gd name="T88" fmla="*/ 119 w 308"/>
              <a:gd name="T89" fmla="*/ 141 h 323"/>
              <a:gd name="T90" fmla="*/ 86 w 308"/>
              <a:gd name="T91" fmla="*/ 206 h 323"/>
              <a:gd name="T92" fmla="*/ 97 w 308"/>
              <a:gd name="T93" fmla="*/ 188 h 323"/>
              <a:gd name="T94" fmla="*/ 90 w 308"/>
              <a:gd name="T95" fmla="*/ 239 h 323"/>
              <a:gd name="T96" fmla="*/ 86 w 308"/>
              <a:gd name="T97" fmla="*/ 22 h 323"/>
              <a:gd name="T98" fmla="*/ 93 w 308"/>
              <a:gd name="T99" fmla="*/ 68 h 323"/>
              <a:gd name="T100" fmla="*/ 86 w 308"/>
              <a:gd name="T101" fmla="*/ 22 h 323"/>
              <a:gd name="T102" fmla="*/ 86 w 308"/>
              <a:gd name="T103" fmla="*/ 278 h 323"/>
              <a:gd name="T104" fmla="*/ 77 w 308"/>
              <a:gd name="T105" fmla="*/ 230 h 323"/>
              <a:gd name="T106" fmla="*/ 86 w 308"/>
              <a:gd name="T107" fmla="*/ 107 h 323"/>
              <a:gd name="T108" fmla="*/ 67 w 308"/>
              <a:gd name="T109" fmla="*/ 126 h 323"/>
              <a:gd name="T110" fmla="*/ 86 w 308"/>
              <a:gd name="T111" fmla="*/ 141 h 323"/>
              <a:gd name="T112" fmla="*/ 58 w 308"/>
              <a:gd name="T113" fmla="*/ 83 h 323"/>
              <a:gd name="T114" fmla="*/ 86 w 308"/>
              <a:gd name="T115" fmla="*/ 190 h 323"/>
              <a:gd name="T116" fmla="*/ 2 w 308"/>
              <a:gd name="T117" fmla="*/ 226 h 323"/>
              <a:gd name="T118" fmla="*/ 58 w 308"/>
              <a:gd name="T119" fmla="*/ 147 h 323"/>
              <a:gd name="T120" fmla="*/ 50 w 308"/>
              <a:gd name="T121" fmla="*/ 172 h 323"/>
              <a:gd name="T122" fmla="*/ 42 w 308"/>
              <a:gd name="T123" fmla="*/ 186 h 323"/>
              <a:gd name="T124" fmla="*/ 29 w 308"/>
              <a:gd name="T125" fmla="*/ 21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8" h="323">
                <a:moveTo>
                  <a:pt x="218" y="44"/>
                </a:moveTo>
                <a:lnTo>
                  <a:pt x="288" y="76"/>
                </a:lnTo>
                <a:lnTo>
                  <a:pt x="288" y="76"/>
                </a:lnTo>
                <a:lnTo>
                  <a:pt x="293" y="80"/>
                </a:lnTo>
                <a:lnTo>
                  <a:pt x="299" y="84"/>
                </a:lnTo>
                <a:lnTo>
                  <a:pt x="303" y="90"/>
                </a:lnTo>
                <a:lnTo>
                  <a:pt x="306" y="96"/>
                </a:lnTo>
                <a:lnTo>
                  <a:pt x="308" y="103"/>
                </a:lnTo>
                <a:lnTo>
                  <a:pt x="308" y="110"/>
                </a:lnTo>
                <a:lnTo>
                  <a:pt x="307" y="117"/>
                </a:lnTo>
                <a:lnTo>
                  <a:pt x="304" y="124"/>
                </a:lnTo>
                <a:lnTo>
                  <a:pt x="222" y="301"/>
                </a:lnTo>
                <a:lnTo>
                  <a:pt x="222" y="301"/>
                </a:lnTo>
                <a:lnTo>
                  <a:pt x="218" y="308"/>
                </a:lnTo>
                <a:lnTo>
                  <a:pt x="218" y="248"/>
                </a:lnTo>
                <a:lnTo>
                  <a:pt x="218" y="248"/>
                </a:lnTo>
                <a:lnTo>
                  <a:pt x="219" y="245"/>
                </a:lnTo>
                <a:lnTo>
                  <a:pt x="227" y="228"/>
                </a:lnTo>
                <a:lnTo>
                  <a:pt x="227" y="228"/>
                </a:lnTo>
                <a:lnTo>
                  <a:pt x="228" y="226"/>
                </a:lnTo>
                <a:lnTo>
                  <a:pt x="227" y="224"/>
                </a:lnTo>
                <a:lnTo>
                  <a:pt x="227" y="222"/>
                </a:lnTo>
                <a:lnTo>
                  <a:pt x="224" y="221"/>
                </a:lnTo>
                <a:lnTo>
                  <a:pt x="218" y="217"/>
                </a:lnTo>
                <a:lnTo>
                  <a:pt x="218" y="202"/>
                </a:lnTo>
                <a:lnTo>
                  <a:pt x="230" y="209"/>
                </a:lnTo>
                <a:lnTo>
                  <a:pt x="230" y="209"/>
                </a:lnTo>
                <a:lnTo>
                  <a:pt x="233" y="209"/>
                </a:lnTo>
                <a:lnTo>
                  <a:pt x="235" y="209"/>
                </a:lnTo>
                <a:lnTo>
                  <a:pt x="237" y="207"/>
                </a:lnTo>
                <a:lnTo>
                  <a:pt x="238" y="206"/>
                </a:lnTo>
                <a:lnTo>
                  <a:pt x="246" y="188"/>
                </a:lnTo>
                <a:lnTo>
                  <a:pt x="246" y="188"/>
                </a:lnTo>
                <a:lnTo>
                  <a:pt x="247" y="186"/>
                </a:lnTo>
                <a:lnTo>
                  <a:pt x="246" y="184"/>
                </a:lnTo>
                <a:lnTo>
                  <a:pt x="246" y="182"/>
                </a:lnTo>
                <a:lnTo>
                  <a:pt x="243" y="180"/>
                </a:lnTo>
                <a:lnTo>
                  <a:pt x="218" y="168"/>
                </a:lnTo>
                <a:lnTo>
                  <a:pt x="218" y="145"/>
                </a:lnTo>
                <a:lnTo>
                  <a:pt x="243" y="157"/>
                </a:lnTo>
                <a:lnTo>
                  <a:pt x="243" y="157"/>
                </a:lnTo>
                <a:lnTo>
                  <a:pt x="250" y="159"/>
                </a:lnTo>
                <a:lnTo>
                  <a:pt x="257" y="157"/>
                </a:lnTo>
                <a:lnTo>
                  <a:pt x="262" y="155"/>
                </a:lnTo>
                <a:lnTo>
                  <a:pt x="266" y="149"/>
                </a:lnTo>
                <a:lnTo>
                  <a:pt x="279" y="122"/>
                </a:lnTo>
                <a:lnTo>
                  <a:pt x="279" y="122"/>
                </a:lnTo>
                <a:lnTo>
                  <a:pt x="280" y="115"/>
                </a:lnTo>
                <a:lnTo>
                  <a:pt x="280" y="109"/>
                </a:lnTo>
                <a:lnTo>
                  <a:pt x="276" y="103"/>
                </a:lnTo>
                <a:lnTo>
                  <a:pt x="270" y="99"/>
                </a:lnTo>
                <a:lnTo>
                  <a:pt x="218" y="75"/>
                </a:lnTo>
                <a:lnTo>
                  <a:pt x="218" y="44"/>
                </a:lnTo>
                <a:close/>
                <a:moveTo>
                  <a:pt x="180" y="26"/>
                </a:moveTo>
                <a:lnTo>
                  <a:pt x="218" y="44"/>
                </a:lnTo>
                <a:lnTo>
                  <a:pt x="218" y="75"/>
                </a:lnTo>
                <a:lnTo>
                  <a:pt x="180" y="57"/>
                </a:lnTo>
                <a:lnTo>
                  <a:pt x="180" y="26"/>
                </a:lnTo>
                <a:lnTo>
                  <a:pt x="180" y="26"/>
                </a:lnTo>
                <a:close/>
                <a:moveTo>
                  <a:pt x="218" y="308"/>
                </a:moveTo>
                <a:lnTo>
                  <a:pt x="218" y="308"/>
                </a:lnTo>
                <a:lnTo>
                  <a:pt x="211" y="316"/>
                </a:lnTo>
                <a:lnTo>
                  <a:pt x="201" y="320"/>
                </a:lnTo>
                <a:lnTo>
                  <a:pt x="191" y="323"/>
                </a:lnTo>
                <a:lnTo>
                  <a:pt x="180" y="321"/>
                </a:lnTo>
                <a:lnTo>
                  <a:pt x="180" y="283"/>
                </a:lnTo>
                <a:lnTo>
                  <a:pt x="193" y="289"/>
                </a:lnTo>
                <a:lnTo>
                  <a:pt x="193" y="289"/>
                </a:lnTo>
                <a:lnTo>
                  <a:pt x="195" y="289"/>
                </a:lnTo>
                <a:lnTo>
                  <a:pt x="197" y="289"/>
                </a:lnTo>
                <a:lnTo>
                  <a:pt x="199" y="287"/>
                </a:lnTo>
                <a:lnTo>
                  <a:pt x="200" y="286"/>
                </a:lnTo>
                <a:lnTo>
                  <a:pt x="208" y="268"/>
                </a:lnTo>
                <a:lnTo>
                  <a:pt x="208" y="268"/>
                </a:lnTo>
                <a:lnTo>
                  <a:pt x="209" y="266"/>
                </a:lnTo>
                <a:lnTo>
                  <a:pt x="209" y="264"/>
                </a:lnTo>
                <a:lnTo>
                  <a:pt x="208" y="262"/>
                </a:lnTo>
                <a:lnTo>
                  <a:pt x="205" y="260"/>
                </a:lnTo>
                <a:lnTo>
                  <a:pt x="180" y="249"/>
                </a:lnTo>
                <a:lnTo>
                  <a:pt x="180" y="235"/>
                </a:lnTo>
                <a:lnTo>
                  <a:pt x="212" y="248"/>
                </a:lnTo>
                <a:lnTo>
                  <a:pt x="212" y="248"/>
                </a:lnTo>
                <a:lnTo>
                  <a:pt x="215" y="249"/>
                </a:lnTo>
                <a:lnTo>
                  <a:pt x="218" y="248"/>
                </a:lnTo>
                <a:lnTo>
                  <a:pt x="218" y="308"/>
                </a:lnTo>
                <a:lnTo>
                  <a:pt x="218" y="308"/>
                </a:lnTo>
                <a:close/>
                <a:moveTo>
                  <a:pt x="218" y="145"/>
                </a:moveTo>
                <a:lnTo>
                  <a:pt x="218" y="168"/>
                </a:lnTo>
                <a:lnTo>
                  <a:pt x="205" y="163"/>
                </a:lnTo>
                <a:lnTo>
                  <a:pt x="205" y="163"/>
                </a:lnTo>
                <a:lnTo>
                  <a:pt x="203" y="161"/>
                </a:lnTo>
                <a:lnTo>
                  <a:pt x="201" y="163"/>
                </a:lnTo>
                <a:lnTo>
                  <a:pt x="199" y="164"/>
                </a:lnTo>
                <a:lnTo>
                  <a:pt x="197" y="165"/>
                </a:lnTo>
                <a:lnTo>
                  <a:pt x="189" y="183"/>
                </a:lnTo>
                <a:lnTo>
                  <a:pt x="189" y="183"/>
                </a:lnTo>
                <a:lnTo>
                  <a:pt x="189" y="183"/>
                </a:lnTo>
                <a:lnTo>
                  <a:pt x="189" y="184"/>
                </a:lnTo>
                <a:lnTo>
                  <a:pt x="189" y="187"/>
                </a:lnTo>
                <a:lnTo>
                  <a:pt x="191" y="190"/>
                </a:lnTo>
                <a:lnTo>
                  <a:pt x="192" y="191"/>
                </a:lnTo>
                <a:lnTo>
                  <a:pt x="218" y="202"/>
                </a:lnTo>
                <a:lnTo>
                  <a:pt x="218" y="217"/>
                </a:lnTo>
                <a:lnTo>
                  <a:pt x="186" y="202"/>
                </a:lnTo>
                <a:lnTo>
                  <a:pt x="186" y="202"/>
                </a:lnTo>
                <a:lnTo>
                  <a:pt x="184" y="202"/>
                </a:lnTo>
                <a:lnTo>
                  <a:pt x="180" y="203"/>
                </a:lnTo>
                <a:lnTo>
                  <a:pt x="180" y="170"/>
                </a:lnTo>
                <a:lnTo>
                  <a:pt x="185" y="160"/>
                </a:lnTo>
                <a:lnTo>
                  <a:pt x="185" y="160"/>
                </a:lnTo>
                <a:lnTo>
                  <a:pt x="185" y="157"/>
                </a:lnTo>
                <a:lnTo>
                  <a:pt x="185" y="155"/>
                </a:lnTo>
                <a:lnTo>
                  <a:pt x="184" y="153"/>
                </a:lnTo>
                <a:lnTo>
                  <a:pt x="182" y="152"/>
                </a:lnTo>
                <a:lnTo>
                  <a:pt x="180" y="151"/>
                </a:lnTo>
                <a:lnTo>
                  <a:pt x="180" y="128"/>
                </a:lnTo>
                <a:lnTo>
                  <a:pt x="218" y="145"/>
                </a:lnTo>
                <a:close/>
                <a:moveTo>
                  <a:pt x="147" y="10"/>
                </a:moveTo>
                <a:lnTo>
                  <a:pt x="180" y="26"/>
                </a:lnTo>
                <a:lnTo>
                  <a:pt x="180" y="57"/>
                </a:lnTo>
                <a:lnTo>
                  <a:pt x="147" y="41"/>
                </a:lnTo>
                <a:lnTo>
                  <a:pt x="147" y="10"/>
                </a:lnTo>
                <a:lnTo>
                  <a:pt x="147" y="10"/>
                </a:lnTo>
                <a:close/>
                <a:moveTo>
                  <a:pt x="180" y="321"/>
                </a:moveTo>
                <a:lnTo>
                  <a:pt x="180" y="321"/>
                </a:lnTo>
                <a:lnTo>
                  <a:pt x="174" y="318"/>
                </a:lnTo>
                <a:lnTo>
                  <a:pt x="147" y="306"/>
                </a:lnTo>
                <a:lnTo>
                  <a:pt x="147" y="240"/>
                </a:lnTo>
                <a:lnTo>
                  <a:pt x="147" y="240"/>
                </a:lnTo>
                <a:lnTo>
                  <a:pt x="147" y="240"/>
                </a:lnTo>
                <a:lnTo>
                  <a:pt x="149" y="237"/>
                </a:lnTo>
                <a:lnTo>
                  <a:pt x="147" y="235"/>
                </a:lnTo>
                <a:lnTo>
                  <a:pt x="147" y="218"/>
                </a:lnTo>
                <a:lnTo>
                  <a:pt x="150" y="220"/>
                </a:lnTo>
                <a:lnTo>
                  <a:pt x="150" y="220"/>
                </a:lnTo>
                <a:lnTo>
                  <a:pt x="153" y="221"/>
                </a:lnTo>
                <a:lnTo>
                  <a:pt x="155" y="220"/>
                </a:lnTo>
                <a:lnTo>
                  <a:pt x="157" y="218"/>
                </a:lnTo>
                <a:lnTo>
                  <a:pt x="158" y="217"/>
                </a:lnTo>
                <a:lnTo>
                  <a:pt x="166" y="199"/>
                </a:lnTo>
                <a:lnTo>
                  <a:pt x="166" y="199"/>
                </a:lnTo>
                <a:lnTo>
                  <a:pt x="166" y="198"/>
                </a:lnTo>
                <a:lnTo>
                  <a:pt x="166" y="195"/>
                </a:lnTo>
                <a:lnTo>
                  <a:pt x="165" y="193"/>
                </a:lnTo>
                <a:lnTo>
                  <a:pt x="163" y="191"/>
                </a:lnTo>
                <a:lnTo>
                  <a:pt x="147" y="184"/>
                </a:lnTo>
                <a:lnTo>
                  <a:pt x="147" y="170"/>
                </a:lnTo>
                <a:lnTo>
                  <a:pt x="169" y="180"/>
                </a:lnTo>
                <a:lnTo>
                  <a:pt x="169" y="180"/>
                </a:lnTo>
                <a:lnTo>
                  <a:pt x="172" y="180"/>
                </a:lnTo>
                <a:lnTo>
                  <a:pt x="173" y="180"/>
                </a:lnTo>
                <a:lnTo>
                  <a:pt x="176" y="179"/>
                </a:lnTo>
                <a:lnTo>
                  <a:pt x="177" y="176"/>
                </a:lnTo>
                <a:lnTo>
                  <a:pt x="180" y="170"/>
                </a:lnTo>
                <a:lnTo>
                  <a:pt x="180" y="203"/>
                </a:lnTo>
                <a:lnTo>
                  <a:pt x="180" y="203"/>
                </a:lnTo>
                <a:lnTo>
                  <a:pt x="178" y="206"/>
                </a:lnTo>
                <a:lnTo>
                  <a:pt x="170" y="222"/>
                </a:lnTo>
                <a:lnTo>
                  <a:pt x="170" y="222"/>
                </a:lnTo>
                <a:lnTo>
                  <a:pt x="170" y="222"/>
                </a:lnTo>
                <a:lnTo>
                  <a:pt x="170" y="225"/>
                </a:lnTo>
                <a:lnTo>
                  <a:pt x="170" y="228"/>
                </a:lnTo>
                <a:lnTo>
                  <a:pt x="172" y="229"/>
                </a:lnTo>
                <a:lnTo>
                  <a:pt x="173" y="230"/>
                </a:lnTo>
                <a:lnTo>
                  <a:pt x="180" y="235"/>
                </a:lnTo>
                <a:lnTo>
                  <a:pt x="180" y="249"/>
                </a:lnTo>
                <a:lnTo>
                  <a:pt x="168" y="243"/>
                </a:lnTo>
                <a:lnTo>
                  <a:pt x="168" y="243"/>
                </a:lnTo>
                <a:lnTo>
                  <a:pt x="166" y="243"/>
                </a:lnTo>
                <a:lnTo>
                  <a:pt x="163" y="243"/>
                </a:lnTo>
                <a:lnTo>
                  <a:pt x="162" y="244"/>
                </a:lnTo>
                <a:lnTo>
                  <a:pt x="161" y="245"/>
                </a:lnTo>
                <a:lnTo>
                  <a:pt x="151" y="263"/>
                </a:lnTo>
                <a:lnTo>
                  <a:pt x="151" y="263"/>
                </a:lnTo>
                <a:lnTo>
                  <a:pt x="151" y="263"/>
                </a:lnTo>
                <a:lnTo>
                  <a:pt x="151" y="266"/>
                </a:lnTo>
                <a:lnTo>
                  <a:pt x="151" y="267"/>
                </a:lnTo>
                <a:lnTo>
                  <a:pt x="153" y="270"/>
                </a:lnTo>
                <a:lnTo>
                  <a:pt x="155" y="271"/>
                </a:lnTo>
                <a:lnTo>
                  <a:pt x="180" y="283"/>
                </a:lnTo>
                <a:lnTo>
                  <a:pt x="180" y="321"/>
                </a:lnTo>
                <a:lnTo>
                  <a:pt x="180" y="321"/>
                </a:lnTo>
                <a:close/>
                <a:moveTo>
                  <a:pt x="180" y="128"/>
                </a:moveTo>
                <a:lnTo>
                  <a:pt x="180" y="151"/>
                </a:lnTo>
                <a:lnTo>
                  <a:pt x="147" y="136"/>
                </a:lnTo>
                <a:lnTo>
                  <a:pt x="147" y="113"/>
                </a:lnTo>
                <a:lnTo>
                  <a:pt x="180" y="128"/>
                </a:lnTo>
                <a:close/>
                <a:moveTo>
                  <a:pt x="135" y="4"/>
                </a:moveTo>
                <a:lnTo>
                  <a:pt x="147" y="10"/>
                </a:lnTo>
                <a:lnTo>
                  <a:pt x="147" y="41"/>
                </a:lnTo>
                <a:lnTo>
                  <a:pt x="128" y="33"/>
                </a:lnTo>
                <a:lnTo>
                  <a:pt x="128" y="33"/>
                </a:lnTo>
                <a:lnTo>
                  <a:pt x="124" y="31"/>
                </a:lnTo>
                <a:lnTo>
                  <a:pt x="119" y="31"/>
                </a:lnTo>
                <a:lnTo>
                  <a:pt x="119" y="0"/>
                </a:lnTo>
                <a:lnTo>
                  <a:pt x="119" y="0"/>
                </a:lnTo>
                <a:lnTo>
                  <a:pt x="127" y="2"/>
                </a:lnTo>
                <a:lnTo>
                  <a:pt x="135" y="4"/>
                </a:lnTo>
                <a:lnTo>
                  <a:pt x="135" y="4"/>
                </a:lnTo>
                <a:close/>
                <a:moveTo>
                  <a:pt x="147" y="306"/>
                </a:moveTo>
                <a:lnTo>
                  <a:pt x="119" y="293"/>
                </a:lnTo>
                <a:lnTo>
                  <a:pt x="119" y="253"/>
                </a:lnTo>
                <a:lnTo>
                  <a:pt x="132" y="260"/>
                </a:lnTo>
                <a:lnTo>
                  <a:pt x="132" y="260"/>
                </a:lnTo>
                <a:lnTo>
                  <a:pt x="134" y="260"/>
                </a:lnTo>
                <a:lnTo>
                  <a:pt x="136" y="260"/>
                </a:lnTo>
                <a:lnTo>
                  <a:pt x="138" y="259"/>
                </a:lnTo>
                <a:lnTo>
                  <a:pt x="139" y="258"/>
                </a:lnTo>
                <a:lnTo>
                  <a:pt x="147" y="240"/>
                </a:lnTo>
                <a:lnTo>
                  <a:pt x="147" y="306"/>
                </a:lnTo>
                <a:lnTo>
                  <a:pt x="147" y="306"/>
                </a:lnTo>
                <a:close/>
                <a:moveTo>
                  <a:pt x="147" y="113"/>
                </a:moveTo>
                <a:lnTo>
                  <a:pt x="147" y="136"/>
                </a:lnTo>
                <a:lnTo>
                  <a:pt x="144" y="134"/>
                </a:lnTo>
                <a:lnTo>
                  <a:pt x="144" y="134"/>
                </a:lnTo>
                <a:lnTo>
                  <a:pt x="142" y="133"/>
                </a:lnTo>
                <a:lnTo>
                  <a:pt x="139" y="134"/>
                </a:lnTo>
                <a:lnTo>
                  <a:pt x="138" y="134"/>
                </a:lnTo>
                <a:lnTo>
                  <a:pt x="136" y="137"/>
                </a:lnTo>
                <a:lnTo>
                  <a:pt x="128" y="155"/>
                </a:lnTo>
                <a:lnTo>
                  <a:pt x="128" y="155"/>
                </a:lnTo>
                <a:lnTo>
                  <a:pt x="128" y="155"/>
                </a:lnTo>
                <a:lnTo>
                  <a:pt x="128" y="156"/>
                </a:lnTo>
                <a:lnTo>
                  <a:pt x="128" y="159"/>
                </a:lnTo>
                <a:lnTo>
                  <a:pt x="130" y="160"/>
                </a:lnTo>
                <a:lnTo>
                  <a:pt x="131" y="161"/>
                </a:lnTo>
                <a:lnTo>
                  <a:pt x="147" y="170"/>
                </a:lnTo>
                <a:lnTo>
                  <a:pt x="147" y="184"/>
                </a:lnTo>
                <a:lnTo>
                  <a:pt x="126" y="174"/>
                </a:lnTo>
                <a:lnTo>
                  <a:pt x="126" y="174"/>
                </a:lnTo>
                <a:lnTo>
                  <a:pt x="121" y="174"/>
                </a:lnTo>
                <a:lnTo>
                  <a:pt x="119" y="175"/>
                </a:lnTo>
                <a:lnTo>
                  <a:pt x="119" y="141"/>
                </a:lnTo>
                <a:lnTo>
                  <a:pt x="124" y="130"/>
                </a:lnTo>
                <a:lnTo>
                  <a:pt x="124" y="130"/>
                </a:lnTo>
                <a:lnTo>
                  <a:pt x="124" y="129"/>
                </a:lnTo>
                <a:lnTo>
                  <a:pt x="124" y="126"/>
                </a:lnTo>
                <a:lnTo>
                  <a:pt x="123" y="125"/>
                </a:lnTo>
                <a:lnTo>
                  <a:pt x="121" y="124"/>
                </a:lnTo>
                <a:lnTo>
                  <a:pt x="119" y="122"/>
                </a:lnTo>
                <a:lnTo>
                  <a:pt x="119" y="99"/>
                </a:lnTo>
                <a:lnTo>
                  <a:pt x="147" y="113"/>
                </a:lnTo>
                <a:lnTo>
                  <a:pt x="147" y="113"/>
                </a:lnTo>
                <a:close/>
                <a:moveTo>
                  <a:pt x="147" y="218"/>
                </a:moveTo>
                <a:lnTo>
                  <a:pt x="147" y="235"/>
                </a:lnTo>
                <a:lnTo>
                  <a:pt x="147" y="235"/>
                </a:lnTo>
                <a:lnTo>
                  <a:pt x="144" y="232"/>
                </a:lnTo>
                <a:lnTo>
                  <a:pt x="119" y="220"/>
                </a:lnTo>
                <a:lnTo>
                  <a:pt x="119" y="205"/>
                </a:lnTo>
                <a:lnTo>
                  <a:pt x="147" y="218"/>
                </a:lnTo>
                <a:close/>
                <a:moveTo>
                  <a:pt x="119" y="293"/>
                </a:moveTo>
                <a:lnTo>
                  <a:pt x="98" y="283"/>
                </a:lnTo>
                <a:lnTo>
                  <a:pt x="98" y="244"/>
                </a:lnTo>
                <a:lnTo>
                  <a:pt x="119" y="253"/>
                </a:lnTo>
                <a:lnTo>
                  <a:pt x="119" y="293"/>
                </a:lnTo>
                <a:lnTo>
                  <a:pt x="119" y="293"/>
                </a:lnTo>
                <a:close/>
                <a:moveTo>
                  <a:pt x="98" y="7"/>
                </a:moveTo>
                <a:lnTo>
                  <a:pt x="98" y="7"/>
                </a:lnTo>
                <a:lnTo>
                  <a:pt x="103" y="4"/>
                </a:lnTo>
                <a:lnTo>
                  <a:pt x="108" y="3"/>
                </a:lnTo>
                <a:lnTo>
                  <a:pt x="113" y="2"/>
                </a:lnTo>
                <a:lnTo>
                  <a:pt x="119" y="0"/>
                </a:lnTo>
                <a:lnTo>
                  <a:pt x="119" y="31"/>
                </a:lnTo>
                <a:lnTo>
                  <a:pt x="119" y="31"/>
                </a:lnTo>
                <a:lnTo>
                  <a:pt x="115" y="33"/>
                </a:lnTo>
                <a:lnTo>
                  <a:pt x="111" y="34"/>
                </a:lnTo>
                <a:lnTo>
                  <a:pt x="108" y="37"/>
                </a:lnTo>
                <a:lnTo>
                  <a:pt x="105" y="41"/>
                </a:lnTo>
                <a:lnTo>
                  <a:pt x="98" y="56"/>
                </a:lnTo>
                <a:lnTo>
                  <a:pt x="98" y="7"/>
                </a:lnTo>
                <a:lnTo>
                  <a:pt x="98" y="7"/>
                </a:lnTo>
                <a:close/>
                <a:moveTo>
                  <a:pt x="119" y="99"/>
                </a:moveTo>
                <a:lnTo>
                  <a:pt x="119" y="122"/>
                </a:lnTo>
                <a:lnTo>
                  <a:pt x="98" y="113"/>
                </a:lnTo>
                <a:lnTo>
                  <a:pt x="98" y="90"/>
                </a:lnTo>
                <a:lnTo>
                  <a:pt x="98" y="90"/>
                </a:lnTo>
                <a:lnTo>
                  <a:pt x="101" y="91"/>
                </a:lnTo>
                <a:lnTo>
                  <a:pt x="119" y="99"/>
                </a:lnTo>
                <a:lnTo>
                  <a:pt x="119" y="99"/>
                </a:lnTo>
                <a:close/>
                <a:moveTo>
                  <a:pt x="119" y="141"/>
                </a:moveTo>
                <a:lnTo>
                  <a:pt x="119" y="175"/>
                </a:lnTo>
                <a:lnTo>
                  <a:pt x="119" y="175"/>
                </a:lnTo>
                <a:lnTo>
                  <a:pt x="117" y="176"/>
                </a:lnTo>
                <a:lnTo>
                  <a:pt x="109" y="194"/>
                </a:lnTo>
                <a:lnTo>
                  <a:pt x="109" y="194"/>
                </a:lnTo>
                <a:lnTo>
                  <a:pt x="109" y="194"/>
                </a:lnTo>
                <a:lnTo>
                  <a:pt x="109" y="197"/>
                </a:lnTo>
                <a:lnTo>
                  <a:pt x="109" y="199"/>
                </a:lnTo>
                <a:lnTo>
                  <a:pt x="111" y="201"/>
                </a:lnTo>
                <a:lnTo>
                  <a:pt x="112" y="202"/>
                </a:lnTo>
                <a:lnTo>
                  <a:pt x="119" y="205"/>
                </a:lnTo>
                <a:lnTo>
                  <a:pt x="119" y="220"/>
                </a:lnTo>
                <a:lnTo>
                  <a:pt x="107" y="214"/>
                </a:lnTo>
                <a:lnTo>
                  <a:pt x="107" y="214"/>
                </a:lnTo>
                <a:lnTo>
                  <a:pt x="104" y="214"/>
                </a:lnTo>
                <a:lnTo>
                  <a:pt x="103" y="214"/>
                </a:lnTo>
                <a:lnTo>
                  <a:pt x="100" y="216"/>
                </a:lnTo>
                <a:lnTo>
                  <a:pt x="98" y="217"/>
                </a:lnTo>
                <a:lnTo>
                  <a:pt x="98" y="218"/>
                </a:lnTo>
                <a:lnTo>
                  <a:pt x="98" y="186"/>
                </a:lnTo>
                <a:lnTo>
                  <a:pt x="105" y="171"/>
                </a:lnTo>
                <a:lnTo>
                  <a:pt x="105" y="171"/>
                </a:lnTo>
                <a:lnTo>
                  <a:pt x="105" y="168"/>
                </a:lnTo>
                <a:lnTo>
                  <a:pt x="105" y="167"/>
                </a:lnTo>
                <a:lnTo>
                  <a:pt x="104" y="164"/>
                </a:lnTo>
                <a:lnTo>
                  <a:pt x="103" y="163"/>
                </a:lnTo>
                <a:lnTo>
                  <a:pt x="98" y="161"/>
                </a:lnTo>
                <a:lnTo>
                  <a:pt x="98" y="147"/>
                </a:lnTo>
                <a:lnTo>
                  <a:pt x="108" y="152"/>
                </a:lnTo>
                <a:lnTo>
                  <a:pt x="108" y="152"/>
                </a:lnTo>
                <a:lnTo>
                  <a:pt x="111" y="152"/>
                </a:lnTo>
                <a:lnTo>
                  <a:pt x="112" y="152"/>
                </a:lnTo>
                <a:lnTo>
                  <a:pt x="115" y="151"/>
                </a:lnTo>
                <a:lnTo>
                  <a:pt x="116" y="148"/>
                </a:lnTo>
                <a:lnTo>
                  <a:pt x="119" y="141"/>
                </a:lnTo>
                <a:close/>
                <a:moveTo>
                  <a:pt x="98" y="283"/>
                </a:moveTo>
                <a:lnTo>
                  <a:pt x="86" y="278"/>
                </a:lnTo>
                <a:lnTo>
                  <a:pt x="86" y="212"/>
                </a:lnTo>
                <a:lnTo>
                  <a:pt x="86" y="212"/>
                </a:lnTo>
                <a:lnTo>
                  <a:pt x="86" y="212"/>
                </a:lnTo>
                <a:lnTo>
                  <a:pt x="86" y="209"/>
                </a:lnTo>
                <a:lnTo>
                  <a:pt x="86" y="206"/>
                </a:lnTo>
                <a:lnTo>
                  <a:pt x="86" y="190"/>
                </a:lnTo>
                <a:lnTo>
                  <a:pt x="89" y="191"/>
                </a:lnTo>
                <a:lnTo>
                  <a:pt x="89" y="191"/>
                </a:lnTo>
                <a:lnTo>
                  <a:pt x="92" y="191"/>
                </a:lnTo>
                <a:lnTo>
                  <a:pt x="93" y="191"/>
                </a:lnTo>
                <a:lnTo>
                  <a:pt x="96" y="190"/>
                </a:lnTo>
                <a:lnTo>
                  <a:pt x="97" y="188"/>
                </a:lnTo>
                <a:lnTo>
                  <a:pt x="98" y="186"/>
                </a:lnTo>
                <a:lnTo>
                  <a:pt x="98" y="218"/>
                </a:lnTo>
                <a:lnTo>
                  <a:pt x="90" y="235"/>
                </a:lnTo>
                <a:lnTo>
                  <a:pt x="90" y="235"/>
                </a:lnTo>
                <a:lnTo>
                  <a:pt x="90" y="235"/>
                </a:lnTo>
                <a:lnTo>
                  <a:pt x="90" y="237"/>
                </a:lnTo>
                <a:lnTo>
                  <a:pt x="90" y="239"/>
                </a:lnTo>
                <a:lnTo>
                  <a:pt x="92" y="241"/>
                </a:lnTo>
                <a:lnTo>
                  <a:pt x="93" y="243"/>
                </a:lnTo>
                <a:lnTo>
                  <a:pt x="98" y="244"/>
                </a:lnTo>
                <a:lnTo>
                  <a:pt x="98" y="283"/>
                </a:lnTo>
                <a:lnTo>
                  <a:pt x="98" y="283"/>
                </a:lnTo>
                <a:close/>
                <a:moveTo>
                  <a:pt x="86" y="22"/>
                </a:moveTo>
                <a:lnTo>
                  <a:pt x="86" y="22"/>
                </a:lnTo>
                <a:lnTo>
                  <a:pt x="86" y="22"/>
                </a:lnTo>
                <a:lnTo>
                  <a:pt x="92" y="14"/>
                </a:lnTo>
                <a:lnTo>
                  <a:pt x="98" y="7"/>
                </a:lnTo>
                <a:lnTo>
                  <a:pt x="98" y="56"/>
                </a:lnTo>
                <a:lnTo>
                  <a:pt x="93" y="68"/>
                </a:lnTo>
                <a:lnTo>
                  <a:pt x="93" y="68"/>
                </a:lnTo>
                <a:lnTo>
                  <a:pt x="93" y="68"/>
                </a:lnTo>
                <a:lnTo>
                  <a:pt x="92" y="73"/>
                </a:lnTo>
                <a:lnTo>
                  <a:pt x="92" y="79"/>
                </a:lnTo>
                <a:lnTo>
                  <a:pt x="94" y="84"/>
                </a:lnTo>
                <a:lnTo>
                  <a:pt x="98" y="90"/>
                </a:lnTo>
                <a:lnTo>
                  <a:pt x="98" y="113"/>
                </a:lnTo>
                <a:lnTo>
                  <a:pt x="86" y="107"/>
                </a:lnTo>
                <a:lnTo>
                  <a:pt x="86" y="22"/>
                </a:lnTo>
                <a:lnTo>
                  <a:pt x="86" y="22"/>
                </a:lnTo>
                <a:close/>
                <a:moveTo>
                  <a:pt x="98" y="147"/>
                </a:moveTo>
                <a:lnTo>
                  <a:pt x="98" y="161"/>
                </a:lnTo>
                <a:lnTo>
                  <a:pt x="86" y="156"/>
                </a:lnTo>
                <a:lnTo>
                  <a:pt x="86" y="141"/>
                </a:lnTo>
                <a:lnTo>
                  <a:pt x="98" y="147"/>
                </a:lnTo>
                <a:close/>
                <a:moveTo>
                  <a:pt x="86" y="278"/>
                </a:moveTo>
                <a:lnTo>
                  <a:pt x="58" y="264"/>
                </a:lnTo>
                <a:lnTo>
                  <a:pt x="58" y="225"/>
                </a:lnTo>
                <a:lnTo>
                  <a:pt x="70" y="232"/>
                </a:lnTo>
                <a:lnTo>
                  <a:pt x="70" y="232"/>
                </a:lnTo>
                <a:lnTo>
                  <a:pt x="73" y="232"/>
                </a:lnTo>
                <a:lnTo>
                  <a:pt x="75" y="232"/>
                </a:lnTo>
                <a:lnTo>
                  <a:pt x="77" y="230"/>
                </a:lnTo>
                <a:lnTo>
                  <a:pt x="78" y="229"/>
                </a:lnTo>
                <a:lnTo>
                  <a:pt x="86" y="212"/>
                </a:lnTo>
                <a:lnTo>
                  <a:pt x="86" y="278"/>
                </a:lnTo>
                <a:lnTo>
                  <a:pt x="86" y="278"/>
                </a:lnTo>
                <a:close/>
                <a:moveTo>
                  <a:pt x="58" y="83"/>
                </a:moveTo>
                <a:lnTo>
                  <a:pt x="86" y="22"/>
                </a:lnTo>
                <a:lnTo>
                  <a:pt x="86" y="107"/>
                </a:lnTo>
                <a:lnTo>
                  <a:pt x="82" y="106"/>
                </a:lnTo>
                <a:lnTo>
                  <a:pt x="82" y="106"/>
                </a:lnTo>
                <a:lnTo>
                  <a:pt x="81" y="105"/>
                </a:lnTo>
                <a:lnTo>
                  <a:pt x="78" y="105"/>
                </a:lnTo>
                <a:lnTo>
                  <a:pt x="77" y="106"/>
                </a:lnTo>
                <a:lnTo>
                  <a:pt x="75" y="109"/>
                </a:lnTo>
                <a:lnTo>
                  <a:pt x="67" y="126"/>
                </a:lnTo>
                <a:lnTo>
                  <a:pt x="67" y="126"/>
                </a:lnTo>
                <a:lnTo>
                  <a:pt x="67" y="126"/>
                </a:lnTo>
                <a:lnTo>
                  <a:pt x="66" y="128"/>
                </a:lnTo>
                <a:lnTo>
                  <a:pt x="67" y="130"/>
                </a:lnTo>
                <a:lnTo>
                  <a:pt x="67" y="132"/>
                </a:lnTo>
                <a:lnTo>
                  <a:pt x="70" y="133"/>
                </a:lnTo>
                <a:lnTo>
                  <a:pt x="86" y="141"/>
                </a:lnTo>
                <a:lnTo>
                  <a:pt x="86" y="156"/>
                </a:lnTo>
                <a:lnTo>
                  <a:pt x="65" y="145"/>
                </a:lnTo>
                <a:lnTo>
                  <a:pt x="65" y="145"/>
                </a:lnTo>
                <a:lnTo>
                  <a:pt x="61" y="145"/>
                </a:lnTo>
                <a:lnTo>
                  <a:pt x="58" y="147"/>
                </a:lnTo>
                <a:lnTo>
                  <a:pt x="58" y="83"/>
                </a:lnTo>
                <a:lnTo>
                  <a:pt x="58" y="83"/>
                </a:lnTo>
                <a:close/>
                <a:moveTo>
                  <a:pt x="86" y="190"/>
                </a:moveTo>
                <a:lnTo>
                  <a:pt x="86" y="206"/>
                </a:lnTo>
                <a:lnTo>
                  <a:pt x="86" y="206"/>
                </a:lnTo>
                <a:lnTo>
                  <a:pt x="84" y="203"/>
                </a:lnTo>
                <a:lnTo>
                  <a:pt x="58" y="191"/>
                </a:lnTo>
                <a:lnTo>
                  <a:pt x="58" y="176"/>
                </a:lnTo>
                <a:lnTo>
                  <a:pt x="86" y="190"/>
                </a:lnTo>
                <a:close/>
                <a:moveTo>
                  <a:pt x="58" y="264"/>
                </a:moveTo>
                <a:lnTo>
                  <a:pt x="21" y="247"/>
                </a:lnTo>
                <a:lnTo>
                  <a:pt x="21" y="247"/>
                </a:lnTo>
                <a:lnTo>
                  <a:pt x="14" y="243"/>
                </a:lnTo>
                <a:lnTo>
                  <a:pt x="9" y="239"/>
                </a:lnTo>
                <a:lnTo>
                  <a:pt x="5" y="233"/>
                </a:lnTo>
                <a:lnTo>
                  <a:pt x="2" y="226"/>
                </a:lnTo>
                <a:lnTo>
                  <a:pt x="1" y="220"/>
                </a:lnTo>
                <a:lnTo>
                  <a:pt x="0" y="213"/>
                </a:lnTo>
                <a:lnTo>
                  <a:pt x="1" y="206"/>
                </a:lnTo>
                <a:lnTo>
                  <a:pt x="4" y="199"/>
                </a:lnTo>
                <a:lnTo>
                  <a:pt x="58" y="83"/>
                </a:lnTo>
                <a:lnTo>
                  <a:pt x="58" y="147"/>
                </a:lnTo>
                <a:lnTo>
                  <a:pt x="58" y="147"/>
                </a:lnTo>
                <a:lnTo>
                  <a:pt x="56" y="148"/>
                </a:lnTo>
                <a:lnTo>
                  <a:pt x="48" y="165"/>
                </a:lnTo>
                <a:lnTo>
                  <a:pt x="48" y="165"/>
                </a:lnTo>
                <a:lnTo>
                  <a:pt x="48" y="165"/>
                </a:lnTo>
                <a:lnTo>
                  <a:pt x="48" y="168"/>
                </a:lnTo>
                <a:lnTo>
                  <a:pt x="48" y="170"/>
                </a:lnTo>
                <a:lnTo>
                  <a:pt x="50" y="172"/>
                </a:lnTo>
                <a:lnTo>
                  <a:pt x="51" y="174"/>
                </a:lnTo>
                <a:lnTo>
                  <a:pt x="58" y="176"/>
                </a:lnTo>
                <a:lnTo>
                  <a:pt x="58" y="191"/>
                </a:lnTo>
                <a:lnTo>
                  <a:pt x="46" y="186"/>
                </a:lnTo>
                <a:lnTo>
                  <a:pt x="46" y="186"/>
                </a:lnTo>
                <a:lnTo>
                  <a:pt x="43" y="184"/>
                </a:lnTo>
                <a:lnTo>
                  <a:pt x="42" y="186"/>
                </a:lnTo>
                <a:lnTo>
                  <a:pt x="39" y="187"/>
                </a:lnTo>
                <a:lnTo>
                  <a:pt x="38" y="188"/>
                </a:lnTo>
                <a:lnTo>
                  <a:pt x="29" y="206"/>
                </a:lnTo>
                <a:lnTo>
                  <a:pt x="29" y="206"/>
                </a:lnTo>
                <a:lnTo>
                  <a:pt x="29" y="206"/>
                </a:lnTo>
                <a:lnTo>
                  <a:pt x="29" y="207"/>
                </a:lnTo>
                <a:lnTo>
                  <a:pt x="29" y="210"/>
                </a:lnTo>
                <a:lnTo>
                  <a:pt x="31" y="212"/>
                </a:lnTo>
                <a:lnTo>
                  <a:pt x="32" y="213"/>
                </a:lnTo>
                <a:lnTo>
                  <a:pt x="58" y="225"/>
                </a:lnTo>
                <a:lnTo>
                  <a:pt x="58" y="264"/>
                </a:lnTo>
                <a:close/>
              </a:path>
            </a:pathLst>
          </a:custGeom>
          <a:solidFill>
            <a:srgbClr val="FF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914114"/>
            <a:endParaRPr lang="zh-CN" altLang="en-US" sz="1900">
              <a:solidFill>
                <a:prstClr val="black"/>
              </a:solidFill>
              <a:latin typeface="Impact"/>
              <a:ea typeface="微软雅黑"/>
            </a:endParaRPr>
          </a:p>
        </p:txBody>
      </p:sp>
      <p:grpSp>
        <p:nvGrpSpPr>
          <p:cNvPr id="240" name="组合 212"/>
          <p:cNvGrpSpPr/>
          <p:nvPr/>
        </p:nvGrpSpPr>
        <p:grpSpPr>
          <a:xfrm>
            <a:off x="791150" y="2191012"/>
            <a:ext cx="504970" cy="530866"/>
            <a:chOff x="1704976" y="2255838"/>
            <a:chExt cx="619125" cy="650875"/>
          </a:xfrm>
        </p:grpSpPr>
        <p:sp>
          <p:nvSpPr>
            <p:cNvPr id="277" name="Rectangle 155"/>
            <p:cNvSpPr>
              <a:spLocks noChangeArrowheads="1"/>
            </p:cNvSpPr>
            <p:nvPr/>
          </p:nvSpPr>
          <p:spPr bwMode="auto">
            <a:xfrm>
              <a:off x="1704976" y="2873375"/>
              <a:ext cx="619125" cy="33338"/>
            </a:xfrm>
            <a:prstGeom prst="rect">
              <a:avLst/>
            </a:prstGeom>
            <a:solidFill>
              <a:srgbClr val="5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278" name="Rectangle 156"/>
            <p:cNvSpPr>
              <a:spLocks noChangeArrowheads="1"/>
            </p:cNvSpPr>
            <p:nvPr/>
          </p:nvSpPr>
          <p:spPr bwMode="auto">
            <a:xfrm>
              <a:off x="1730376" y="2811463"/>
              <a:ext cx="568325" cy="33338"/>
            </a:xfrm>
            <a:prstGeom prst="rect">
              <a:avLst/>
            </a:prstGeom>
            <a:solidFill>
              <a:srgbClr val="5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279" name="Rectangle 157"/>
            <p:cNvSpPr>
              <a:spLocks noChangeArrowheads="1"/>
            </p:cNvSpPr>
            <p:nvPr/>
          </p:nvSpPr>
          <p:spPr bwMode="auto">
            <a:xfrm>
              <a:off x="1954213" y="2747963"/>
              <a:ext cx="120650" cy="31750"/>
            </a:xfrm>
            <a:prstGeom prst="rect">
              <a:avLst/>
            </a:prstGeom>
            <a:solidFill>
              <a:srgbClr val="5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280" name="Rectangle 158"/>
            <p:cNvSpPr>
              <a:spLocks noChangeArrowheads="1"/>
            </p:cNvSpPr>
            <p:nvPr/>
          </p:nvSpPr>
          <p:spPr bwMode="auto">
            <a:xfrm>
              <a:off x="1976438" y="2517775"/>
              <a:ext cx="77788" cy="250825"/>
            </a:xfrm>
            <a:prstGeom prst="rect">
              <a:avLst/>
            </a:prstGeom>
            <a:solidFill>
              <a:srgbClr val="5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281" name="Rectangle 159"/>
            <p:cNvSpPr>
              <a:spLocks noChangeArrowheads="1"/>
            </p:cNvSpPr>
            <p:nvPr/>
          </p:nvSpPr>
          <p:spPr bwMode="auto">
            <a:xfrm>
              <a:off x="1954213" y="2505075"/>
              <a:ext cx="120650" cy="31750"/>
            </a:xfrm>
            <a:prstGeom prst="rect">
              <a:avLst/>
            </a:prstGeom>
            <a:solidFill>
              <a:srgbClr val="5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282" name="Rectangle 160"/>
            <p:cNvSpPr>
              <a:spLocks noChangeArrowheads="1"/>
            </p:cNvSpPr>
            <p:nvPr/>
          </p:nvSpPr>
          <p:spPr bwMode="auto">
            <a:xfrm>
              <a:off x="1774826" y="2747963"/>
              <a:ext cx="119063" cy="31750"/>
            </a:xfrm>
            <a:prstGeom prst="rect">
              <a:avLst/>
            </a:prstGeom>
            <a:solidFill>
              <a:srgbClr val="5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283" name="Rectangle 161"/>
            <p:cNvSpPr>
              <a:spLocks noChangeArrowheads="1"/>
            </p:cNvSpPr>
            <p:nvPr/>
          </p:nvSpPr>
          <p:spPr bwMode="auto">
            <a:xfrm>
              <a:off x="1795463" y="2517775"/>
              <a:ext cx="77788" cy="250825"/>
            </a:xfrm>
            <a:prstGeom prst="rect">
              <a:avLst/>
            </a:prstGeom>
            <a:solidFill>
              <a:srgbClr val="5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284" name="Rectangle 162"/>
            <p:cNvSpPr>
              <a:spLocks noChangeArrowheads="1"/>
            </p:cNvSpPr>
            <p:nvPr/>
          </p:nvSpPr>
          <p:spPr bwMode="auto">
            <a:xfrm>
              <a:off x="1774826" y="2505075"/>
              <a:ext cx="119063" cy="31750"/>
            </a:xfrm>
            <a:prstGeom prst="rect">
              <a:avLst/>
            </a:prstGeom>
            <a:solidFill>
              <a:srgbClr val="5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285" name="Rectangle 163"/>
            <p:cNvSpPr>
              <a:spLocks noChangeArrowheads="1"/>
            </p:cNvSpPr>
            <p:nvPr/>
          </p:nvSpPr>
          <p:spPr bwMode="auto">
            <a:xfrm>
              <a:off x="2135188" y="2747963"/>
              <a:ext cx="120650" cy="31750"/>
            </a:xfrm>
            <a:prstGeom prst="rect">
              <a:avLst/>
            </a:prstGeom>
            <a:solidFill>
              <a:srgbClr val="5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286" name="Rectangle 164"/>
            <p:cNvSpPr>
              <a:spLocks noChangeArrowheads="1"/>
            </p:cNvSpPr>
            <p:nvPr/>
          </p:nvSpPr>
          <p:spPr bwMode="auto">
            <a:xfrm>
              <a:off x="2157413" y="2517775"/>
              <a:ext cx="76200" cy="250825"/>
            </a:xfrm>
            <a:prstGeom prst="rect">
              <a:avLst/>
            </a:prstGeom>
            <a:solidFill>
              <a:srgbClr val="5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287" name="Rectangle 165"/>
            <p:cNvSpPr>
              <a:spLocks noChangeArrowheads="1"/>
            </p:cNvSpPr>
            <p:nvPr/>
          </p:nvSpPr>
          <p:spPr bwMode="auto">
            <a:xfrm>
              <a:off x="2135188" y="2505075"/>
              <a:ext cx="120650" cy="31750"/>
            </a:xfrm>
            <a:prstGeom prst="rect">
              <a:avLst/>
            </a:prstGeom>
            <a:solidFill>
              <a:srgbClr val="5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288" name="Rectangle 166"/>
            <p:cNvSpPr>
              <a:spLocks noChangeArrowheads="1"/>
            </p:cNvSpPr>
            <p:nvPr/>
          </p:nvSpPr>
          <p:spPr bwMode="auto">
            <a:xfrm>
              <a:off x="1730376" y="2435225"/>
              <a:ext cx="568325" cy="33338"/>
            </a:xfrm>
            <a:prstGeom prst="rect">
              <a:avLst/>
            </a:prstGeom>
            <a:solidFill>
              <a:srgbClr val="5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289" name="Freeform 167"/>
            <p:cNvSpPr>
              <a:spLocks/>
            </p:cNvSpPr>
            <p:nvPr/>
          </p:nvSpPr>
          <p:spPr bwMode="auto">
            <a:xfrm>
              <a:off x="1730376" y="2255838"/>
              <a:ext cx="568325" cy="179388"/>
            </a:xfrm>
            <a:custGeom>
              <a:avLst/>
              <a:gdLst>
                <a:gd name="T0" fmla="*/ 179 w 358"/>
                <a:gd name="T1" fmla="*/ 0 h 113"/>
                <a:gd name="T2" fmla="*/ 0 w 358"/>
                <a:gd name="T3" fmla="*/ 113 h 113"/>
                <a:gd name="T4" fmla="*/ 358 w 358"/>
                <a:gd name="T5" fmla="*/ 113 h 113"/>
                <a:gd name="T6" fmla="*/ 179 w 358"/>
                <a:gd name="T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" h="113">
                  <a:moveTo>
                    <a:pt x="179" y="0"/>
                  </a:moveTo>
                  <a:lnTo>
                    <a:pt x="0" y="113"/>
                  </a:lnTo>
                  <a:lnTo>
                    <a:pt x="358" y="11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5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</p:grpSp>
      <p:sp>
        <p:nvSpPr>
          <p:cNvPr id="241" name="Freeform 168"/>
          <p:cNvSpPr>
            <a:spLocks noEditPoints="1"/>
          </p:cNvSpPr>
          <p:nvPr/>
        </p:nvSpPr>
        <p:spPr bwMode="auto">
          <a:xfrm>
            <a:off x="1905969" y="2323080"/>
            <a:ext cx="643513" cy="420809"/>
          </a:xfrm>
          <a:custGeom>
            <a:avLst/>
            <a:gdLst>
              <a:gd name="T0" fmla="*/ 497 w 497"/>
              <a:gd name="T1" fmla="*/ 0 h 325"/>
              <a:gd name="T2" fmla="*/ 386 w 497"/>
              <a:gd name="T3" fmla="*/ 37 h 325"/>
              <a:gd name="T4" fmla="*/ 386 w 497"/>
              <a:gd name="T5" fmla="*/ 210 h 325"/>
              <a:gd name="T6" fmla="*/ 386 w 497"/>
              <a:gd name="T7" fmla="*/ 210 h 325"/>
              <a:gd name="T8" fmla="*/ 397 w 497"/>
              <a:gd name="T9" fmla="*/ 209 h 325"/>
              <a:gd name="T10" fmla="*/ 405 w 497"/>
              <a:gd name="T11" fmla="*/ 206 h 325"/>
              <a:gd name="T12" fmla="*/ 409 w 497"/>
              <a:gd name="T13" fmla="*/ 204 h 325"/>
              <a:gd name="T14" fmla="*/ 411 w 497"/>
              <a:gd name="T15" fmla="*/ 201 h 325"/>
              <a:gd name="T16" fmla="*/ 413 w 497"/>
              <a:gd name="T17" fmla="*/ 197 h 325"/>
              <a:gd name="T18" fmla="*/ 413 w 497"/>
              <a:gd name="T19" fmla="*/ 194 h 325"/>
              <a:gd name="T20" fmla="*/ 413 w 497"/>
              <a:gd name="T21" fmla="*/ 118 h 325"/>
              <a:gd name="T22" fmla="*/ 399 w 497"/>
              <a:gd name="T23" fmla="*/ 118 h 325"/>
              <a:gd name="T24" fmla="*/ 399 w 497"/>
              <a:gd name="T25" fmla="*/ 86 h 325"/>
              <a:gd name="T26" fmla="*/ 413 w 497"/>
              <a:gd name="T27" fmla="*/ 86 h 325"/>
              <a:gd name="T28" fmla="*/ 447 w 497"/>
              <a:gd name="T29" fmla="*/ 86 h 325"/>
              <a:gd name="T30" fmla="*/ 462 w 497"/>
              <a:gd name="T31" fmla="*/ 86 h 325"/>
              <a:gd name="T32" fmla="*/ 462 w 497"/>
              <a:gd name="T33" fmla="*/ 118 h 325"/>
              <a:gd name="T34" fmla="*/ 447 w 497"/>
              <a:gd name="T35" fmla="*/ 118 h 325"/>
              <a:gd name="T36" fmla="*/ 447 w 497"/>
              <a:gd name="T37" fmla="*/ 194 h 325"/>
              <a:gd name="T38" fmla="*/ 447 w 497"/>
              <a:gd name="T39" fmla="*/ 194 h 325"/>
              <a:gd name="T40" fmla="*/ 446 w 497"/>
              <a:gd name="T41" fmla="*/ 204 h 325"/>
              <a:gd name="T42" fmla="*/ 442 w 497"/>
              <a:gd name="T43" fmla="*/ 212 h 325"/>
              <a:gd name="T44" fmla="*/ 436 w 497"/>
              <a:gd name="T45" fmla="*/ 220 h 325"/>
              <a:gd name="T46" fmla="*/ 430 w 497"/>
              <a:gd name="T47" fmla="*/ 227 h 325"/>
              <a:gd name="T48" fmla="*/ 420 w 497"/>
              <a:gd name="T49" fmla="*/ 232 h 325"/>
              <a:gd name="T50" fmla="*/ 411 w 497"/>
              <a:gd name="T51" fmla="*/ 236 h 325"/>
              <a:gd name="T52" fmla="*/ 399 w 497"/>
              <a:gd name="T53" fmla="*/ 239 h 325"/>
              <a:gd name="T54" fmla="*/ 386 w 497"/>
              <a:gd name="T55" fmla="*/ 239 h 325"/>
              <a:gd name="T56" fmla="*/ 386 w 497"/>
              <a:gd name="T57" fmla="*/ 289 h 325"/>
              <a:gd name="T58" fmla="*/ 497 w 497"/>
              <a:gd name="T59" fmla="*/ 325 h 325"/>
              <a:gd name="T60" fmla="*/ 497 w 497"/>
              <a:gd name="T61" fmla="*/ 0 h 325"/>
              <a:gd name="T62" fmla="*/ 386 w 497"/>
              <a:gd name="T63" fmla="*/ 37 h 325"/>
              <a:gd name="T64" fmla="*/ 0 w 497"/>
              <a:gd name="T65" fmla="*/ 163 h 325"/>
              <a:gd name="T66" fmla="*/ 386 w 497"/>
              <a:gd name="T67" fmla="*/ 289 h 325"/>
              <a:gd name="T68" fmla="*/ 386 w 497"/>
              <a:gd name="T69" fmla="*/ 239 h 325"/>
              <a:gd name="T70" fmla="*/ 386 w 497"/>
              <a:gd name="T71" fmla="*/ 239 h 325"/>
              <a:gd name="T72" fmla="*/ 374 w 497"/>
              <a:gd name="T73" fmla="*/ 239 h 325"/>
              <a:gd name="T74" fmla="*/ 363 w 497"/>
              <a:gd name="T75" fmla="*/ 236 h 325"/>
              <a:gd name="T76" fmla="*/ 353 w 497"/>
              <a:gd name="T77" fmla="*/ 232 h 325"/>
              <a:gd name="T78" fmla="*/ 343 w 497"/>
              <a:gd name="T79" fmla="*/ 227 h 325"/>
              <a:gd name="T80" fmla="*/ 336 w 497"/>
              <a:gd name="T81" fmla="*/ 220 h 325"/>
              <a:gd name="T82" fmla="*/ 331 w 497"/>
              <a:gd name="T83" fmla="*/ 212 h 325"/>
              <a:gd name="T84" fmla="*/ 327 w 497"/>
              <a:gd name="T85" fmla="*/ 204 h 325"/>
              <a:gd name="T86" fmla="*/ 325 w 497"/>
              <a:gd name="T87" fmla="*/ 194 h 325"/>
              <a:gd name="T88" fmla="*/ 325 w 497"/>
              <a:gd name="T89" fmla="*/ 118 h 325"/>
              <a:gd name="T90" fmla="*/ 311 w 497"/>
              <a:gd name="T91" fmla="*/ 118 h 325"/>
              <a:gd name="T92" fmla="*/ 311 w 497"/>
              <a:gd name="T93" fmla="*/ 86 h 325"/>
              <a:gd name="T94" fmla="*/ 325 w 497"/>
              <a:gd name="T95" fmla="*/ 86 h 325"/>
              <a:gd name="T96" fmla="*/ 359 w 497"/>
              <a:gd name="T97" fmla="*/ 86 h 325"/>
              <a:gd name="T98" fmla="*/ 376 w 497"/>
              <a:gd name="T99" fmla="*/ 86 h 325"/>
              <a:gd name="T100" fmla="*/ 376 w 497"/>
              <a:gd name="T101" fmla="*/ 118 h 325"/>
              <a:gd name="T102" fmla="*/ 359 w 497"/>
              <a:gd name="T103" fmla="*/ 118 h 325"/>
              <a:gd name="T104" fmla="*/ 359 w 497"/>
              <a:gd name="T105" fmla="*/ 194 h 325"/>
              <a:gd name="T106" fmla="*/ 359 w 497"/>
              <a:gd name="T107" fmla="*/ 194 h 325"/>
              <a:gd name="T108" fmla="*/ 361 w 497"/>
              <a:gd name="T109" fmla="*/ 197 h 325"/>
              <a:gd name="T110" fmla="*/ 362 w 497"/>
              <a:gd name="T111" fmla="*/ 201 h 325"/>
              <a:gd name="T112" fmla="*/ 365 w 497"/>
              <a:gd name="T113" fmla="*/ 204 h 325"/>
              <a:gd name="T114" fmla="*/ 367 w 497"/>
              <a:gd name="T115" fmla="*/ 206 h 325"/>
              <a:gd name="T116" fmla="*/ 376 w 497"/>
              <a:gd name="T117" fmla="*/ 209 h 325"/>
              <a:gd name="T118" fmla="*/ 386 w 497"/>
              <a:gd name="T119" fmla="*/ 210 h 325"/>
              <a:gd name="T120" fmla="*/ 386 w 497"/>
              <a:gd name="T121" fmla="*/ 37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7" h="325">
                <a:moveTo>
                  <a:pt x="497" y="0"/>
                </a:moveTo>
                <a:lnTo>
                  <a:pt x="386" y="37"/>
                </a:lnTo>
                <a:lnTo>
                  <a:pt x="386" y="210"/>
                </a:lnTo>
                <a:lnTo>
                  <a:pt x="386" y="210"/>
                </a:lnTo>
                <a:lnTo>
                  <a:pt x="397" y="209"/>
                </a:lnTo>
                <a:lnTo>
                  <a:pt x="405" y="206"/>
                </a:lnTo>
                <a:lnTo>
                  <a:pt x="409" y="204"/>
                </a:lnTo>
                <a:lnTo>
                  <a:pt x="411" y="201"/>
                </a:lnTo>
                <a:lnTo>
                  <a:pt x="413" y="197"/>
                </a:lnTo>
                <a:lnTo>
                  <a:pt x="413" y="194"/>
                </a:lnTo>
                <a:lnTo>
                  <a:pt x="413" y="118"/>
                </a:lnTo>
                <a:lnTo>
                  <a:pt x="399" y="118"/>
                </a:lnTo>
                <a:lnTo>
                  <a:pt x="399" y="86"/>
                </a:lnTo>
                <a:lnTo>
                  <a:pt x="413" y="86"/>
                </a:lnTo>
                <a:lnTo>
                  <a:pt x="447" y="86"/>
                </a:lnTo>
                <a:lnTo>
                  <a:pt x="462" y="86"/>
                </a:lnTo>
                <a:lnTo>
                  <a:pt x="462" y="118"/>
                </a:lnTo>
                <a:lnTo>
                  <a:pt x="447" y="118"/>
                </a:lnTo>
                <a:lnTo>
                  <a:pt x="447" y="194"/>
                </a:lnTo>
                <a:lnTo>
                  <a:pt x="447" y="194"/>
                </a:lnTo>
                <a:lnTo>
                  <a:pt x="446" y="204"/>
                </a:lnTo>
                <a:lnTo>
                  <a:pt x="442" y="212"/>
                </a:lnTo>
                <a:lnTo>
                  <a:pt x="436" y="220"/>
                </a:lnTo>
                <a:lnTo>
                  <a:pt x="430" y="227"/>
                </a:lnTo>
                <a:lnTo>
                  <a:pt x="420" y="232"/>
                </a:lnTo>
                <a:lnTo>
                  <a:pt x="411" y="236"/>
                </a:lnTo>
                <a:lnTo>
                  <a:pt x="399" y="239"/>
                </a:lnTo>
                <a:lnTo>
                  <a:pt x="386" y="239"/>
                </a:lnTo>
                <a:lnTo>
                  <a:pt x="386" y="289"/>
                </a:lnTo>
                <a:lnTo>
                  <a:pt x="497" y="325"/>
                </a:lnTo>
                <a:lnTo>
                  <a:pt x="497" y="0"/>
                </a:lnTo>
                <a:close/>
                <a:moveTo>
                  <a:pt x="386" y="37"/>
                </a:moveTo>
                <a:lnTo>
                  <a:pt x="0" y="163"/>
                </a:lnTo>
                <a:lnTo>
                  <a:pt x="386" y="289"/>
                </a:lnTo>
                <a:lnTo>
                  <a:pt x="386" y="239"/>
                </a:lnTo>
                <a:lnTo>
                  <a:pt x="386" y="239"/>
                </a:lnTo>
                <a:lnTo>
                  <a:pt x="374" y="239"/>
                </a:lnTo>
                <a:lnTo>
                  <a:pt x="363" y="236"/>
                </a:lnTo>
                <a:lnTo>
                  <a:pt x="353" y="232"/>
                </a:lnTo>
                <a:lnTo>
                  <a:pt x="343" y="227"/>
                </a:lnTo>
                <a:lnTo>
                  <a:pt x="336" y="220"/>
                </a:lnTo>
                <a:lnTo>
                  <a:pt x="331" y="212"/>
                </a:lnTo>
                <a:lnTo>
                  <a:pt x="327" y="204"/>
                </a:lnTo>
                <a:lnTo>
                  <a:pt x="325" y="194"/>
                </a:lnTo>
                <a:lnTo>
                  <a:pt x="325" y="118"/>
                </a:lnTo>
                <a:lnTo>
                  <a:pt x="311" y="118"/>
                </a:lnTo>
                <a:lnTo>
                  <a:pt x="311" y="86"/>
                </a:lnTo>
                <a:lnTo>
                  <a:pt x="325" y="86"/>
                </a:lnTo>
                <a:lnTo>
                  <a:pt x="359" y="86"/>
                </a:lnTo>
                <a:lnTo>
                  <a:pt x="376" y="86"/>
                </a:lnTo>
                <a:lnTo>
                  <a:pt x="376" y="118"/>
                </a:lnTo>
                <a:lnTo>
                  <a:pt x="359" y="118"/>
                </a:lnTo>
                <a:lnTo>
                  <a:pt x="359" y="194"/>
                </a:lnTo>
                <a:lnTo>
                  <a:pt x="359" y="194"/>
                </a:lnTo>
                <a:lnTo>
                  <a:pt x="361" y="197"/>
                </a:lnTo>
                <a:lnTo>
                  <a:pt x="362" y="201"/>
                </a:lnTo>
                <a:lnTo>
                  <a:pt x="365" y="204"/>
                </a:lnTo>
                <a:lnTo>
                  <a:pt x="367" y="206"/>
                </a:lnTo>
                <a:lnTo>
                  <a:pt x="376" y="209"/>
                </a:lnTo>
                <a:lnTo>
                  <a:pt x="386" y="210"/>
                </a:lnTo>
                <a:lnTo>
                  <a:pt x="386" y="37"/>
                </a:lnTo>
                <a:close/>
              </a:path>
            </a:pathLst>
          </a:custGeom>
          <a:solidFill>
            <a:srgbClr val="EDCD2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914114"/>
            <a:endParaRPr lang="zh-CN" altLang="en-US" sz="1900">
              <a:solidFill>
                <a:prstClr val="black"/>
              </a:solidFill>
              <a:latin typeface="Impact"/>
              <a:ea typeface="微软雅黑"/>
            </a:endParaRPr>
          </a:p>
        </p:txBody>
      </p:sp>
      <p:sp>
        <p:nvSpPr>
          <p:cNvPr id="242" name="Freeform 169"/>
          <p:cNvSpPr>
            <a:spLocks noEditPoints="1"/>
          </p:cNvSpPr>
          <p:nvPr/>
        </p:nvSpPr>
        <p:spPr bwMode="auto">
          <a:xfrm>
            <a:off x="978896" y="2786618"/>
            <a:ext cx="151492" cy="261548"/>
          </a:xfrm>
          <a:custGeom>
            <a:avLst/>
            <a:gdLst>
              <a:gd name="T0" fmla="*/ 71 w 117"/>
              <a:gd name="T1" fmla="*/ 170 h 202"/>
              <a:gd name="T2" fmla="*/ 80 w 117"/>
              <a:gd name="T3" fmla="*/ 173 h 202"/>
              <a:gd name="T4" fmla="*/ 85 w 117"/>
              <a:gd name="T5" fmla="*/ 181 h 202"/>
              <a:gd name="T6" fmla="*/ 85 w 117"/>
              <a:gd name="T7" fmla="*/ 188 h 202"/>
              <a:gd name="T8" fmla="*/ 80 w 117"/>
              <a:gd name="T9" fmla="*/ 199 h 202"/>
              <a:gd name="T10" fmla="*/ 75 w 117"/>
              <a:gd name="T11" fmla="*/ 202 h 202"/>
              <a:gd name="T12" fmla="*/ 71 w 117"/>
              <a:gd name="T13" fmla="*/ 170 h 202"/>
              <a:gd name="T14" fmla="*/ 71 w 117"/>
              <a:gd name="T15" fmla="*/ 157 h 202"/>
              <a:gd name="T16" fmla="*/ 71 w 117"/>
              <a:gd name="T17" fmla="*/ 68 h 202"/>
              <a:gd name="T18" fmla="*/ 80 w 117"/>
              <a:gd name="T19" fmla="*/ 77 h 202"/>
              <a:gd name="T20" fmla="*/ 85 w 117"/>
              <a:gd name="T21" fmla="*/ 91 h 202"/>
              <a:gd name="T22" fmla="*/ 92 w 117"/>
              <a:gd name="T23" fmla="*/ 116 h 202"/>
              <a:gd name="T24" fmla="*/ 94 w 117"/>
              <a:gd name="T25" fmla="*/ 120 h 202"/>
              <a:gd name="T26" fmla="*/ 100 w 117"/>
              <a:gd name="T27" fmla="*/ 126 h 202"/>
              <a:gd name="T28" fmla="*/ 110 w 117"/>
              <a:gd name="T29" fmla="*/ 127 h 202"/>
              <a:gd name="T30" fmla="*/ 117 w 117"/>
              <a:gd name="T31" fmla="*/ 145 h 202"/>
              <a:gd name="T32" fmla="*/ 66 w 117"/>
              <a:gd name="T33" fmla="*/ 170 h 202"/>
              <a:gd name="T34" fmla="*/ 71 w 117"/>
              <a:gd name="T35" fmla="*/ 170 h 202"/>
              <a:gd name="T36" fmla="*/ 71 w 117"/>
              <a:gd name="T37" fmla="*/ 202 h 202"/>
              <a:gd name="T38" fmla="*/ 61 w 117"/>
              <a:gd name="T39" fmla="*/ 199 h 202"/>
              <a:gd name="T40" fmla="*/ 56 w 117"/>
              <a:gd name="T41" fmla="*/ 189 h 202"/>
              <a:gd name="T42" fmla="*/ 56 w 117"/>
              <a:gd name="T43" fmla="*/ 184 h 202"/>
              <a:gd name="T44" fmla="*/ 61 w 117"/>
              <a:gd name="T45" fmla="*/ 173 h 202"/>
              <a:gd name="T46" fmla="*/ 66 w 117"/>
              <a:gd name="T47" fmla="*/ 170 h 202"/>
              <a:gd name="T48" fmla="*/ 71 w 117"/>
              <a:gd name="T49" fmla="*/ 68 h 202"/>
              <a:gd name="T50" fmla="*/ 60 w 117"/>
              <a:gd name="T51" fmla="*/ 62 h 202"/>
              <a:gd name="T52" fmla="*/ 47 w 117"/>
              <a:gd name="T53" fmla="*/ 61 h 202"/>
              <a:gd name="T54" fmla="*/ 34 w 117"/>
              <a:gd name="T55" fmla="*/ 8 h 202"/>
              <a:gd name="T56" fmla="*/ 29 w 117"/>
              <a:gd name="T57" fmla="*/ 1 h 202"/>
              <a:gd name="T58" fmla="*/ 19 w 117"/>
              <a:gd name="T59" fmla="*/ 0 h 202"/>
              <a:gd name="T60" fmla="*/ 15 w 117"/>
              <a:gd name="T61" fmla="*/ 1 h 202"/>
              <a:gd name="T62" fmla="*/ 10 w 117"/>
              <a:gd name="T63" fmla="*/ 9 h 202"/>
              <a:gd name="T64" fmla="*/ 24 w 117"/>
              <a:gd name="T65" fmla="*/ 66 h 202"/>
              <a:gd name="T66" fmla="*/ 19 w 117"/>
              <a:gd name="T67" fmla="*/ 70 h 202"/>
              <a:gd name="T68" fmla="*/ 11 w 117"/>
              <a:gd name="T69" fmla="*/ 78 h 202"/>
              <a:gd name="T70" fmla="*/ 6 w 117"/>
              <a:gd name="T71" fmla="*/ 91 h 202"/>
              <a:gd name="T72" fmla="*/ 4 w 117"/>
              <a:gd name="T73" fmla="*/ 104 h 202"/>
              <a:gd name="T74" fmla="*/ 6 w 117"/>
              <a:gd name="T75" fmla="*/ 111 h 202"/>
              <a:gd name="T76" fmla="*/ 12 w 117"/>
              <a:gd name="T77" fmla="*/ 138 h 202"/>
              <a:gd name="T78" fmla="*/ 12 w 117"/>
              <a:gd name="T79" fmla="*/ 142 h 202"/>
              <a:gd name="T80" fmla="*/ 10 w 117"/>
              <a:gd name="T81" fmla="*/ 149 h 202"/>
              <a:gd name="T82" fmla="*/ 3 w 117"/>
              <a:gd name="T83" fmla="*/ 156 h 202"/>
              <a:gd name="T84" fmla="*/ 6 w 117"/>
              <a:gd name="T85" fmla="*/ 175 h 202"/>
              <a:gd name="T86" fmla="*/ 71 w 117"/>
              <a:gd name="T87" fmla="*/ 6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7" h="202">
                <a:moveTo>
                  <a:pt x="71" y="170"/>
                </a:moveTo>
                <a:lnTo>
                  <a:pt x="71" y="170"/>
                </a:lnTo>
                <a:lnTo>
                  <a:pt x="76" y="170"/>
                </a:lnTo>
                <a:lnTo>
                  <a:pt x="80" y="173"/>
                </a:lnTo>
                <a:lnTo>
                  <a:pt x="84" y="177"/>
                </a:lnTo>
                <a:lnTo>
                  <a:pt x="85" y="181"/>
                </a:lnTo>
                <a:lnTo>
                  <a:pt x="85" y="181"/>
                </a:lnTo>
                <a:lnTo>
                  <a:pt x="85" y="188"/>
                </a:lnTo>
                <a:lnTo>
                  <a:pt x="84" y="193"/>
                </a:lnTo>
                <a:lnTo>
                  <a:pt x="80" y="199"/>
                </a:lnTo>
                <a:lnTo>
                  <a:pt x="75" y="202"/>
                </a:lnTo>
                <a:lnTo>
                  <a:pt x="75" y="202"/>
                </a:lnTo>
                <a:lnTo>
                  <a:pt x="71" y="202"/>
                </a:lnTo>
                <a:lnTo>
                  <a:pt x="71" y="170"/>
                </a:lnTo>
                <a:lnTo>
                  <a:pt x="71" y="170"/>
                </a:lnTo>
                <a:close/>
                <a:moveTo>
                  <a:pt x="71" y="157"/>
                </a:moveTo>
                <a:lnTo>
                  <a:pt x="71" y="68"/>
                </a:lnTo>
                <a:lnTo>
                  <a:pt x="71" y="68"/>
                </a:lnTo>
                <a:lnTo>
                  <a:pt x="76" y="72"/>
                </a:lnTo>
                <a:lnTo>
                  <a:pt x="80" y="77"/>
                </a:lnTo>
                <a:lnTo>
                  <a:pt x="83" y="84"/>
                </a:lnTo>
                <a:lnTo>
                  <a:pt x="85" y="91"/>
                </a:lnTo>
                <a:lnTo>
                  <a:pt x="85" y="91"/>
                </a:lnTo>
                <a:lnTo>
                  <a:pt x="92" y="116"/>
                </a:lnTo>
                <a:lnTo>
                  <a:pt x="92" y="116"/>
                </a:lnTo>
                <a:lnTo>
                  <a:pt x="94" y="120"/>
                </a:lnTo>
                <a:lnTo>
                  <a:pt x="96" y="123"/>
                </a:lnTo>
                <a:lnTo>
                  <a:pt x="100" y="126"/>
                </a:lnTo>
                <a:lnTo>
                  <a:pt x="103" y="127"/>
                </a:lnTo>
                <a:lnTo>
                  <a:pt x="110" y="127"/>
                </a:lnTo>
                <a:lnTo>
                  <a:pt x="112" y="127"/>
                </a:lnTo>
                <a:lnTo>
                  <a:pt x="117" y="145"/>
                </a:lnTo>
                <a:lnTo>
                  <a:pt x="71" y="157"/>
                </a:lnTo>
                <a:close/>
                <a:moveTo>
                  <a:pt x="66" y="170"/>
                </a:moveTo>
                <a:lnTo>
                  <a:pt x="66" y="170"/>
                </a:lnTo>
                <a:lnTo>
                  <a:pt x="71" y="170"/>
                </a:lnTo>
                <a:lnTo>
                  <a:pt x="71" y="202"/>
                </a:lnTo>
                <a:lnTo>
                  <a:pt x="71" y="202"/>
                </a:lnTo>
                <a:lnTo>
                  <a:pt x="65" y="200"/>
                </a:lnTo>
                <a:lnTo>
                  <a:pt x="61" y="199"/>
                </a:lnTo>
                <a:lnTo>
                  <a:pt x="57" y="195"/>
                </a:lnTo>
                <a:lnTo>
                  <a:pt x="56" y="189"/>
                </a:lnTo>
                <a:lnTo>
                  <a:pt x="56" y="189"/>
                </a:lnTo>
                <a:lnTo>
                  <a:pt x="56" y="184"/>
                </a:lnTo>
                <a:lnTo>
                  <a:pt x="57" y="179"/>
                </a:lnTo>
                <a:lnTo>
                  <a:pt x="61" y="173"/>
                </a:lnTo>
                <a:lnTo>
                  <a:pt x="66" y="170"/>
                </a:lnTo>
                <a:lnTo>
                  <a:pt x="66" y="170"/>
                </a:lnTo>
                <a:close/>
                <a:moveTo>
                  <a:pt x="71" y="68"/>
                </a:moveTo>
                <a:lnTo>
                  <a:pt x="71" y="68"/>
                </a:lnTo>
                <a:lnTo>
                  <a:pt x="65" y="65"/>
                </a:lnTo>
                <a:lnTo>
                  <a:pt x="60" y="62"/>
                </a:lnTo>
                <a:lnTo>
                  <a:pt x="54" y="61"/>
                </a:lnTo>
                <a:lnTo>
                  <a:pt x="47" y="61"/>
                </a:lnTo>
                <a:lnTo>
                  <a:pt x="34" y="8"/>
                </a:lnTo>
                <a:lnTo>
                  <a:pt x="34" y="8"/>
                </a:lnTo>
                <a:lnTo>
                  <a:pt x="31" y="4"/>
                </a:lnTo>
                <a:lnTo>
                  <a:pt x="29" y="1"/>
                </a:lnTo>
                <a:lnTo>
                  <a:pt x="24" y="0"/>
                </a:lnTo>
                <a:lnTo>
                  <a:pt x="19" y="0"/>
                </a:lnTo>
                <a:lnTo>
                  <a:pt x="19" y="0"/>
                </a:lnTo>
                <a:lnTo>
                  <a:pt x="15" y="1"/>
                </a:lnTo>
                <a:lnTo>
                  <a:pt x="12" y="5"/>
                </a:lnTo>
                <a:lnTo>
                  <a:pt x="10" y="9"/>
                </a:lnTo>
                <a:lnTo>
                  <a:pt x="11" y="15"/>
                </a:lnTo>
                <a:lnTo>
                  <a:pt x="24" y="66"/>
                </a:lnTo>
                <a:lnTo>
                  <a:pt x="24" y="66"/>
                </a:lnTo>
                <a:lnTo>
                  <a:pt x="19" y="70"/>
                </a:lnTo>
                <a:lnTo>
                  <a:pt x="15" y="74"/>
                </a:lnTo>
                <a:lnTo>
                  <a:pt x="11" y="78"/>
                </a:lnTo>
                <a:lnTo>
                  <a:pt x="7" y="84"/>
                </a:lnTo>
                <a:lnTo>
                  <a:pt x="6" y="91"/>
                </a:lnTo>
                <a:lnTo>
                  <a:pt x="4" y="96"/>
                </a:lnTo>
                <a:lnTo>
                  <a:pt x="4" y="104"/>
                </a:lnTo>
                <a:lnTo>
                  <a:pt x="6" y="111"/>
                </a:lnTo>
                <a:lnTo>
                  <a:pt x="6" y="111"/>
                </a:lnTo>
                <a:lnTo>
                  <a:pt x="12" y="138"/>
                </a:lnTo>
                <a:lnTo>
                  <a:pt x="12" y="138"/>
                </a:lnTo>
                <a:lnTo>
                  <a:pt x="12" y="138"/>
                </a:lnTo>
                <a:lnTo>
                  <a:pt x="12" y="142"/>
                </a:lnTo>
                <a:lnTo>
                  <a:pt x="12" y="146"/>
                </a:lnTo>
                <a:lnTo>
                  <a:pt x="10" y="149"/>
                </a:lnTo>
                <a:lnTo>
                  <a:pt x="8" y="152"/>
                </a:lnTo>
                <a:lnTo>
                  <a:pt x="3" y="156"/>
                </a:lnTo>
                <a:lnTo>
                  <a:pt x="0" y="157"/>
                </a:lnTo>
                <a:lnTo>
                  <a:pt x="6" y="175"/>
                </a:lnTo>
                <a:lnTo>
                  <a:pt x="71" y="157"/>
                </a:lnTo>
                <a:lnTo>
                  <a:pt x="71" y="68"/>
                </a:lnTo>
                <a:close/>
              </a:path>
            </a:pathLst>
          </a:custGeom>
          <a:solidFill>
            <a:srgbClr val="FF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914114"/>
            <a:endParaRPr lang="zh-CN" altLang="en-US" sz="1900">
              <a:solidFill>
                <a:prstClr val="black"/>
              </a:solidFill>
              <a:latin typeface="Impact"/>
              <a:ea typeface="微软雅黑"/>
            </a:endParaRPr>
          </a:p>
        </p:txBody>
      </p:sp>
      <p:sp>
        <p:nvSpPr>
          <p:cNvPr id="243" name="Freeform 170"/>
          <p:cNvSpPr>
            <a:spLocks noEditPoints="1"/>
          </p:cNvSpPr>
          <p:nvPr/>
        </p:nvSpPr>
        <p:spPr bwMode="auto">
          <a:xfrm>
            <a:off x="2148094" y="1881555"/>
            <a:ext cx="301687" cy="371606"/>
          </a:xfrm>
          <a:custGeom>
            <a:avLst/>
            <a:gdLst>
              <a:gd name="T0" fmla="*/ 164 w 233"/>
              <a:gd name="T1" fmla="*/ 0 h 287"/>
              <a:gd name="T2" fmla="*/ 233 w 233"/>
              <a:gd name="T3" fmla="*/ 248 h 287"/>
              <a:gd name="T4" fmla="*/ 216 w 233"/>
              <a:gd name="T5" fmla="*/ 280 h 287"/>
              <a:gd name="T6" fmla="*/ 164 w 233"/>
              <a:gd name="T7" fmla="*/ 226 h 287"/>
              <a:gd name="T8" fmla="*/ 179 w 233"/>
              <a:gd name="T9" fmla="*/ 218 h 287"/>
              <a:gd name="T10" fmla="*/ 194 w 233"/>
              <a:gd name="T11" fmla="*/ 191 h 287"/>
              <a:gd name="T12" fmla="*/ 194 w 233"/>
              <a:gd name="T13" fmla="*/ 157 h 287"/>
              <a:gd name="T14" fmla="*/ 178 w 233"/>
              <a:gd name="T15" fmla="*/ 148 h 287"/>
              <a:gd name="T16" fmla="*/ 164 w 233"/>
              <a:gd name="T17" fmla="*/ 118 h 287"/>
              <a:gd name="T18" fmla="*/ 167 w 233"/>
              <a:gd name="T19" fmla="*/ 210 h 287"/>
              <a:gd name="T20" fmla="*/ 180 w 233"/>
              <a:gd name="T21" fmla="*/ 175 h 287"/>
              <a:gd name="T22" fmla="*/ 175 w 233"/>
              <a:gd name="T23" fmla="*/ 160 h 287"/>
              <a:gd name="T24" fmla="*/ 164 w 233"/>
              <a:gd name="T25" fmla="*/ 160 h 287"/>
              <a:gd name="T26" fmla="*/ 133 w 233"/>
              <a:gd name="T27" fmla="*/ 14 h 287"/>
              <a:gd name="T28" fmla="*/ 164 w 233"/>
              <a:gd name="T29" fmla="*/ 118 h 287"/>
              <a:gd name="T30" fmla="*/ 136 w 233"/>
              <a:gd name="T31" fmla="*/ 111 h 287"/>
              <a:gd name="T32" fmla="*/ 133 w 233"/>
              <a:gd name="T33" fmla="*/ 287 h 287"/>
              <a:gd name="T34" fmla="*/ 140 w 233"/>
              <a:gd name="T35" fmla="*/ 224 h 287"/>
              <a:gd name="T36" fmla="*/ 164 w 233"/>
              <a:gd name="T37" fmla="*/ 287 h 287"/>
              <a:gd name="T38" fmla="*/ 153 w 233"/>
              <a:gd name="T39" fmla="*/ 201 h 287"/>
              <a:gd name="T40" fmla="*/ 156 w 233"/>
              <a:gd name="T41" fmla="*/ 210 h 287"/>
              <a:gd name="T42" fmla="*/ 164 w 233"/>
              <a:gd name="T43" fmla="*/ 160 h 287"/>
              <a:gd name="T44" fmla="*/ 96 w 233"/>
              <a:gd name="T45" fmla="*/ 0 h 287"/>
              <a:gd name="T46" fmla="*/ 133 w 233"/>
              <a:gd name="T47" fmla="*/ 110 h 287"/>
              <a:gd name="T48" fmla="*/ 103 w 233"/>
              <a:gd name="T49" fmla="*/ 115 h 287"/>
              <a:gd name="T50" fmla="*/ 96 w 233"/>
              <a:gd name="T51" fmla="*/ 287 h 287"/>
              <a:gd name="T52" fmla="*/ 132 w 233"/>
              <a:gd name="T53" fmla="*/ 198 h 287"/>
              <a:gd name="T54" fmla="*/ 133 w 233"/>
              <a:gd name="T55" fmla="*/ 218 h 287"/>
              <a:gd name="T56" fmla="*/ 101 w 233"/>
              <a:gd name="T57" fmla="*/ 169 h 287"/>
              <a:gd name="T58" fmla="*/ 96 w 233"/>
              <a:gd name="T59" fmla="*/ 160 h 287"/>
              <a:gd name="T60" fmla="*/ 96 w 233"/>
              <a:gd name="T61" fmla="*/ 133 h 287"/>
              <a:gd name="T62" fmla="*/ 82 w 233"/>
              <a:gd name="T63" fmla="*/ 14 h 287"/>
              <a:gd name="T64" fmla="*/ 96 w 233"/>
              <a:gd name="T65" fmla="*/ 121 h 287"/>
              <a:gd name="T66" fmla="*/ 82 w 233"/>
              <a:gd name="T67" fmla="*/ 50 h 287"/>
              <a:gd name="T68" fmla="*/ 82 w 233"/>
              <a:gd name="T69" fmla="*/ 164 h 287"/>
              <a:gd name="T70" fmla="*/ 96 w 233"/>
              <a:gd name="T71" fmla="*/ 226 h 287"/>
              <a:gd name="T72" fmla="*/ 90 w 233"/>
              <a:gd name="T73" fmla="*/ 144 h 287"/>
              <a:gd name="T74" fmla="*/ 40 w 233"/>
              <a:gd name="T75" fmla="*/ 0 h 287"/>
              <a:gd name="T76" fmla="*/ 27 w 233"/>
              <a:gd name="T77" fmla="*/ 15 h 287"/>
              <a:gd name="T78" fmla="*/ 17 w 233"/>
              <a:gd name="T79" fmla="*/ 31 h 287"/>
              <a:gd name="T80" fmla="*/ 82 w 233"/>
              <a:gd name="T81" fmla="*/ 50 h 287"/>
              <a:gd name="T82" fmla="*/ 61 w 233"/>
              <a:gd name="T83" fmla="*/ 155 h 287"/>
              <a:gd name="T84" fmla="*/ 38 w 233"/>
              <a:gd name="T85" fmla="*/ 160 h 287"/>
              <a:gd name="T86" fmla="*/ 29 w 233"/>
              <a:gd name="T87" fmla="*/ 174 h 287"/>
              <a:gd name="T88" fmla="*/ 40 w 233"/>
              <a:gd name="T89" fmla="*/ 183 h 287"/>
              <a:gd name="T90" fmla="*/ 46 w 233"/>
              <a:gd name="T91" fmla="*/ 179 h 287"/>
              <a:gd name="T92" fmla="*/ 45 w 233"/>
              <a:gd name="T93" fmla="*/ 172 h 287"/>
              <a:gd name="T94" fmla="*/ 57 w 233"/>
              <a:gd name="T95" fmla="*/ 164 h 287"/>
              <a:gd name="T96" fmla="*/ 48 w 233"/>
              <a:gd name="T97" fmla="*/ 195 h 287"/>
              <a:gd name="T98" fmla="*/ 41 w 233"/>
              <a:gd name="T99" fmla="*/ 233 h 287"/>
              <a:gd name="T100" fmla="*/ 53 w 233"/>
              <a:gd name="T101" fmla="*/ 244 h 287"/>
              <a:gd name="T102" fmla="*/ 60 w 233"/>
              <a:gd name="T103" fmla="*/ 236 h 287"/>
              <a:gd name="T104" fmla="*/ 73 w 233"/>
              <a:gd name="T105" fmla="*/ 179 h 287"/>
              <a:gd name="T106" fmla="*/ 40 w 233"/>
              <a:gd name="T107" fmla="*/ 287 h 287"/>
              <a:gd name="T108" fmla="*/ 13 w 233"/>
              <a:gd name="T109" fmla="*/ 275 h 287"/>
              <a:gd name="T110" fmla="*/ 0 w 233"/>
              <a:gd name="T111" fmla="*/ 39 h 287"/>
              <a:gd name="T112" fmla="*/ 13 w 233"/>
              <a:gd name="T113" fmla="*/ 12 h 287"/>
              <a:gd name="T114" fmla="*/ 40 w 233"/>
              <a:gd name="T115" fmla="*/ 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33" h="287">
                <a:moveTo>
                  <a:pt x="164" y="0"/>
                </a:moveTo>
                <a:lnTo>
                  <a:pt x="233" y="0"/>
                </a:lnTo>
                <a:lnTo>
                  <a:pt x="233" y="14"/>
                </a:lnTo>
                <a:lnTo>
                  <a:pt x="164" y="14"/>
                </a:lnTo>
                <a:lnTo>
                  <a:pt x="164" y="0"/>
                </a:lnTo>
                <a:lnTo>
                  <a:pt x="164" y="0"/>
                </a:lnTo>
                <a:close/>
                <a:moveTo>
                  <a:pt x="164" y="50"/>
                </a:moveTo>
                <a:lnTo>
                  <a:pt x="233" y="50"/>
                </a:lnTo>
                <a:lnTo>
                  <a:pt x="233" y="248"/>
                </a:lnTo>
                <a:lnTo>
                  <a:pt x="233" y="248"/>
                </a:lnTo>
                <a:lnTo>
                  <a:pt x="232" y="256"/>
                </a:lnTo>
                <a:lnTo>
                  <a:pt x="229" y="263"/>
                </a:lnTo>
                <a:lnTo>
                  <a:pt x="226" y="270"/>
                </a:lnTo>
                <a:lnTo>
                  <a:pt x="221" y="275"/>
                </a:lnTo>
                <a:lnTo>
                  <a:pt x="216" y="280"/>
                </a:lnTo>
                <a:lnTo>
                  <a:pt x="209" y="285"/>
                </a:lnTo>
                <a:lnTo>
                  <a:pt x="202" y="286"/>
                </a:lnTo>
                <a:lnTo>
                  <a:pt x="194" y="287"/>
                </a:lnTo>
                <a:lnTo>
                  <a:pt x="164" y="287"/>
                </a:lnTo>
                <a:lnTo>
                  <a:pt x="164" y="226"/>
                </a:lnTo>
                <a:lnTo>
                  <a:pt x="164" y="226"/>
                </a:lnTo>
                <a:lnTo>
                  <a:pt x="168" y="225"/>
                </a:lnTo>
                <a:lnTo>
                  <a:pt x="168" y="225"/>
                </a:lnTo>
                <a:lnTo>
                  <a:pt x="174" y="222"/>
                </a:lnTo>
                <a:lnTo>
                  <a:pt x="179" y="218"/>
                </a:lnTo>
                <a:lnTo>
                  <a:pt x="183" y="213"/>
                </a:lnTo>
                <a:lnTo>
                  <a:pt x="187" y="207"/>
                </a:lnTo>
                <a:lnTo>
                  <a:pt x="187" y="207"/>
                </a:lnTo>
                <a:lnTo>
                  <a:pt x="191" y="199"/>
                </a:lnTo>
                <a:lnTo>
                  <a:pt x="194" y="191"/>
                </a:lnTo>
                <a:lnTo>
                  <a:pt x="195" y="183"/>
                </a:lnTo>
                <a:lnTo>
                  <a:pt x="195" y="175"/>
                </a:lnTo>
                <a:lnTo>
                  <a:pt x="195" y="175"/>
                </a:lnTo>
                <a:lnTo>
                  <a:pt x="195" y="163"/>
                </a:lnTo>
                <a:lnTo>
                  <a:pt x="194" y="157"/>
                </a:lnTo>
                <a:lnTo>
                  <a:pt x="191" y="155"/>
                </a:lnTo>
                <a:lnTo>
                  <a:pt x="189" y="151"/>
                </a:lnTo>
                <a:lnTo>
                  <a:pt x="186" y="149"/>
                </a:lnTo>
                <a:lnTo>
                  <a:pt x="182" y="148"/>
                </a:lnTo>
                <a:lnTo>
                  <a:pt x="178" y="148"/>
                </a:lnTo>
                <a:lnTo>
                  <a:pt x="178" y="148"/>
                </a:lnTo>
                <a:lnTo>
                  <a:pt x="171" y="149"/>
                </a:lnTo>
                <a:lnTo>
                  <a:pt x="164" y="152"/>
                </a:lnTo>
                <a:lnTo>
                  <a:pt x="172" y="117"/>
                </a:lnTo>
                <a:lnTo>
                  <a:pt x="164" y="118"/>
                </a:lnTo>
                <a:lnTo>
                  <a:pt x="164" y="50"/>
                </a:lnTo>
                <a:lnTo>
                  <a:pt x="164" y="50"/>
                </a:lnTo>
                <a:close/>
                <a:moveTo>
                  <a:pt x="164" y="211"/>
                </a:moveTo>
                <a:lnTo>
                  <a:pt x="164" y="211"/>
                </a:lnTo>
                <a:lnTo>
                  <a:pt x="167" y="210"/>
                </a:lnTo>
                <a:lnTo>
                  <a:pt x="170" y="207"/>
                </a:lnTo>
                <a:lnTo>
                  <a:pt x="175" y="199"/>
                </a:lnTo>
                <a:lnTo>
                  <a:pt x="175" y="199"/>
                </a:lnTo>
                <a:lnTo>
                  <a:pt x="179" y="187"/>
                </a:lnTo>
                <a:lnTo>
                  <a:pt x="180" y="175"/>
                </a:lnTo>
                <a:lnTo>
                  <a:pt x="180" y="175"/>
                </a:lnTo>
                <a:lnTo>
                  <a:pt x="179" y="165"/>
                </a:lnTo>
                <a:lnTo>
                  <a:pt x="178" y="163"/>
                </a:lnTo>
                <a:lnTo>
                  <a:pt x="175" y="160"/>
                </a:lnTo>
                <a:lnTo>
                  <a:pt x="175" y="160"/>
                </a:lnTo>
                <a:lnTo>
                  <a:pt x="172" y="159"/>
                </a:lnTo>
                <a:lnTo>
                  <a:pt x="172" y="159"/>
                </a:lnTo>
                <a:lnTo>
                  <a:pt x="167" y="159"/>
                </a:lnTo>
                <a:lnTo>
                  <a:pt x="167" y="159"/>
                </a:lnTo>
                <a:lnTo>
                  <a:pt x="164" y="160"/>
                </a:lnTo>
                <a:lnTo>
                  <a:pt x="164" y="211"/>
                </a:lnTo>
                <a:close/>
                <a:moveTo>
                  <a:pt x="133" y="0"/>
                </a:moveTo>
                <a:lnTo>
                  <a:pt x="164" y="0"/>
                </a:lnTo>
                <a:lnTo>
                  <a:pt x="164" y="14"/>
                </a:lnTo>
                <a:lnTo>
                  <a:pt x="133" y="14"/>
                </a:lnTo>
                <a:lnTo>
                  <a:pt x="133" y="0"/>
                </a:lnTo>
                <a:lnTo>
                  <a:pt x="133" y="0"/>
                </a:lnTo>
                <a:close/>
                <a:moveTo>
                  <a:pt x="133" y="50"/>
                </a:moveTo>
                <a:lnTo>
                  <a:pt x="164" y="50"/>
                </a:lnTo>
                <a:lnTo>
                  <a:pt x="164" y="118"/>
                </a:lnTo>
                <a:lnTo>
                  <a:pt x="149" y="119"/>
                </a:lnTo>
                <a:lnTo>
                  <a:pt x="133" y="192"/>
                </a:lnTo>
                <a:lnTo>
                  <a:pt x="133" y="122"/>
                </a:lnTo>
                <a:lnTo>
                  <a:pt x="136" y="111"/>
                </a:lnTo>
                <a:lnTo>
                  <a:pt x="136" y="111"/>
                </a:lnTo>
                <a:lnTo>
                  <a:pt x="133" y="110"/>
                </a:lnTo>
                <a:lnTo>
                  <a:pt x="133" y="50"/>
                </a:lnTo>
                <a:lnTo>
                  <a:pt x="133" y="50"/>
                </a:lnTo>
                <a:close/>
                <a:moveTo>
                  <a:pt x="164" y="287"/>
                </a:moveTo>
                <a:lnTo>
                  <a:pt x="133" y="287"/>
                </a:lnTo>
                <a:lnTo>
                  <a:pt x="133" y="218"/>
                </a:lnTo>
                <a:lnTo>
                  <a:pt x="133" y="218"/>
                </a:lnTo>
                <a:lnTo>
                  <a:pt x="137" y="222"/>
                </a:lnTo>
                <a:lnTo>
                  <a:pt x="137" y="222"/>
                </a:lnTo>
                <a:lnTo>
                  <a:pt x="140" y="224"/>
                </a:lnTo>
                <a:lnTo>
                  <a:pt x="143" y="226"/>
                </a:lnTo>
                <a:lnTo>
                  <a:pt x="152" y="228"/>
                </a:lnTo>
                <a:lnTo>
                  <a:pt x="152" y="228"/>
                </a:lnTo>
                <a:lnTo>
                  <a:pt x="164" y="226"/>
                </a:lnTo>
                <a:lnTo>
                  <a:pt x="164" y="287"/>
                </a:lnTo>
                <a:lnTo>
                  <a:pt x="164" y="287"/>
                </a:lnTo>
                <a:close/>
                <a:moveTo>
                  <a:pt x="164" y="160"/>
                </a:moveTo>
                <a:lnTo>
                  <a:pt x="164" y="160"/>
                </a:lnTo>
                <a:lnTo>
                  <a:pt x="163" y="161"/>
                </a:lnTo>
                <a:lnTo>
                  <a:pt x="153" y="201"/>
                </a:lnTo>
                <a:lnTo>
                  <a:pt x="153" y="201"/>
                </a:lnTo>
                <a:lnTo>
                  <a:pt x="153" y="205"/>
                </a:lnTo>
                <a:lnTo>
                  <a:pt x="153" y="205"/>
                </a:lnTo>
                <a:lnTo>
                  <a:pt x="153" y="207"/>
                </a:lnTo>
                <a:lnTo>
                  <a:pt x="156" y="210"/>
                </a:lnTo>
                <a:lnTo>
                  <a:pt x="159" y="211"/>
                </a:lnTo>
                <a:lnTo>
                  <a:pt x="161" y="211"/>
                </a:lnTo>
                <a:lnTo>
                  <a:pt x="161" y="211"/>
                </a:lnTo>
                <a:lnTo>
                  <a:pt x="164" y="211"/>
                </a:lnTo>
                <a:lnTo>
                  <a:pt x="164" y="160"/>
                </a:lnTo>
                <a:close/>
                <a:moveTo>
                  <a:pt x="96" y="0"/>
                </a:moveTo>
                <a:lnTo>
                  <a:pt x="133" y="0"/>
                </a:lnTo>
                <a:lnTo>
                  <a:pt x="133" y="14"/>
                </a:lnTo>
                <a:lnTo>
                  <a:pt x="96" y="14"/>
                </a:lnTo>
                <a:lnTo>
                  <a:pt x="96" y="0"/>
                </a:lnTo>
                <a:lnTo>
                  <a:pt x="96" y="0"/>
                </a:lnTo>
                <a:close/>
                <a:moveTo>
                  <a:pt x="96" y="50"/>
                </a:moveTo>
                <a:lnTo>
                  <a:pt x="133" y="50"/>
                </a:lnTo>
                <a:lnTo>
                  <a:pt x="133" y="110"/>
                </a:lnTo>
                <a:lnTo>
                  <a:pt x="133" y="110"/>
                </a:lnTo>
                <a:lnTo>
                  <a:pt x="124" y="109"/>
                </a:lnTo>
                <a:lnTo>
                  <a:pt x="124" y="109"/>
                </a:lnTo>
                <a:lnTo>
                  <a:pt x="117" y="110"/>
                </a:lnTo>
                <a:lnTo>
                  <a:pt x="110" y="111"/>
                </a:lnTo>
                <a:lnTo>
                  <a:pt x="103" y="115"/>
                </a:lnTo>
                <a:lnTo>
                  <a:pt x="96" y="121"/>
                </a:lnTo>
                <a:lnTo>
                  <a:pt x="96" y="50"/>
                </a:lnTo>
                <a:lnTo>
                  <a:pt x="96" y="50"/>
                </a:lnTo>
                <a:close/>
                <a:moveTo>
                  <a:pt x="133" y="287"/>
                </a:moveTo>
                <a:lnTo>
                  <a:pt x="96" y="287"/>
                </a:lnTo>
                <a:lnTo>
                  <a:pt x="96" y="226"/>
                </a:lnTo>
                <a:lnTo>
                  <a:pt x="111" y="226"/>
                </a:lnTo>
                <a:lnTo>
                  <a:pt x="133" y="122"/>
                </a:lnTo>
                <a:lnTo>
                  <a:pt x="133" y="192"/>
                </a:lnTo>
                <a:lnTo>
                  <a:pt x="132" y="198"/>
                </a:lnTo>
                <a:lnTo>
                  <a:pt x="132" y="198"/>
                </a:lnTo>
                <a:lnTo>
                  <a:pt x="132" y="207"/>
                </a:lnTo>
                <a:lnTo>
                  <a:pt x="132" y="207"/>
                </a:lnTo>
                <a:lnTo>
                  <a:pt x="132" y="213"/>
                </a:lnTo>
                <a:lnTo>
                  <a:pt x="133" y="218"/>
                </a:lnTo>
                <a:lnTo>
                  <a:pt x="133" y="287"/>
                </a:lnTo>
                <a:lnTo>
                  <a:pt x="133" y="287"/>
                </a:lnTo>
                <a:close/>
                <a:moveTo>
                  <a:pt x="96" y="186"/>
                </a:moveTo>
                <a:lnTo>
                  <a:pt x="101" y="169"/>
                </a:lnTo>
                <a:lnTo>
                  <a:pt x="101" y="169"/>
                </a:lnTo>
                <a:lnTo>
                  <a:pt x="96" y="168"/>
                </a:lnTo>
                <a:lnTo>
                  <a:pt x="96" y="186"/>
                </a:lnTo>
                <a:lnTo>
                  <a:pt x="96" y="186"/>
                </a:lnTo>
                <a:close/>
                <a:moveTo>
                  <a:pt x="96" y="160"/>
                </a:moveTo>
                <a:lnTo>
                  <a:pt x="96" y="160"/>
                </a:lnTo>
                <a:lnTo>
                  <a:pt x="102" y="163"/>
                </a:lnTo>
                <a:lnTo>
                  <a:pt x="111" y="119"/>
                </a:lnTo>
                <a:lnTo>
                  <a:pt x="111" y="119"/>
                </a:lnTo>
                <a:lnTo>
                  <a:pt x="105" y="125"/>
                </a:lnTo>
                <a:lnTo>
                  <a:pt x="96" y="133"/>
                </a:lnTo>
                <a:lnTo>
                  <a:pt x="96" y="160"/>
                </a:lnTo>
                <a:close/>
                <a:moveTo>
                  <a:pt x="82" y="0"/>
                </a:moveTo>
                <a:lnTo>
                  <a:pt x="96" y="0"/>
                </a:lnTo>
                <a:lnTo>
                  <a:pt x="96" y="14"/>
                </a:lnTo>
                <a:lnTo>
                  <a:pt x="82" y="14"/>
                </a:lnTo>
                <a:lnTo>
                  <a:pt x="82" y="0"/>
                </a:lnTo>
                <a:lnTo>
                  <a:pt x="82" y="0"/>
                </a:lnTo>
                <a:close/>
                <a:moveTo>
                  <a:pt x="82" y="50"/>
                </a:moveTo>
                <a:lnTo>
                  <a:pt x="96" y="50"/>
                </a:lnTo>
                <a:lnTo>
                  <a:pt x="96" y="121"/>
                </a:lnTo>
                <a:lnTo>
                  <a:pt x="96" y="121"/>
                </a:lnTo>
                <a:lnTo>
                  <a:pt x="96" y="122"/>
                </a:lnTo>
                <a:lnTo>
                  <a:pt x="96" y="122"/>
                </a:lnTo>
                <a:lnTo>
                  <a:pt x="82" y="137"/>
                </a:lnTo>
                <a:lnTo>
                  <a:pt x="82" y="50"/>
                </a:lnTo>
                <a:lnTo>
                  <a:pt x="82" y="50"/>
                </a:lnTo>
                <a:close/>
                <a:moveTo>
                  <a:pt x="96" y="287"/>
                </a:moveTo>
                <a:lnTo>
                  <a:pt x="82" y="287"/>
                </a:lnTo>
                <a:lnTo>
                  <a:pt x="82" y="164"/>
                </a:lnTo>
                <a:lnTo>
                  <a:pt x="82" y="164"/>
                </a:lnTo>
                <a:lnTo>
                  <a:pt x="90" y="165"/>
                </a:lnTo>
                <a:lnTo>
                  <a:pt x="96" y="168"/>
                </a:lnTo>
                <a:lnTo>
                  <a:pt x="96" y="186"/>
                </a:lnTo>
                <a:lnTo>
                  <a:pt x="88" y="226"/>
                </a:lnTo>
                <a:lnTo>
                  <a:pt x="96" y="226"/>
                </a:lnTo>
                <a:lnTo>
                  <a:pt x="96" y="287"/>
                </a:lnTo>
                <a:lnTo>
                  <a:pt x="96" y="287"/>
                </a:lnTo>
                <a:close/>
                <a:moveTo>
                  <a:pt x="96" y="133"/>
                </a:moveTo>
                <a:lnTo>
                  <a:pt x="96" y="133"/>
                </a:lnTo>
                <a:lnTo>
                  <a:pt x="90" y="144"/>
                </a:lnTo>
                <a:lnTo>
                  <a:pt x="83" y="157"/>
                </a:lnTo>
                <a:lnTo>
                  <a:pt x="83" y="157"/>
                </a:lnTo>
                <a:lnTo>
                  <a:pt x="96" y="160"/>
                </a:lnTo>
                <a:lnTo>
                  <a:pt x="96" y="133"/>
                </a:lnTo>
                <a:close/>
                <a:moveTo>
                  <a:pt x="40" y="0"/>
                </a:moveTo>
                <a:lnTo>
                  <a:pt x="82" y="0"/>
                </a:lnTo>
                <a:lnTo>
                  <a:pt x="82" y="14"/>
                </a:lnTo>
                <a:lnTo>
                  <a:pt x="36" y="14"/>
                </a:lnTo>
                <a:lnTo>
                  <a:pt x="36" y="14"/>
                </a:lnTo>
                <a:lnTo>
                  <a:pt x="27" y="15"/>
                </a:lnTo>
                <a:lnTo>
                  <a:pt x="22" y="19"/>
                </a:lnTo>
                <a:lnTo>
                  <a:pt x="18" y="25"/>
                </a:lnTo>
                <a:lnTo>
                  <a:pt x="17" y="31"/>
                </a:lnTo>
                <a:lnTo>
                  <a:pt x="17" y="31"/>
                </a:lnTo>
                <a:lnTo>
                  <a:pt x="17" y="31"/>
                </a:lnTo>
                <a:lnTo>
                  <a:pt x="18" y="39"/>
                </a:lnTo>
                <a:lnTo>
                  <a:pt x="22" y="45"/>
                </a:lnTo>
                <a:lnTo>
                  <a:pt x="27" y="49"/>
                </a:lnTo>
                <a:lnTo>
                  <a:pt x="36" y="50"/>
                </a:lnTo>
                <a:lnTo>
                  <a:pt x="82" y="50"/>
                </a:lnTo>
                <a:lnTo>
                  <a:pt x="82" y="137"/>
                </a:lnTo>
                <a:lnTo>
                  <a:pt x="82" y="137"/>
                </a:lnTo>
                <a:lnTo>
                  <a:pt x="69" y="155"/>
                </a:lnTo>
                <a:lnTo>
                  <a:pt x="69" y="155"/>
                </a:lnTo>
                <a:lnTo>
                  <a:pt x="61" y="155"/>
                </a:lnTo>
                <a:lnTo>
                  <a:pt x="61" y="155"/>
                </a:lnTo>
                <a:lnTo>
                  <a:pt x="48" y="156"/>
                </a:lnTo>
                <a:lnTo>
                  <a:pt x="42" y="157"/>
                </a:lnTo>
                <a:lnTo>
                  <a:pt x="38" y="160"/>
                </a:lnTo>
                <a:lnTo>
                  <a:pt x="38" y="160"/>
                </a:lnTo>
                <a:lnTo>
                  <a:pt x="34" y="163"/>
                </a:lnTo>
                <a:lnTo>
                  <a:pt x="31" y="167"/>
                </a:lnTo>
                <a:lnTo>
                  <a:pt x="29" y="169"/>
                </a:lnTo>
                <a:lnTo>
                  <a:pt x="29" y="174"/>
                </a:lnTo>
                <a:lnTo>
                  <a:pt x="29" y="174"/>
                </a:lnTo>
                <a:lnTo>
                  <a:pt x="29" y="178"/>
                </a:lnTo>
                <a:lnTo>
                  <a:pt x="31" y="180"/>
                </a:lnTo>
                <a:lnTo>
                  <a:pt x="31" y="180"/>
                </a:lnTo>
                <a:lnTo>
                  <a:pt x="34" y="182"/>
                </a:lnTo>
                <a:lnTo>
                  <a:pt x="40" y="183"/>
                </a:lnTo>
                <a:lnTo>
                  <a:pt x="40" y="183"/>
                </a:lnTo>
                <a:lnTo>
                  <a:pt x="42" y="183"/>
                </a:lnTo>
                <a:lnTo>
                  <a:pt x="45" y="182"/>
                </a:lnTo>
                <a:lnTo>
                  <a:pt x="45" y="182"/>
                </a:lnTo>
                <a:lnTo>
                  <a:pt x="46" y="179"/>
                </a:lnTo>
                <a:lnTo>
                  <a:pt x="48" y="178"/>
                </a:lnTo>
                <a:lnTo>
                  <a:pt x="48" y="178"/>
                </a:lnTo>
                <a:lnTo>
                  <a:pt x="46" y="174"/>
                </a:lnTo>
                <a:lnTo>
                  <a:pt x="46" y="174"/>
                </a:lnTo>
                <a:lnTo>
                  <a:pt x="45" y="172"/>
                </a:lnTo>
                <a:lnTo>
                  <a:pt x="45" y="172"/>
                </a:lnTo>
                <a:lnTo>
                  <a:pt x="48" y="168"/>
                </a:lnTo>
                <a:lnTo>
                  <a:pt x="52" y="165"/>
                </a:lnTo>
                <a:lnTo>
                  <a:pt x="52" y="165"/>
                </a:lnTo>
                <a:lnTo>
                  <a:pt x="57" y="164"/>
                </a:lnTo>
                <a:lnTo>
                  <a:pt x="64" y="164"/>
                </a:lnTo>
                <a:lnTo>
                  <a:pt x="64" y="164"/>
                </a:lnTo>
                <a:lnTo>
                  <a:pt x="54" y="182"/>
                </a:lnTo>
                <a:lnTo>
                  <a:pt x="54" y="182"/>
                </a:lnTo>
                <a:lnTo>
                  <a:pt x="48" y="195"/>
                </a:lnTo>
                <a:lnTo>
                  <a:pt x="44" y="207"/>
                </a:lnTo>
                <a:lnTo>
                  <a:pt x="41" y="218"/>
                </a:lnTo>
                <a:lnTo>
                  <a:pt x="41" y="228"/>
                </a:lnTo>
                <a:lnTo>
                  <a:pt x="41" y="228"/>
                </a:lnTo>
                <a:lnTo>
                  <a:pt x="41" y="233"/>
                </a:lnTo>
                <a:lnTo>
                  <a:pt x="42" y="237"/>
                </a:lnTo>
                <a:lnTo>
                  <a:pt x="45" y="240"/>
                </a:lnTo>
                <a:lnTo>
                  <a:pt x="49" y="243"/>
                </a:lnTo>
                <a:lnTo>
                  <a:pt x="49" y="243"/>
                </a:lnTo>
                <a:lnTo>
                  <a:pt x="53" y="244"/>
                </a:lnTo>
                <a:lnTo>
                  <a:pt x="61" y="244"/>
                </a:lnTo>
                <a:lnTo>
                  <a:pt x="61" y="244"/>
                </a:lnTo>
                <a:lnTo>
                  <a:pt x="60" y="240"/>
                </a:lnTo>
                <a:lnTo>
                  <a:pt x="60" y="236"/>
                </a:lnTo>
                <a:lnTo>
                  <a:pt x="60" y="236"/>
                </a:lnTo>
                <a:lnTo>
                  <a:pt x="61" y="221"/>
                </a:lnTo>
                <a:lnTo>
                  <a:pt x="61" y="221"/>
                </a:lnTo>
                <a:lnTo>
                  <a:pt x="64" y="207"/>
                </a:lnTo>
                <a:lnTo>
                  <a:pt x="68" y="194"/>
                </a:lnTo>
                <a:lnTo>
                  <a:pt x="73" y="179"/>
                </a:lnTo>
                <a:lnTo>
                  <a:pt x="80" y="164"/>
                </a:lnTo>
                <a:lnTo>
                  <a:pt x="80" y="164"/>
                </a:lnTo>
                <a:lnTo>
                  <a:pt x="82" y="164"/>
                </a:lnTo>
                <a:lnTo>
                  <a:pt x="82" y="287"/>
                </a:lnTo>
                <a:lnTo>
                  <a:pt x="40" y="287"/>
                </a:lnTo>
                <a:lnTo>
                  <a:pt x="40" y="287"/>
                </a:lnTo>
                <a:lnTo>
                  <a:pt x="31" y="286"/>
                </a:lnTo>
                <a:lnTo>
                  <a:pt x="25" y="285"/>
                </a:lnTo>
                <a:lnTo>
                  <a:pt x="18" y="280"/>
                </a:lnTo>
                <a:lnTo>
                  <a:pt x="13" y="275"/>
                </a:lnTo>
                <a:lnTo>
                  <a:pt x="7" y="270"/>
                </a:lnTo>
                <a:lnTo>
                  <a:pt x="4" y="263"/>
                </a:lnTo>
                <a:lnTo>
                  <a:pt x="2" y="256"/>
                </a:lnTo>
                <a:lnTo>
                  <a:pt x="0" y="248"/>
                </a:lnTo>
                <a:lnTo>
                  <a:pt x="0" y="39"/>
                </a:lnTo>
                <a:lnTo>
                  <a:pt x="0" y="39"/>
                </a:lnTo>
                <a:lnTo>
                  <a:pt x="2" y="31"/>
                </a:lnTo>
                <a:lnTo>
                  <a:pt x="4" y="25"/>
                </a:lnTo>
                <a:lnTo>
                  <a:pt x="7" y="18"/>
                </a:lnTo>
                <a:lnTo>
                  <a:pt x="13" y="12"/>
                </a:lnTo>
                <a:lnTo>
                  <a:pt x="18" y="7"/>
                </a:lnTo>
                <a:lnTo>
                  <a:pt x="25" y="4"/>
                </a:lnTo>
                <a:lnTo>
                  <a:pt x="31" y="2"/>
                </a:lnTo>
                <a:lnTo>
                  <a:pt x="40" y="0"/>
                </a:lnTo>
                <a:lnTo>
                  <a:pt x="40" y="0"/>
                </a:lnTo>
                <a:close/>
              </a:path>
            </a:pathLst>
          </a:custGeom>
          <a:solidFill>
            <a:srgbClr val="F246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914114"/>
            <a:endParaRPr lang="zh-CN" altLang="en-US" sz="1900">
              <a:solidFill>
                <a:prstClr val="black"/>
              </a:solidFill>
              <a:latin typeface="Impact"/>
              <a:ea typeface="微软雅黑"/>
            </a:endParaRPr>
          </a:p>
        </p:txBody>
      </p:sp>
      <p:sp>
        <p:nvSpPr>
          <p:cNvPr id="244" name="Freeform 171"/>
          <p:cNvSpPr>
            <a:spLocks noEditPoints="1"/>
          </p:cNvSpPr>
          <p:nvPr/>
        </p:nvSpPr>
        <p:spPr bwMode="auto">
          <a:xfrm>
            <a:off x="1404891" y="2271294"/>
            <a:ext cx="458357" cy="460947"/>
          </a:xfrm>
          <a:custGeom>
            <a:avLst/>
            <a:gdLst>
              <a:gd name="T0" fmla="*/ 337 w 354"/>
              <a:gd name="T1" fmla="*/ 299 h 356"/>
              <a:gd name="T2" fmla="*/ 352 w 354"/>
              <a:gd name="T3" fmla="*/ 91 h 356"/>
              <a:gd name="T4" fmla="*/ 339 w 354"/>
              <a:gd name="T5" fmla="*/ 154 h 356"/>
              <a:gd name="T6" fmla="*/ 333 w 354"/>
              <a:gd name="T7" fmla="*/ 150 h 356"/>
              <a:gd name="T8" fmla="*/ 333 w 354"/>
              <a:gd name="T9" fmla="*/ 206 h 356"/>
              <a:gd name="T10" fmla="*/ 289 w 354"/>
              <a:gd name="T11" fmla="*/ 221 h 356"/>
              <a:gd name="T12" fmla="*/ 306 w 354"/>
              <a:gd name="T13" fmla="*/ 244 h 356"/>
              <a:gd name="T14" fmla="*/ 283 w 354"/>
              <a:gd name="T15" fmla="*/ 267 h 356"/>
              <a:gd name="T16" fmla="*/ 306 w 354"/>
              <a:gd name="T17" fmla="*/ 338 h 356"/>
              <a:gd name="T18" fmla="*/ 283 w 354"/>
              <a:gd name="T19" fmla="*/ 59 h 356"/>
              <a:gd name="T20" fmla="*/ 317 w 354"/>
              <a:gd name="T21" fmla="*/ 59 h 356"/>
              <a:gd name="T22" fmla="*/ 271 w 354"/>
              <a:gd name="T23" fmla="*/ 47 h 356"/>
              <a:gd name="T24" fmla="*/ 263 w 354"/>
              <a:gd name="T25" fmla="*/ 12 h 356"/>
              <a:gd name="T26" fmla="*/ 272 w 354"/>
              <a:gd name="T27" fmla="*/ 223 h 356"/>
              <a:gd name="T28" fmla="*/ 283 w 354"/>
              <a:gd name="T29" fmla="*/ 68 h 356"/>
              <a:gd name="T30" fmla="*/ 272 w 354"/>
              <a:gd name="T31" fmla="*/ 264 h 356"/>
              <a:gd name="T32" fmla="*/ 274 w 354"/>
              <a:gd name="T33" fmla="*/ 356 h 356"/>
              <a:gd name="T34" fmla="*/ 263 w 354"/>
              <a:gd name="T35" fmla="*/ 28 h 356"/>
              <a:gd name="T36" fmla="*/ 259 w 354"/>
              <a:gd name="T37" fmla="*/ 50 h 356"/>
              <a:gd name="T38" fmla="*/ 236 w 354"/>
              <a:gd name="T39" fmla="*/ 50 h 356"/>
              <a:gd name="T40" fmla="*/ 230 w 354"/>
              <a:gd name="T41" fmla="*/ 28 h 356"/>
              <a:gd name="T42" fmla="*/ 263 w 354"/>
              <a:gd name="T43" fmla="*/ 68 h 356"/>
              <a:gd name="T44" fmla="*/ 263 w 354"/>
              <a:gd name="T45" fmla="*/ 231 h 356"/>
              <a:gd name="T46" fmla="*/ 228 w 354"/>
              <a:gd name="T47" fmla="*/ 269 h 356"/>
              <a:gd name="T48" fmla="*/ 228 w 354"/>
              <a:gd name="T49" fmla="*/ 216 h 356"/>
              <a:gd name="T50" fmla="*/ 263 w 354"/>
              <a:gd name="T51" fmla="*/ 348 h 356"/>
              <a:gd name="T52" fmla="*/ 228 w 354"/>
              <a:gd name="T53" fmla="*/ 28 h 356"/>
              <a:gd name="T54" fmla="*/ 225 w 354"/>
              <a:gd name="T55" fmla="*/ 49 h 356"/>
              <a:gd name="T56" fmla="*/ 228 w 354"/>
              <a:gd name="T57" fmla="*/ 4 h 356"/>
              <a:gd name="T58" fmla="*/ 179 w 354"/>
              <a:gd name="T59" fmla="*/ 68 h 356"/>
              <a:gd name="T60" fmla="*/ 228 w 354"/>
              <a:gd name="T61" fmla="*/ 216 h 356"/>
              <a:gd name="T62" fmla="*/ 228 w 354"/>
              <a:gd name="T63" fmla="*/ 299 h 356"/>
              <a:gd name="T64" fmla="*/ 133 w 354"/>
              <a:gd name="T65" fmla="*/ 43 h 356"/>
              <a:gd name="T66" fmla="*/ 126 w 354"/>
              <a:gd name="T67" fmla="*/ 4 h 356"/>
              <a:gd name="T68" fmla="*/ 179 w 354"/>
              <a:gd name="T69" fmla="*/ 68 h 356"/>
              <a:gd name="T70" fmla="*/ 179 w 354"/>
              <a:gd name="T71" fmla="*/ 242 h 356"/>
              <a:gd name="T72" fmla="*/ 171 w 354"/>
              <a:gd name="T73" fmla="*/ 162 h 356"/>
              <a:gd name="T74" fmla="*/ 115 w 354"/>
              <a:gd name="T75" fmla="*/ 31 h 356"/>
              <a:gd name="T76" fmla="*/ 123 w 354"/>
              <a:gd name="T77" fmla="*/ 50 h 356"/>
              <a:gd name="T78" fmla="*/ 100 w 354"/>
              <a:gd name="T79" fmla="*/ 43 h 356"/>
              <a:gd name="T80" fmla="*/ 90 w 354"/>
              <a:gd name="T81" fmla="*/ 12 h 356"/>
              <a:gd name="T82" fmla="*/ 126 w 354"/>
              <a:gd name="T83" fmla="*/ 96 h 356"/>
              <a:gd name="T84" fmla="*/ 90 w 354"/>
              <a:gd name="T85" fmla="*/ 256 h 356"/>
              <a:gd name="T86" fmla="*/ 126 w 354"/>
              <a:gd name="T87" fmla="*/ 162 h 356"/>
              <a:gd name="T88" fmla="*/ 90 w 354"/>
              <a:gd name="T89" fmla="*/ 348 h 356"/>
              <a:gd name="T90" fmla="*/ 79 w 354"/>
              <a:gd name="T91" fmla="*/ 39 h 356"/>
              <a:gd name="T92" fmla="*/ 71 w 354"/>
              <a:gd name="T93" fmla="*/ 20 h 356"/>
              <a:gd name="T94" fmla="*/ 90 w 354"/>
              <a:gd name="T95" fmla="*/ 162 h 356"/>
              <a:gd name="T96" fmla="*/ 90 w 354"/>
              <a:gd name="T97" fmla="*/ 68 h 356"/>
              <a:gd name="T98" fmla="*/ 81 w 354"/>
              <a:gd name="T99" fmla="*/ 264 h 356"/>
              <a:gd name="T100" fmla="*/ 84 w 354"/>
              <a:gd name="T101" fmla="*/ 353 h 356"/>
              <a:gd name="T102" fmla="*/ 37 w 354"/>
              <a:gd name="T103" fmla="*/ 59 h 356"/>
              <a:gd name="T104" fmla="*/ 71 w 354"/>
              <a:gd name="T105" fmla="*/ 20 h 356"/>
              <a:gd name="T106" fmla="*/ 54 w 354"/>
              <a:gd name="T107" fmla="*/ 227 h 356"/>
              <a:gd name="T108" fmla="*/ 50 w 354"/>
              <a:gd name="T109" fmla="*/ 257 h 356"/>
              <a:gd name="T110" fmla="*/ 16 w 354"/>
              <a:gd name="T111" fmla="*/ 299 h 356"/>
              <a:gd name="T112" fmla="*/ 71 w 354"/>
              <a:gd name="T113" fmla="*/ 68 h 356"/>
              <a:gd name="T114" fmla="*/ 49 w 354"/>
              <a:gd name="T115" fmla="*/ 345 h 356"/>
              <a:gd name="T116" fmla="*/ 20 w 354"/>
              <a:gd name="T117" fmla="*/ 150 h 356"/>
              <a:gd name="T118" fmla="*/ 16 w 354"/>
              <a:gd name="T119" fmla="*/ 154 h 356"/>
              <a:gd name="T120" fmla="*/ 0 w 354"/>
              <a:gd name="T121" fmla="*/ 95 h 356"/>
              <a:gd name="T122" fmla="*/ 16 w 354"/>
              <a:gd name="T123" fmla="*/ 96 h 356"/>
              <a:gd name="T124" fmla="*/ 16 w 354"/>
              <a:gd name="T125" fmla="*/ 21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4" h="356">
                <a:moveTo>
                  <a:pt x="337" y="299"/>
                </a:moveTo>
                <a:lnTo>
                  <a:pt x="337" y="210"/>
                </a:lnTo>
                <a:lnTo>
                  <a:pt x="337" y="210"/>
                </a:lnTo>
                <a:lnTo>
                  <a:pt x="340" y="215"/>
                </a:lnTo>
                <a:lnTo>
                  <a:pt x="341" y="222"/>
                </a:lnTo>
                <a:lnTo>
                  <a:pt x="341" y="299"/>
                </a:lnTo>
                <a:lnTo>
                  <a:pt x="337" y="299"/>
                </a:lnTo>
                <a:lnTo>
                  <a:pt x="337" y="299"/>
                </a:lnTo>
                <a:close/>
                <a:moveTo>
                  <a:pt x="337" y="154"/>
                </a:moveTo>
                <a:lnTo>
                  <a:pt x="337" y="96"/>
                </a:lnTo>
                <a:lnTo>
                  <a:pt x="337" y="96"/>
                </a:lnTo>
                <a:lnTo>
                  <a:pt x="339" y="95"/>
                </a:lnTo>
                <a:lnTo>
                  <a:pt x="348" y="91"/>
                </a:lnTo>
                <a:lnTo>
                  <a:pt x="348" y="91"/>
                </a:lnTo>
                <a:lnTo>
                  <a:pt x="350" y="91"/>
                </a:lnTo>
                <a:lnTo>
                  <a:pt x="352" y="91"/>
                </a:lnTo>
                <a:lnTo>
                  <a:pt x="354" y="93"/>
                </a:lnTo>
                <a:lnTo>
                  <a:pt x="354" y="95"/>
                </a:lnTo>
                <a:lnTo>
                  <a:pt x="354" y="142"/>
                </a:lnTo>
                <a:lnTo>
                  <a:pt x="354" y="142"/>
                </a:lnTo>
                <a:lnTo>
                  <a:pt x="352" y="147"/>
                </a:lnTo>
                <a:lnTo>
                  <a:pt x="350" y="149"/>
                </a:lnTo>
                <a:lnTo>
                  <a:pt x="348" y="150"/>
                </a:lnTo>
                <a:lnTo>
                  <a:pt x="339" y="154"/>
                </a:lnTo>
                <a:lnTo>
                  <a:pt x="339" y="154"/>
                </a:lnTo>
                <a:lnTo>
                  <a:pt x="337" y="154"/>
                </a:lnTo>
                <a:lnTo>
                  <a:pt x="337" y="154"/>
                </a:lnTo>
                <a:close/>
                <a:moveTo>
                  <a:pt x="337" y="96"/>
                </a:moveTo>
                <a:lnTo>
                  <a:pt x="337" y="154"/>
                </a:lnTo>
                <a:lnTo>
                  <a:pt x="337" y="154"/>
                </a:lnTo>
                <a:lnTo>
                  <a:pt x="335" y="153"/>
                </a:lnTo>
                <a:lnTo>
                  <a:pt x="333" y="150"/>
                </a:lnTo>
                <a:lnTo>
                  <a:pt x="333" y="103"/>
                </a:lnTo>
                <a:lnTo>
                  <a:pt x="333" y="103"/>
                </a:lnTo>
                <a:lnTo>
                  <a:pt x="335" y="99"/>
                </a:lnTo>
                <a:lnTo>
                  <a:pt x="337" y="96"/>
                </a:lnTo>
                <a:lnTo>
                  <a:pt x="337" y="96"/>
                </a:lnTo>
                <a:close/>
                <a:moveTo>
                  <a:pt x="337" y="210"/>
                </a:moveTo>
                <a:lnTo>
                  <a:pt x="337" y="210"/>
                </a:lnTo>
                <a:lnTo>
                  <a:pt x="333" y="206"/>
                </a:lnTo>
                <a:lnTo>
                  <a:pt x="329" y="202"/>
                </a:lnTo>
                <a:lnTo>
                  <a:pt x="324" y="199"/>
                </a:lnTo>
                <a:lnTo>
                  <a:pt x="317" y="199"/>
                </a:lnTo>
                <a:lnTo>
                  <a:pt x="317" y="68"/>
                </a:lnTo>
                <a:lnTo>
                  <a:pt x="283" y="68"/>
                </a:lnTo>
                <a:lnTo>
                  <a:pt x="283" y="221"/>
                </a:lnTo>
                <a:lnTo>
                  <a:pt x="283" y="221"/>
                </a:lnTo>
                <a:lnTo>
                  <a:pt x="289" y="221"/>
                </a:lnTo>
                <a:lnTo>
                  <a:pt x="293" y="222"/>
                </a:lnTo>
                <a:lnTo>
                  <a:pt x="297" y="225"/>
                </a:lnTo>
                <a:lnTo>
                  <a:pt x="299" y="227"/>
                </a:lnTo>
                <a:lnTo>
                  <a:pt x="302" y="230"/>
                </a:lnTo>
                <a:lnTo>
                  <a:pt x="305" y="234"/>
                </a:lnTo>
                <a:lnTo>
                  <a:pt x="306" y="239"/>
                </a:lnTo>
                <a:lnTo>
                  <a:pt x="306" y="244"/>
                </a:lnTo>
                <a:lnTo>
                  <a:pt x="306" y="244"/>
                </a:lnTo>
                <a:lnTo>
                  <a:pt x="306" y="248"/>
                </a:lnTo>
                <a:lnTo>
                  <a:pt x="305" y="253"/>
                </a:lnTo>
                <a:lnTo>
                  <a:pt x="302" y="257"/>
                </a:lnTo>
                <a:lnTo>
                  <a:pt x="299" y="260"/>
                </a:lnTo>
                <a:lnTo>
                  <a:pt x="297" y="262"/>
                </a:lnTo>
                <a:lnTo>
                  <a:pt x="293" y="265"/>
                </a:lnTo>
                <a:lnTo>
                  <a:pt x="289" y="267"/>
                </a:lnTo>
                <a:lnTo>
                  <a:pt x="283" y="267"/>
                </a:lnTo>
                <a:lnTo>
                  <a:pt x="283" y="299"/>
                </a:lnTo>
                <a:lnTo>
                  <a:pt x="337" y="299"/>
                </a:lnTo>
                <a:lnTo>
                  <a:pt x="337" y="210"/>
                </a:lnTo>
                <a:lnTo>
                  <a:pt x="337" y="210"/>
                </a:lnTo>
                <a:close/>
                <a:moveTo>
                  <a:pt x="283" y="356"/>
                </a:moveTo>
                <a:lnTo>
                  <a:pt x="283" y="314"/>
                </a:lnTo>
                <a:lnTo>
                  <a:pt x="306" y="314"/>
                </a:lnTo>
                <a:lnTo>
                  <a:pt x="306" y="338"/>
                </a:lnTo>
                <a:lnTo>
                  <a:pt x="306" y="338"/>
                </a:lnTo>
                <a:lnTo>
                  <a:pt x="305" y="345"/>
                </a:lnTo>
                <a:lnTo>
                  <a:pt x="301" y="350"/>
                </a:lnTo>
                <a:lnTo>
                  <a:pt x="295" y="355"/>
                </a:lnTo>
                <a:lnTo>
                  <a:pt x="289" y="356"/>
                </a:lnTo>
                <a:lnTo>
                  <a:pt x="283" y="356"/>
                </a:lnTo>
                <a:lnTo>
                  <a:pt x="283" y="356"/>
                </a:lnTo>
                <a:close/>
                <a:moveTo>
                  <a:pt x="283" y="59"/>
                </a:moveTo>
                <a:lnTo>
                  <a:pt x="283" y="20"/>
                </a:lnTo>
                <a:lnTo>
                  <a:pt x="283" y="20"/>
                </a:lnTo>
                <a:lnTo>
                  <a:pt x="298" y="30"/>
                </a:lnTo>
                <a:lnTo>
                  <a:pt x="309" y="38"/>
                </a:lnTo>
                <a:lnTo>
                  <a:pt x="313" y="43"/>
                </a:lnTo>
                <a:lnTo>
                  <a:pt x="316" y="49"/>
                </a:lnTo>
                <a:lnTo>
                  <a:pt x="317" y="54"/>
                </a:lnTo>
                <a:lnTo>
                  <a:pt x="317" y="59"/>
                </a:lnTo>
                <a:lnTo>
                  <a:pt x="283" y="59"/>
                </a:lnTo>
                <a:close/>
                <a:moveTo>
                  <a:pt x="283" y="20"/>
                </a:moveTo>
                <a:lnTo>
                  <a:pt x="283" y="59"/>
                </a:lnTo>
                <a:lnTo>
                  <a:pt x="263" y="59"/>
                </a:lnTo>
                <a:lnTo>
                  <a:pt x="263" y="50"/>
                </a:lnTo>
                <a:lnTo>
                  <a:pt x="263" y="50"/>
                </a:lnTo>
                <a:lnTo>
                  <a:pt x="268" y="50"/>
                </a:lnTo>
                <a:lnTo>
                  <a:pt x="271" y="47"/>
                </a:lnTo>
                <a:lnTo>
                  <a:pt x="274" y="43"/>
                </a:lnTo>
                <a:lnTo>
                  <a:pt x="275" y="39"/>
                </a:lnTo>
                <a:lnTo>
                  <a:pt x="275" y="39"/>
                </a:lnTo>
                <a:lnTo>
                  <a:pt x="274" y="35"/>
                </a:lnTo>
                <a:lnTo>
                  <a:pt x="271" y="31"/>
                </a:lnTo>
                <a:lnTo>
                  <a:pt x="268" y="28"/>
                </a:lnTo>
                <a:lnTo>
                  <a:pt x="263" y="28"/>
                </a:lnTo>
                <a:lnTo>
                  <a:pt x="263" y="12"/>
                </a:lnTo>
                <a:lnTo>
                  <a:pt x="263" y="12"/>
                </a:lnTo>
                <a:lnTo>
                  <a:pt x="283" y="20"/>
                </a:lnTo>
                <a:lnTo>
                  <a:pt x="283" y="20"/>
                </a:lnTo>
                <a:close/>
                <a:moveTo>
                  <a:pt x="283" y="68"/>
                </a:moveTo>
                <a:lnTo>
                  <a:pt x="283" y="221"/>
                </a:lnTo>
                <a:lnTo>
                  <a:pt x="283" y="221"/>
                </a:lnTo>
                <a:lnTo>
                  <a:pt x="278" y="221"/>
                </a:lnTo>
                <a:lnTo>
                  <a:pt x="272" y="223"/>
                </a:lnTo>
                <a:lnTo>
                  <a:pt x="267" y="227"/>
                </a:lnTo>
                <a:lnTo>
                  <a:pt x="263" y="231"/>
                </a:lnTo>
                <a:lnTo>
                  <a:pt x="263" y="162"/>
                </a:lnTo>
                <a:lnTo>
                  <a:pt x="272" y="162"/>
                </a:lnTo>
                <a:lnTo>
                  <a:pt x="272" y="96"/>
                </a:lnTo>
                <a:lnTo>
                  <a:pt x="263" y="96"/>
                </a:lnTo>
                <a:lnTo>
                  <a:pt x="263" y="68"/>
                </a:lnTo>
                <a:lnTo>
                  <a:pt x="283" y="68"/>
                </a:lnTo>
                <a:lnTo>
                  <a:pt x="283" y="68"/>
                </a:lnTo>
                <a:close/>
                <a:moveTo>
                  <a:pt x="283" y="267"/>
                </a:moveTo>
                <a:lnTo>
                  <a:pt x="283" y="299"/>
                </a:lnTo>
                <a:lnTo>
                  <a:pt x="263" y="299"/>
                </a:lnTo>
                <a:lnTo>
                  <a:pt x="263" y="256"/>
                </a:lnTo>
                <a:lnTo>
                  <a:pt x="263" y="256"/>
                </a:lnTo>
                <a:lnTo>
                  <a:pt x="267" y="260"/>
                </a:lnTo>
                <a:lnTo>
                  <a:pt x="272" y="264"/>
                </a:lnTo>
                <a:lnTo>
                  <a:pt x="278" y="267"/>
                </a:lnTo>
                <a:lnTo>
                  <a:pt x="283" y="267"/>
                </a:lnTo>
                <a:lnTo>
                  <a:pt x="283" y="267"/>
                </a:lnTo>
                <a:close/>
                <a:moveTo>
                  <a:pt x="283" y="314"/>
                </a:moveTo>
                <a:lnTo>
                  <a:pt x="283" y="356"/>
                </a:lnTo>
                <a:lnTo>
                  <a:pt x="278" y="356"/>
                </a:lnTo>
                <a:lnTo>
                  <a:pt x="278" y="356"/>
                </a:lnTo>
                <a:lnTo>
                  <a:pt x="274" y="356"/>
                </a:lnTo>
                <a:lnTo>
                  <a:pt x="270" y="353"/>
                </a:lnTo>
                <a:lnTo>
                  <a:pt x="267" y="352"/>
                </a:lnTo>
                <a:lnTo>
                  <a:pt x="263" y="348"/>
                </a:lnTo>
                <a:lnTo>
                  <a:pt x="263" y="314"/>
                </a:lnTo>
                <a:lnTo>
                  <a:pt x="283" y="314"/>
                </a:lnTo>
                <a:close/>
                <a:moveTo>
                  <a:pt x="263" y="12"/>
                </a:moveTo>
                <a:lnTo>
                  <a:pt x="263" y="28"/>
                </a:lnTo>
                <a:lnTo>
                  <a:pt x="263" y="28"/>
                </a:lnTo>
                <a:lnTo>
                  <a:pt x="259" y="28"/>
                </a:lnTo>
                <a:lnTo>
                  <a:pt x="256" y="31"/>
                </a:lnTo>
                <a:lnTo>
                  <a:pt x="253" y="35"/>
                </a:lnTo>
                <a:lnTo>
                  <a:pt x="252" y="39"/>
                </a:lnTo>
                <a:lnTo>
                  <a:pt x="252" y="39"/>
                </a:lnTo>
                <a:lnTo>
                  <a:pt x="253" y="43"/>
                </a:lnTo>
                <a:lnTo>
                  <a:pt x="256" y="47"/>
                </a:lnTo>
                <a:lnTo>
                  <a:pt x="259" y="50"/>
                </a:lnTo>
                <a:lnTo>
                  <a:pt x="263" y="50"/>
                </a:lnTo>
                <a:lnTo>
                  <a:pt x="263" y="59"/>
                </a:lnTo>
                <a:lnTo>
                  <a:pt x="228" y="59"/>
                </a:lnTo>
                <a:lnTo>
                  <a:pt x="228" y="50"/>
                </a:lnTo>
                <a:lnTo>
                  <a:pt x="228" y="50"/>
                </a:lnTo>
                <a:lnTo>
                  <a:pt x="230" y="50"/>
                </a:lnTo>
                <a:lnTo>
                  <a:pt x="230" y="50"/>
                </a:lnTo>
                <a:lnTo>
                  <a:pt x="236" y="50"/>
                </a:lnTo>
                <a:lnTo>
                  <a:pt x="238" y="47"/>
                </a:lnTo>
                <a:lnTo>
                  <a:pt x="241" y="43"/>
                </a:lnTo>
                <a:lnTo>
                  <a:pt x="243" y="39"/>
                </a:lnTo>
                <a:lnTo>
                  <a:pt x="243" y="39"/>
                </a:lnTo>
                <a:lnTo>
                  <a:pt x="241" y="35"/>
                </a:lnTo>
                <a:lnTo>
                  <a:pt x="238" y="31"/>
                </a:lnTo>
                <a:lnTo>
                  <a:pt x="236" y="28"/>
                </a:lnTo>
                <a:lnTo>
                  <a:pt x="230" y="28"/>
                </a:lnTo>
                <a:lnTo>
                  <a:pt x="230" y="28"/>
                </a:lnTo>
                <a:lnTo>
                  <a:pt x="228" y="28"/>
                </a:lnTo>
                <a:lnTo>
                  <a:pt x="228" y="4"/>
                </a:lnTo>
                <a:lnTo>
                  <a:pt x="228" y="4"/>
                </a:lnTo>
                <a:lnTo>
                  <a:pt x="247" y="8"/>
                </a:lnTo>
                <a:lnTo>
                  <a:pt x="263" y="12"/>
                </a:lnTo>
                <a:lnTo>
                  <a:pt x="263" y="12"/>
                </a:lnTo>
                <a:close/>
                <a:moveTo>
                  <a:pt x="263" y="68"/>
                </a:moveTo>
                <a:lnTo>
                  <a:pt x="263" y="96"/>
                </a:lnTo>
                <a:lnTo>
                  <a:pt x="228" y="96"/>
                </a:lnTo>
                <a:lnTo>
                  <a:pt x="228" y="68"/>
                </a:lnTo>
                <a:lnTo>
                  <a:pt x="263" y="68"/>
                </a:lnTo>
                <a:lnTo>
                  <a:pt x="263" y="68"/>
                </a:lnTo>
                <a:close/>
                <a:moveTo>
                  <a:pt x="263" y="162"/>
                </a:moveTo>
                <a:lnTo>
                  <a:pt x="263" y="231"/>
                </a:lnTo>
                <a:lnTo>
                  <a:pt x="263" y="231"/>
                </a:lnTo>
                <a:lnTo>
                  <a:pt x="262" y="237"/>
                </a:lnTo>
                <a:lnTo>
                  <a:pt x="260" y="244"/>
                </a:lnTo>
                <a:lnTo>
                  <a:pt x="260" y="244"/>
                </a:lnTo>
                <a:lnTo>
                  <a:pt x="262" y="250"/>
                </a:lnTo>
                <a:lnTo>
                  <a:pt x="263" y="256"/>
                </a:lnTo>
                <a:lnTo>
                  <a:pt x="263" y="299"/>
                </a:lnTo>
                <a:lnTo>
                  <a:pt x="228" y="299"/>
                </a:lnTo>
                <a:lnTo>
                  <a:pt x="228" y="269"/>
                </a:lnTo>
                <a:lnTo>
                  <a:pt x="229" y="269"/>
                </a:lnTo>
                <a:lnTo>
                  <a:pt x="229" y="253"/>
                </a:lnTo>
                <a:lnTo>
                  <a:pt x="228" y="253"/>
                </a:lnTo>
                <a:lnTo>
                  <a:pt x="228" y="242"/>
                </a:lnTo>
                <a:lnTo>
                  <a:pt x="229" y="242"/>
                </a:lnTo>
                <a:lnTo>
                  <a:pt x="229" y="227"/>
                </a:lnTo>
                <a:lnTo>
                  <a:pt x="228" y="227"/>
                </a:lnTo>
                <a:lnTo>
                  <a:pt x="228" y="216"/>
                </a:lnTo>
                <a:lnTo>
                  <a:pt x="229" y="216"/>
                </a:lnTo>
                <a:lnTo>
                  <a:pt x="229" y="200"/>
                </a:lnTo>
                <a:lnTo>
                  <a:pt x="228" y="200"/>
                </a:lnTo>
                <a:lnTo>
                  <a:pt x="228" y="162"/>
                </a:lnTo>
                <a:lnTo>
                  <a:pt x="263" y="162"/>
                </a:lnTo>
                <a:lnTo>
                  <a:pt x="263" y="162"/>
                </a:lnTo>
                <a:close/>
                <a:moveTo>
                  <a:pt x="263" y="314"/>
                </a:moveTo>
                <a:lnTo>
                  <a:pt x="263" y="348"/>
                </a:lnTo>
                <a:lnTo>
                  <a:pt x="263" y="348"/>
                </a:lnTo>
                <a:lnTo>
                  <a:pt x="262" y="344"/>
                </a:lnTo>
                <a:lnTo>
                  <a:pt x="260" y="338"/>
                </a:lnTo>
                <a:lnTo>
                  <a:pt x="260" y="314"/>
                </a:lnTo>
                <a:lnTo>
                  <a:pt x="263" y="314"/>
                </a:lnTo>
                <a:close/>
                <a:moveTo>
                  <a:pt x="228" y="4"/>
                </a:moveTo>
                <a:lnTo>
                  <a:pt x="228" y="28"/>
                </a:lnTo>
                <a:lnTo>
                  <a:pt x="228" y="28"/>
                </a:lnTo>
                <a:lnTo>
                  <a:pt x="225" y="30"/>
                </a:lnTo>
                <a:lnTo>
                  <a:pt x="222" y="32"/>
                </a:lnTo>
                <a:lnTo>
                  <a:pt x="221" y="35"/>
                </a:lnTo>
                <a:lnTo>
                  <a:pt x="220" y="39"/>
                </a:lnTo>
                <a:lnTo>
                  <a:pt x="220" y="39"/>
                </a:lnTo>
                <a:lnTo>
                  <a:pt x="221" y="43"/>
                </a:lnTo>
                <a:lnTo>
                  <a:pt x="222" y="46"/>
                </a:lnTo>
                <a:lnTo>
                  <a:pt x="225" y="49"/>
                </a:lnTo>
                <a:lnTo>
                  <a:pt x="228" y="50"/>
                </a:lnTo>
                <a:lnTo>
                  <a:pt x="228" y="59"/>
                </a:lnTo>
                <a:lnTo>
                  <a:pt x="179" y="59"/>
                </a:lnTo>
                <a:lnTo>
                  <a:pt x="179" y="0"/>
                </a:lnTo>
                <a:lnTo>
                  <a:pt x="179" y="0"/>
                </a:lnTo>
                <a:lnTo>
                  <a:pt x="203" y="1"/>
                </a:lnTo>
                <a:lnTo>
                  <a:pt x="228" y="4"/>
                </a:lnTo>
                <a:lnTo>
                  <a:pt x="228" y="4"/>
                </a:lnTo>
                <a:close/>
                <a:moveTo>
                  <a:pt x="228" y="68"/>
                </a:moveTo>
                <a:lnTo>
                  <a:pt x="228" y="96"/>
                </a:lnTo>
                <a:lnTo>
                  <a:pt x="183" y="96"/>
                </a:lnTo>
                <a:lnTo>
                  <a:pt x="183" y="162"/>
                </a:lnTo>
                <a:lnTo>
                  <a:pt x="228" y="162"/>
                </a:lnTo>
                <a:lnTo>
                  <a:pt x="228" y="200"/>
                </a:lnTo>
                <a:lnTo>
                  <a:pt x="179" y="200"/>
                </a:lnTo>
                <a:lnTo>
                  <a:pt x="179" y="68"/>
                </a:lnTo>
                <a:lnTo>
                  <a:pt x="228" y="68"/>
                </a:lnTo>
                <a:lnTo>
                  <a:pt x="228" y="68"/>
                </a:lnTo>
                <a:close/>
                <a:moveTo>
                  <a:pt x="228" y="216"/>
                </a:moveTo>
                <a:lnTo>
                  <a:pt x="228" y="227"/>
                </a:lnTo>
                <a:lnTo>
                  <a:pt x="179" y="227"/>
                </a:lnTo>
                <a:lnTo>
                  <a:pt x="179" y="216"/>
                </a:lnTo>
                <a:lnTo>
                  <a:pt x="228" y="216"/>
                </a:lnTo>
                <a:lnTo>
                  <a:pt x="228" y="216"/>
                </a:lnTo>
                <a:close/>
                <a:moveTo>
                  <a:pt x="228" y="242"/>
                </a:moveTo>
                <a:lnTo>
                  <a:pt x="228" y="253"/>
                </a:lnTo>
                <a:lnTo>
                  <a:pt x="179" y="253"/>
                </a:lnTo>
                <a:lnTo>
                  <a:pt x="179" y="242"/>
                </a:lnTo>
                <a:lnTo>
                  <a:pt x="228" y="242"/>
                </a:lnTo>
                <a:lnTo>
                  <a:pt x="228" y="242"/>
                </a:lnTo>
                <a:close/>
                <a:moveTo>
                  <a:pt x="228" y="269"/>
                </a:moveTo>
                <a:lnTo>
                  <a:pt x="228" y="299"/>
                </a:lnTo>
                <a:lnTo>
                  <a:pt x="179" y="299"/>
                </a:lnTo>
                <a:lnTo>
                  <a:pt x="179" y="269"/>
                </a:lnTo>
                <a:lnTo>
                  <a:pt x="228" y="269"/>
                </a:lnTo>
                <a:close/>
                <a:moveTo>
                  <a:pt x="126" y="50"/>
                </a:moveTo>
                <a:lnTo>
                  <a:pt x="126" y="50"/>
                </a:lnTo>
                <a:lnTo>
                  <a:pt x="129" y="49"/>
                </a:lnTo>
                <a:lnTo>
                  <a:pt x="132" y="46"/>
                </a:lnTo>
                <a:lnTo>
                  <a:pt x="133" y="43"/>
                </a:lnTo>
                <a:lnTo>
                  <a:pt x="134" y="39"/>
                </a:lnTo>
                <a:lnTo>
                  <a:pt x="134" y="39"/>
                </a:lnTo>
                <a:lnTo>
                  <a:pt x="133" y="35"/>
                </a:lnTo>
                <a:lnTo>
                  <a:pt x="132" y="32"/>
                </a:lnTo>
                <a:lnTo>
                  <a:pt x="129" y="30"/>
                </a:lnTo>
                <a:lnTo>
                  <a:pt x="126" y="28"/>
                </a:lnTo>
                <a:lnTo>
                  <a:pt x="126" y="4"/>
                </a:lnTo>
                <a:lnTo>
                  <a:pt x="126" y="4"/>
                </a:lnTo>
                <a:lnTo>
                  <a:pt x="150" y="1"/>
                </a:lnTo>
                <a:lnTo>
                  <a:pt x="176" y="0"/>
                </a:lnTo>
                <a:lnTo>
                  <a:pt x="179" y="0"/>
                </a:lnTo>
                <a:lnTo>
                  <a:pt x="179" y="59"/>
                </a:lnTo>
                <a:lnTo>
                  <a:pt x="126" y="59"/>
                </a:lnTo>
                <a:lnTo>
                  <a:pt x="126" y="50"/>
                </a:lnTo>
                <a:lnTo>
                  <a:pt x="126" y="50"/>
                </a:lnTo>
                <a:close/>
                <a:moveTo>
                  <a:pt x="179" y="68"/>
                </a:moveTo>
                <a:lnTo>
                  <a:pt x="179" y="200"/>
                </a:lnTo>
                <a:lnTo>
                  <a:pt x="127" y="200"/>
                </a:lnTo>
                <a:lnTo>
                  <a:pt x="127" y="216"/>
                </a:lnTo>
                <a:lnTo>
                  <a:pt x="179" y="216"/>
                </a:lnTo>
                <a:lnTo>
                  <a:pt x="179" y="227"/>
                </a:lnTo>
                <a:lnTo>
                  <a:pt x="127" y="227"/>
                </a:lnTo>
                <a:lnTo>
                  <a:pt x="127" y="242"/>
                </a:lnTo>
                <a:lnTo>
                  <a:pt x="179" y="242"/>
                </a:lnTo>
                <a:lnTo>
                  <a:pt x="179" y="253"/>
                </a:lnTo>
                <a:lnTo>
                  <a:pt x="127" y="253"/>
                </a:lnTo>
                <a:lnTo>
                  <a:pt x="127" y="269"/>
                </a:lnTo>
                <a:lnTo>
                  <a:pt x="179" y="269"/>
                </a:lnTo>
                <a:lnTo>
                  <a:pt x="179" y="299"/>
                </a:lnTo>
                <a:lnTo>
                  <a:pt x="126" y="299"/>
                </a:lnTo>
                <a:lnTo>
                  <a:pt x="126" y="162"/>
                </a:lnTo>
                <a:lnTo>
                  <a:pt x="171" y="162"/>
                </a:lnTo>
                <a:lnTo>
                  <a:pt x="171" y="96"/>
                </a:lnTo>
                <a:lnTo>
                  <a:pt x="126" y="96"/>
                </a:lnTo>
                <a:lnTo>
                  <a:pt x="126" y="68"/>
                </a:lnTo>
                <a:lnTo>
                  <a:pt x="179" y="68"/>
                </a:lnTo>
                <a:close/>
                <a:moveTo>
                  <a:pt x="123" y="28"/>
                </a:moveTo>
                <a:lnTo>
                  <a:pt x="123" y="28"/>
                </a:lnTo>
                <a:lnTo>
                  <a:pt x="118" y="28"/>
                </a:lnTo>
                <a:lnTo>
                  <a:pt x="115" y="31"/>
                </a:lnTo>
                <a:lnTo>
                  <a:pt x="113" y="35"/>
                </a:lnTo>
                <a:lnTo>
                  <a:pt x="111" y="39"/>
                </a:lnTo>
                <a:lnTo>
                  <a:pt x="111" y="39"/>
                </a:lnTo>
                <a:lnTo>
                  <a:pt x="113" y="43"/>
                </a:lnTo>
                <a:lnTo>
                  <a:pt x="115" y="47"/>
                </a:lnTo>
                <a:lnTo>
                  <a:pt x="118" y="50"/>
                </a:lnTo>
                <a:lnTo>
                  <a:pt x="123" y="50"/>
                </a:lnTo>
                <a:lnTo>
                  <a:pt x="123" y="50"/>
                </a:lnTo>
                <a:lnTo>
                  <a:pt x="126" y="50"/>
                </a:lnTo>
                <a:lnTo>
                  <a:pt x="126" y="59"/>
                </a:lnTo>
                <a:lnTo>
                  <a:pt x="90" y="59"/>
                </a:lnTo>
                <a:lnTo>
                  <a:pt x="90" y="50"/>
                </a:lnTo>
                <a:lnTo>
                  <a:pt x="90" y="50"/>
                </a:lnTo>
                <a:lnTo>
                  <a:pt x="95" y="50"/>
                </a:lnTo>
                <a:lnTo>
                  <a:pt x="98" y="47"/>
                </a:lnTo>
                <a:lnTo>
                  <a:pt x="100" y="43"/>
                </a:lnTo>
                <a:lnTo>
                  <a:pt x="102" y="39"/>
                </a:lnTo>
                <a:lnTo>
                  <a:pt x="102" y="39"/>
                </a:lnTo>
                <a:lnTo>
                  <a:pt x="100" y="35"/>
                </a:lnTo>
                <a:lnTo>
                  <a:pt x="98" y="31"/>
                </a:lnTo>
                <a:lnTo>
                  <a:pt x="95" y="28"/>
                </a:lnTo>
                <a:lnTo>
                  <a:pt x="90" y="28"/>
                </a:lnTo>
                <a:lnTo>
                  <a:pt x="90" y="12"/>
                </a:lnTo>
                <a:lnTo>
                  <a:pt x="90" y="12"/>
                </a:lnTo>
                <a:lnTo>
                  <a:pt x="107" y="8"/>
                </a:lnTo>
                <a:lnTo>
                  <a:pt x="126" y="4"/>
                </a:lnTo>
                <a:lnTo>
                  <a:pt x="126" y="28"/>
                </a:lnTo>
                <a:lnTo>
                  <a:pt x="126" y="28"/>
                </a:lnTo>
                <a:lnTo>
                  <a:pt x="123" y="28"/>
                </a:lnTo>
                <a:lnTo>
                  <a:pt x="123" y="28"/>
                </a:lnTo>
                <a:close/>
                <a:moveTo>
                  <a:pt x="126" y="68"/>
                </a:moveTo>
                <a:lnTo>
                  <a:pt x="126" y="96"/>
                </a:lnTo>
                <a:lnTo>
                  <a:pt x="90" y="96"/>
                </a:lnTo>
                <a:lnTo>
                  <a:pt x="90" y="68"/>
                </a:lnTo>
                <a:lnTo>
                  <a:pt x="126" y="68"/>
                </a:lnTo>
                <a:lnTo>
                  <a:pt x="126" y="68"/>
                </a:lnTo>
                <a:close/>
                <a:moveTo>
                  <a:pt x="126" y="162"/>
                </a:moveTo>
                <a:lnTo>
                  <a:pt x="126" y="299"/>
                </a:lnTo>
                <a:lnTo>
                  <a:pt x="90" y="299"/>
                </a:lnTo>
                <a:lnTo>
                  <a:pt x="90" y="256"/>
                </a:lnTo>
                <a:lnTo>
                  <a:pt x="90" y="256"/>
                </a:lnTo>
                <a:lnTo>
                  <a:pt x="92" y="250"/>
                </a:lnTo>
                <a:lnTo>
                  <a:pt x="94" y="244"/>
                </a:lnTo>
                <a:lnTo>
                  <a:pt x="94" y="244"/>
                </a:lnTo>
                <a:lnTo>
                  <a:pt x="92" y="237"/>
                </a:lnTo>
                <a:lnTo>
                  <a:pt x="90" y="231"/>
                </a:lnTo>
                <a:lnTo>
                  <a:pt x="90" y="162"/>
                </a:lnTo>
                <a:lnTo>
                  <a:pt x="126" y="162"/>
                </a:lnTo>
                <a:lnTo>
                  <a:pt x="126" y="162"/>
                </a:lnTo>
                <a:close/>
                <a:moveTo>
                  <a:pt x="90" y="348"/>
                </a:moveTo>
                <a:lnTo>
                  <a:pt x="90" y="314"/>
                </a:lnTo>
                <a:lnTo>
                  <a:pt x="94" y="314"/>
                </a:lnTo>
                <a:lnTo>
                  <a:pt x="94" y="338"/>
                </a:lnTo>
                <a:lnTo>
                  <a:pt x="94" y="338"/>
                </a:lnTo>
                <a:lnTo>
                  <a:pt x="92" y="344"/>
                </a:lnTo>
                <a:lnTo>
                  <a:pt x="90" y="348"/>
                </a:lnTo>
                <a:lnTo>
                  <a:pt x="90" y="348"/>
                </a:lnTo>
                <a:close/>
                <a:moveTo>
                  <a:pt x="90" y="12"/>
                </a:moveTo>
                <a:lnTo>
                  <a:pt x="90" y="28"/>
                </a:lnTo>
                <a:lnTo>
                  <a:pt x="90" y="28"/>
                </a:lnTo>
                <a:lnTo>
                  <a:pt x="85" y="28"/>
                </a:lnTo>
                <a:lnTo>
                  <a:pt x="83" y="31"/>
                </a:lnTo>
                <a:lnTo>
                  <a:pt x="80" y="35"/>
                </a:lnTo>
                <a:lnTo>
                  <a:pt x="79" y="39"/>
                </a:lnTo>
                <a:lnTo>
                  <a:pt x="79" y="39"/>
                </a:lnTo>
                <a:lnTo>
                  <a:pt x="80" y="43"/>
                </a:lnTo>
                <a:lnTo>
                  <a:pt x="83" y="47"/>
                </a:lnTo>
                <a:lnTo>
                  <a:pt x="85" y="50"/>
                </a:lnTo>
                <a:lnTo>
                  <a:pt x="90" y="50"/>
                </a:lnTo>
                <a:lnTo>
                  <a:pt x="90" y="59"/>
                </a:lnTo>
                <a:lnTo>
                  <a:pt x="71" y="59"/>
                </a:lnTo>
                <a:lnTo>
                  <a:pt x="71" y="20"/>
                </a:lnTo>
                <a:lnTo>
                  <a:pt x="71" y="20"/>
                </a:lnTo>
                <a:lnTo>
                  <a:pt x="90" y="12"/>
                </a:lnTo>
                <a:lnTo>
                  <a:pt x="90" y="12"/>
                </a:lnTo>
                <a:close/>
                <a:moveTo>
                  <a:pt x="90" y="68"/>
                </a:moveTo>
                <a:lnTo>
                  <a:pt x="90" y="96"/>
                </a:lnTo>
                <a:lnTo>
                  <a:pt x="81" y="96"/>
                </a:lnTo>
                <a:lnTo>
                  <a:pt x="81" y="162"/>
                </a:lnTo>
                <a:lnTo>
                  <a:pt x="90" y="162"/>
                </a:lnTo>
                <a:lnTo>
                  <a:pt x="90" y="231"/>
                </a:lnTo>
                <a:lnTo>
                  <a:pt x="90" y="231"/>
                </a:lnTo>
                <a:lnTo>
                  <a:pt x="87" y="227"/>
                </a:lnTo>
                <a:lnTo>
                  <a:pt x="81" y="223"/>
                </a:lnTo>
                <a:lnTo>
                  <a:pt x="76" y="221"/>
                </a:lnTo>
                <a:lnTo>
                  <a:pt x="71" y="221"/>
                </a:lnTo>
                <a:lnTo>
                  <a:pt x="71" y="68"/>
                </a:lnTo>
                <a:lnTo>
                  <a:pt x="90" y="68"/>
                </a:lnTo>
                <a:lnTo>
                  <a:pt x="90" y="68"/>
                </a:lnTo>
                <a:close/>
                <a:moveTo>
                  <a:pt x="90" y="256"/>
                </a:moveTo>
                <a:lnTo>
                  <a:pt x="90" y="299"/>
                </a:lnTo>
                <a:lnTo>
                  <a:pt x="71" y="299"/>
                </a:lnTo>
                <a:lnTo>
                  <a:pt x="71" y="267"/>
                </a:lnTo>
                <a:lnTo>
                  <a:pt x="71" y="267"/>
                </a:lnTo>
                <a:lnTo>
                  <a:pt x="76" y="267"/>
                </a:lnTo>
                <a:lnTo>
                  <a:pt x="81" y="264"/>
                </a:lnTo>
                <a:lnTo>
                  <a:pt x="87" y="260"/>
                </a:lnTo>
                <a:lnTo>
                  <a:pt x="90" y="256"/>
                </a:lnTo>
                <a:lnTo>
                  <a:pt x="90" y="256"/>
                </a:lnTo>
                <a:close/>
                <a:moveTo>
                  <a:pt x="90" y="314"/>
                </a:moveTo>
                <a:lnTo>
                  <a:pt x="90" y="348"/>
                </a:lnTo>
                <a:lnTo>
                  <a:pt x="90" y="348"/>
                </a:lnTo>
                <a:lnTo>
                  <a:pt x="87" y="352"/>
                </a:lnTo>
                <a:lnTo>
                  <a:pt x="84" y="353"/>
                </a:lnTo>
                <a:lnTo>
                  <a:pt x="80" y="356"/>
                </a:lnTo>
                <a:lnTo>
                  <a:pt x="75" y="356"/>
                </a:lnTo>
                <a:lnTo>
                  <a:pt x="71" y="356"/>
                </a:lnTo>
                <a:lnTo>
                  <a:pt x="71" y="314"/>
                </a:lnTo>
                <a:lnTo>
                  <a:pt x="90" y="314"/>
                </a:lnTo>
                <a:close/>
                <a:moveTo>
                  <a:pt x="71" y="20"/>
                </a:moveTo>
                <a:lnTo>
                  <a:pt x="71" y="59"/>
                </a:lnTo>
                <a:lnTo>
                  <a:pt x="37" y="59"/>
                </a:lnTo>
                <a:lnTo>
                  <a:pt x="37" y="59"/>
                </a:lnTo>
                <a:lnTo>
                  <a:pt x="37" y="54"/>
                </a:lnTo>
                <a:lnTo>
                  <a:pt x="38" y="49"/>
                </a:lnTo>
                <a:lnTo>
                  <a:pt x="41" y="43"/>
                </a:lnTo>
                <a:lnTo>
                  <a:pt x="45" y="38"/>
                </a:lnTo>
                <a:lnTo>
                  <a:pt x="56" y="30"/>
                </a:lnTo>
                <a:lnTo>
                  <a:pt x="71" y="20"/>
                </a:lnTo>
                <a:lnTo>
                  <a:pt x="71" y="20"/>
                </a:lnTo>
                <a:close/>
                <a:moveTo>
                  <a:pt x="71" y="68"/>
                </a:moveTo>
                <a:lnTo>
                  <a:pt x="71" y="221"/>
                </a:lnTo>
                <a:lnTo>
                  <a:pt x="71" y="221"/>
                </a:lnTo>
                <a:lnTo>
                  <a:pt x="71" y="221"/>
                </a:lnTo>
                <a:lnTo>
                  <a:pt x="65" y="221"/>
                </a:lnTo>
                <a:lnTo>
                  <a:pt x="61" y="222"/>
                </a:lnTo>
                <a:lnTo>
                  <a:pt x="57" y="225"/>
                </a:lnTo>
                <a:lnTo>
                  <a:pt x="54" y="227"/>
                </a:lnTo>
                <a:lnTo>
                  <a:pt x="50" y="230"/>
                </a:lnTo>
                <a:lnTo>
                  <a:pt x="49" y="234"/>
                </a:lnTo>
                <a:lnTo>
                  <a:pt x="48" y="239"/>
                </a:lnTo>
                <a:lnTo>
                  <a:pt x="48" y="244"/>
                </a:lnTo>
                <a:lnTo>
                  <a:pt x="48" y="244"/>
                </a:lnTo>
                <a:lnTo>
                  <a:pt x="48" y="248"/>
                </a:lnTo>
                <a:lnTo>
                  <a:pt x="49" y="253"/>
                </a:lnTo>
                <a:lnTo>
                  <a:pt x="50" y="257"/>
                </a:lnTo>
                <a:lnTo>
                  <a:pt x="54" y="260"/>
                </a:lnTo>
                <a:lnTo>
                  <a:pt x="57" y="262"/>
                </a:lnTo>
                <a:lnTo>
                  <a:pt x="61" y="265"/>
                </a:lnTo>
                <a:lnTo>
                  <a:pt x="65" y="267"/>
                </a:lnTo>
                <a:lnTo>
                  <a:pt x="71" y="267"/>
                </a:lnTo>
                <a:lnTo>
                  <a:pt x="71" y="267"/>
                </a:lnTo>
                <a:lnTo>
                  <a:pt x="71" y="299"/>
                </a:lnTo>
                <a:lnTo>
                  <a:pt x="16" y="299"/>
                </a:lnTo>
                <a:lnTo>
                  <a:pt x="16" y="210"/>
                </a:lnTo>
                <a:lnTo>
                  <a:pt x="16" y="210"/>
                </a:lnTo>
                <a:lnTo>
                  <a:pt x="20" y="206"/>
                </a:lnTo>
                <a:lnTo>
                  <a:pt x="25" y="202"/>
                </a:lnTo>
                <a:lnTo>
                  <a:pt x="30" y="199"/>
                </a:lnTo>
                <a:lnTo>
                  <a:pt x="37" y="199"/>
                </a:lnTo>
                <a:lnTo>
                  <a:pt x="37" y="68"/>
                </a:lnTo>
                <a:lnTo>
                  <a:pt x="71" y="68"/>
                </a:lnTo>
                <a:lnTo>
                  <a:pt x="71" y="68"/>
                </a:lnTo>
                <a:close/>
                <a:moveTo>
                  <a:pt x="71" y="314"/>
                </a:moveTo>
                <a:lnTo>
                  <a:pt x="71" y="356"/>
                </a:lnTo>
                <a:lnTo>
                  <a:pt x="65" y="356"/>
                </a:lnTo>
                <a:lnTo>
                  <a:pt x="65" y="356"/>
                </a:lnTo>
                <a:lnTo>
                  <a:pt x="58" y="355"/>
                </a:lnTo>
                <a:lnTo>
                  <a:pt x="53" y="350"/>
                </a:lnTo>
                <a:lnTo>
                  <a:pt x="49" y="345"/>
                </a:lnTo>
                <a:lnTo>
                  <a:pt x="48" y="338"/>
                </a:lnTo>
                <a:lnTo>
                  <a:pt x="48" y="314"/>
                </a:lnTo>
                <a:lnTo>
                  <a:pt x="71" y="314"/>
                </a:lnTo>
                <a:lnTo>
                  <a:pt x="71" y="314"/>
                </a:lnTo>
                <a:close/>
                <a:moveTo>
                  <a:pt x="16" y="154"/>
                </a:moveTo>
                <a:lnTo>
                  <a:pt x="16" y="154"/>
                </a:lnTo>
                <a:lnTo>
                  <a:pt x="19" y="153"/>
                </a:lnTo>
                <a:lnTo>
                  <a:pt x="20" y="150"/>
                </a:lnTo>
                <a:lnTo>
                  <a:pt x="20" y="103"/>
                </a:lnTo>
                <a:lnTo>
                  <a:pt x="20" y="103"/>
                </a:lnTo>
                <a:lnTo>
                  <a:pt x="19" y="99"/>
                </a:lnTo>
                <a:lnTo>
                  <a:pt x="16" y="96"/>
                </a:lnTo>
                <a:lnTo>
                  <a:pt x="16" y="154"/>
                </a:lnTo>
                <a:close/>
                <a:moveTo>
                  <a:pt x="16" y="96"/>
                </a:moveTo>
                <a:lnTo>
                  <a:pt x="16" y="154"/>
                </a:lnTo>
                <a:lnTo>
                  <a:pt x="16" y="154"/>
                </a:lnTo>
                <a:lnTo>
                  <a:pt x="15" y="154"/>
                </a:lnTo>
                <a:lnTo>
                  <a:pt x="6" y="150"/>
                </a:lnTo>
                <a:lnTo>
                  <a:pt x="6" y="150"/>
                </a:lnTo>
                <a:lnTo>
                  <a:pt x="4" y="149"/>
                </a:lnTo>
                <a:lnTo>
                  <a:pt x="2" y="147"/>
                </a:lnTo>
                <a:lnTo>
                  <a:pt x="0" y="142"/>
                </a:lnTo>
                <a:lnTo>
                  <a:pt x="0" y="95"/>
                </a:lnTo>
                <a:lnTo>
                  <a:pt x="0" y="95"/>
                </a:lnTo>
                <a:lnTo>
                  <a:pt x="0" y="93"/>
                </a:lnTo>
                <a:lnTo>
                  <a:pt x="2" y="91"/>
                </a:lnTo>
                <a:lnTo>
                  <a:pt x="4" y="91"/>
                </a:lnTo>
                <a:lnTo>
                  <a:pt x="6" y="91"/>
                </a:lnTo>
                <a:lnTo>
                  <a:pt x="15" y="95"/>
                </a:lnTo>
                <a:lnTo>
                  <a:pt x="15" y="95"/>
                </a:lnTo>
                <a:lnTo>
                  <a:pt x="16" y="96"/>
                </a:lnTo>
                <a:lnTo>
                  <a:pt x="16" y="96"/>
                </a:lnTo>
                <a:close/>
                <a:moveTo>
                  <a:pt x="16" y="210"/>
                </a:moveTo>
                <a:lnTo>
                  <a:pt x="16" y="299"/>
                </a:lnTo>
                <a:lnTo>
                  <a:pt x="12" y="299"/>
                </a:lnTo>
                <a:lnTo>
                  <a:pt x="12" y="222"/>
                </a:lnTo>
                <a:lnTo>
                  <a:pt x="12" y="222"/>
                </a:lnTo>
                <a:lnTo>
                  <a:pt x="14" y="215"/>
                </a:lnTo>
                <a:lnTo>
                  <a:pt x="16" y="210"/>
                </a:lnTo>
                <a:lnTo>
                  <a:pt x="16" y="210"/>
                </a:lnTo>
                <a:close/>
              </a:path>
            </a:pathLst>
          </a:custGeom>
          <a:solidFill>
            <a:srgbClr val="F246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914114"/>
            <a:endParaRPr lang="zh-CN" altLang="en-US" sz="1900">
              <a:solidFill>
                <a:prstClr val="black"/>
              </a:solidFill>
              <a:latin typeface="Impact"/>
              <a:ea typeface="微软雅黑"/>
            </a:endParaRPr>
          </a:p>
        </p:txBody>
      </p:sp>
      <p:sp>
        <p:nvSpPr>
          <p:cNvPr id="245" name="Freeform 172"/>
          <p:cNvSpPr>
            <a:spLocks noEditPoints="1"/>
          </p:cNvSpPr>
          <p:nvPr/>
        </p:nvSpPr>
        <p:spPr bwMode="auto">
          <a:xfrm>
            <a:off x="1744118" y="2863008"/>
            <a:ext cx="516623" cy="393617"/>
          </a:xfrm>
          <a:custGeom>
            <a:avLst/>
            <a:gdLst>
              <a:gd name="T0" fmla="*/ 396 w 399"/>
              <a:gd name="T1" fmla="*/ 285 h 304"/>
              <a:gd name="T2" fmla="*/ 390 w 399"/>
              <a:gd name="T3" fmla="*/ 10 h 304"/>
              <a:gd name="T4" fmla="*/ 349 w 399"/>
              <a:gd name="T5" fmla="*/ 22 h 304"/>
              <a:gd name="T6" fmla="*/ 376 w 399"/>
              <a:gd name="T7" fmla="*/ 48 h 304"/>
              <a:gd name="T8" fmla="*/ 360 w 399"/>
              <a:gd name="T9" fmla="*/ 281 h 304"/>
              <a:gd name="T10" fmla="*/ 304 w 399"/>
              <a:gd name="T11" fmla="*/ 256 h 304"/>
              <a:gd name="T12" fmla="*/ 345 w 399"/>
              <a:gd name="T13" fmla="*/ 42 h 304"/>
              <a:gd name="T14" fmla="*/ 357 w 399"/>
              <a:gd name="T15" fmla="*/ 251 h 304"/>
              <a:gd name="T16" fmla="*/ 254 w 399"/>
              <a:gd name="T17" fmla="*/ 22 h 304"/>
              <a:gd name="T18" fmla="*/ 254 w 399"/>
              <a:gd name="T19" fmla="*/ 304 h 304"/>
              <a:gd name="T20" fmla="*/ 254 w 399"/>
              <a:gd name="T21" fmla="*/ 264 h 304"/>
              <a:gd name="T22" fmla="*/ 277 w 399"/>
              <a:gd name="T23" fmla="*/ 167 h 304"/>
              <a:gd name="T24" fmla="*/ 274 w 399"/>
              <a:gd name="T25" fmla="*/ 133 h 304"/>
              <a:gd name="T26" fmla="*/ 273 w 399"/>
              <a:gd name="T27" fmla="*/ 109 h 304"/>
              <a:gd name="T28" fmla="*/ 254 w 399"/>
              <a:gd name="T29" fmla="*/ 41 h 304"/>
              <a:gd name="T30" fmla="*/ 260 w 399"/>
              <a:gd name="T31" fmla="*/ 171 h 304"/>
              <a:gd name="T32" fmla="*/ 254 w 399"/>
              <a:gd name="T33" fmla="*/ 137 h 304"/>
              <a:gd name="T34" fmla="*/ 257 w 399"/>
              <a:gd name="T35" fmla="*/ 103 h 304"/>
              <a:gd name="T36" fmla="*/ 200 w 399"/>
              <a:gd name="T37" fmla="*/ 0 h 304"/>
              <a:gd name="T38" fmla="*/ 200 w 399"/>
              <a:gd name="T39" fmla="*/ 282 h 304"/>
              <a:gd name="T40" fmla="*/ 241 w 399"/>
              <a:gd name="T41" fmla="*/ 93 h 304"/>
              <a:gd name="T42" fmla="*/ 226 w 399"/>
              <a:gd name="T43" fmla="*/ 121 h 304"/>
              <a:gd name="T44" fmla="*/ 230 w 399"/>
              <a:gd name="T45" fmla="*/ 144 h 304"/>
              <a:gd name="T46" fmla="*/ 232 w 399"/>
              <a:gd name="T47" fmla="*/ 178 h 304"/>
              <a:gd name="T48" fmla="*/ 200 w 399"/>
              <a:gd name="T49" fmla="*/ 186 h 304"/>
              <a:gd name="T50" fmla="*/ 254 w 399"/>
              <a:gd name="T51" fmla="*/ 41 h 304"/>
              <a:gd name="T52" fmla="*/ 242 w 399"/>
              <a:gd name="T53" fmla="*/ 103 h 304"/>
              <a:gd name="T54" fmla="*/ 251 w 399"/>
              <a:gd name="T55" fmla="*/ 128 h 304"/>
              <a:gd name="T56" fmla="*/ 251 w 399"/>
              <a:gd name="T57" fmla="*/ 136 h 304"/>
              <a:gd name="T58" fmla="*/ 246 w 399"/>
              <a:gd name="T59" fmla="*/ 170 h 304"/>
              <a:gd name="T60" fmla="*/ 135 w 399"/>
              <a:gd name="T61" fmla="*/ 22 h 304"/>
              <a:gd name="T62" fmla="*/ 135 w 399"/>
              <a:gd name="T63" fmla="*/ 304 h 304"/>
              <a:gd name="T64" fmla="*/ 173 w 399"/>
              <a:gd name="T65" fmla="*/ 178 h 304"/>
              <a:gd name="T66" fmla="*/ 139 w 399"/>
              <a:gd name="T67" fmla="*/ 213 h 304"/>
              <a:gd name="T68" fmla="*/ 162 w 399"/>
              <a:gd name="T69" fmla="*/ 183 h 304"/>
              <a:gd name="T70" fmla="*/ 148 w 399"/>
              <a:gd name="T71" fmla="*/ 153 h 304"/>
              <a:gd name="T72" fmla="*/ 136 w 399"/>
              <a:gd name="T73" fmla="*/ 126 h 304"/>
              <a:gd name="T74" fmla="*/ 143 w 399"/>
              <a:gd name="T75" fmla="*/ 136 h 304"/>
              <a:gd name="T76" fmla="*/ 150 w 399"/>
              <a:gd name="T77" fmla="*/ 122 h 304"/>
              <a:gd name="T78" fmla="*/ 200 w 399"/>
              <a:gd name="T79" fmla="*/ 41 h 304"/>
              <a:gd name="T80" fmla="*/ 147 w 399"/>
              <a:gd name="T81" fmla="*/ 193 h 304"/>
              <a:gd name="T82" fmla="*/ 139 w 399"/>
              <a:gd name="T83" fmla="*/ 164 h 304"/>
              <a:gd name="T84" fmla="*/ 25 w 399"/>
              <a:gd name="T85" fmla="*/ 2 h 304"/>
              <a:gd name="T86" fmla="*/ 0 w 399"/>
              <a:gd name="T87" fmla="*/ 273 h 304"/>
              <a:gd name="T88" fmla="*/ 25 w 399"/>
              <a:gd name="T89" fmla="*/ 304 h 304"/>
              <a:gd name="T90" fmla="*/ 40 w 399"/>
              <a:gd name="T91" fmla="*/ 281 h 304"/>
              <a:gd name="T92" fmla="*/ 24 w 399"/>
              <a:gd name="T93" fmla="*/ 48 h 304"/>
              <a:gd name="T94" fmla="*/ 50 w 399"/>
              <a:gd name="T95" fmla="*/ 22 h 304"/>
              <a:gd name="T96" fmla="*/ 124 w 399"/>
              <a:gd name="T97" fmla="*/ 125 h 304"/>
              <a:gd name="T98" fmla="*/ 106 w 399"/>
              <a:gd name="T99" fmla="*/ 175 h 304"/>
              <a:gd name="T100" fmla="*/ 117 w 399"/>
              <a:gd name="T101" fmla="*/ 209 h 304"/>
              <a:gd name="T102" fmla="*/ 54 w 399"/>
              <a:gd name="T103" fmla="*/ 262 h 304"/>
              <a:gd name="T104" fmla="*/ 43 w 399"/>
              <a:gd name="T105" fmla="*/ 53 h 304"/>
              <a:gd name="T106" fmla="*/ 135 w 399"/>
              <a:gd name="T107" fmla="*/ 156 h 304"/>
              <a:gd name="T108" fmla="*/ 131 w 399"/>
              <a:gd name="T109" fmla="*/ 176 h 304"/>
              <a:gd name="T110" fmla="*/ 128 w 399"/>
              <a:gd name="T111" fmla="*/ 199 h 304"/>
              <a:gd name="T112" fmla="*/ 127 w 399"/>
              <a:gd name="T113" fmla="*/ 137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9" h="304">
                <a:moveTo>
                  <a:pt x="368" y="304"/>
                </a:moveTo>
                <a:lnTo>
                  <a:pt x="368" y="304"/>
                </a:lnTo>
                <a:lnTo>
                  <a:pt x="373" y="304"/>
                </a:lnTo>
                <a:lnTo>
                  <a:pt x="380" y="302"/>
                </a:lnTo>
                <a:lnTo>
                  <a:pt x="385" y="298"/>
                </a:lnTo>
                <a:lnTo>
                  <a:pt x="390" y="294"/>
                </a:lnTo>
                <a:lnTo>
                  <a:pt x="394" y="290"/>
                </a:lnTo>
                <a:lnTo>
                  <a:pt x="396" y="285"/>
                </a:lnTo>
                <a:lnTo>
                  <a:pt x="399" y="279"/>
                </a:lnTo>
                <a:lnTo>
                  <a:pt x="399" y="273"/>
                </a:lnTo>
                <a:lnTo>
                  <a:pt x="399" y="33"/>
                </a:lnTo>
                <a:lnTo>
                  <a:pt x="399" y="33"/>
                </a:lnTo>
                <a:lnTo>
                  <a:pt x="399" y="26"/>
                </a:lnTo>
                <a:lnTo>
                  <a:pt x="396" y="21"/>
                </a:lnTo>
                <a:lnTo>
                  <a:pt x="394" y="15"/>
                </a:lnTo>
                <a:lnTo>
                  <a:pt x="390" y="10"/>
                </a:lnTo>
                <a:lnTo>
                  <a:pt x="385" y="6"/>
                </a:lnTo>
                <a:lnTo>
                  <a:pt x="380" y="3"/>
                </a:lnTo>
                <a:lnTo>
                  <a:pt x="373" y="2"/>
                </a:lnTo>
                <a:lnTo>
                  <a:pt x="368" y="0"/>
                </a:lnTo>
                <a:lnTo>
                  <a:pt x="304" y="0"/>
                </a:lnTo>
                <a:lnTo>
                  <a:pt x="304" y="22"/>
                </a:lnTo>
                <a:lnTo>
                  <a:pt x="349" y="22"/>
                </a:lnTo>
                <a:lnTo>
                  <a:pt x="349" y="22"/>
                </a:lnTo>
                <a:lnTo>
                  <a:pt x="354" y="22"/>
                </a:lnTo>
                <a:lnTo>
                  <a:pt x="360" y="25"/>
                </a:lnTo>
                <a:lnTo>
                  <a:pt x="364" y="26"/>
                </a:lnTo>
                <a:lnTo>
                  <a:pt x="368" y="30"/>
                </a:lnTo>
                <a:lnTo>
                  <a:pt x="371" y="34"/>
                </a:lnTo>
                <a:lnTo>
                  <a:pt x="373" y="38"/>
                </a:lnTo>
                <a:lnTo>
                  <a:pt x="375" y="42"/>
                </a:lnTo>
                <a:lnTo>
                  <a:pt x="376" y="48"/>
                </a:lnTo>
                <a:lnTo>
                  <a:pt x="376" y="256"/>
                </a:lnTo>
                <a:lnTo>
                  <a:pt x="376" y="256"/>
                </a:lnTo>
                <a:lnTo>
                  <a:pt x="375" y="262"/>
                </a:lnTo>
                <a:lnTo>
                  <a:pt x="373" y="267"/>
                </a:lnTo>
                <a:lnTo>
                  <a:pt x="371" y="271"/>
                </a:lnTo>
                <a:lnTo>
                  <a:pt x="368" y="275"/>
                </a:lnTo>
                <a:lnTo>
                  <a:pt x="364" y="278"/>
                </a:lnTo>
                <a:lnTo>
                  <a:pt x="360" y="281"/>
                </a:lnTo>
                <a:lnTo>
                  <a:pt x="354" y="282"/>
                </a:lnTo>
                <a:lnTo>
                  <a:pt x="349" y="282"/>
                </a:lnTo>
                <a:lnTo>
                  <a:pt x="304" y="282"/>
                </a:lnTo>
                <a:lnTo>
                  <a:pt x="304" y="304"/>
                </a:lnTo>
                <a:lnTo>
                  <a:pt x="368" y="304"/>
                </a:lnTo>
                <a:lnTo>
                  <a:pt x="368" y="304"/>
                </a:lnTo>
                <a:close/>
                <a:moveTo>
                  <a:pt x="304" y="264"/>
                </a:moveTo>
                <a:lnTo>
                  <a:pt x="304" y="256"/>
                </a:lnTo>
                <a:lnTo>
                  <a:pt x="337" y="256"/>
                </a:lnTo>
                <a:lnTo>
                  <a:pt x="337" y="243"/>
                </a:lnTo>
                <a:lnTo>
                  <a:pt x="304" y="243"/>
                </a:lnTo>
                <a:lnTo>
                  <a:pt x="304" y="41"/>
                </a:lnTo>
                <a:lnTo>
                  <a:pt x="337" y="41"/>
                </a:lnTo>
                <a:lnTo>
                  <a:pt x="337" y="41"/>
                </a:lnTo>
                <a:lnTo>
                  <a:pt x="341" y="41"/>
                </a:lnTo>
                <a:lnTo>
                  <a:pt x="345" y="42"/>
                </a:lnTo>
                <a:lnTo>
                  <a:pt x="352" y="46"/>
                </a:lnTo>
                <a:lnTo>
                  <a:pt x="357" y="53"/>
                </a:lnTo>
                <a:lnTo>
                  <a:pt x="357" y="57"/>
                </a:lnTo>
                <a:lnTo>
                  <a:pt x="358" y="61"/>
                </a:lnTo>
                <a:lnTo>
                  <a:pt x="358" y="243"/>
                </a:lnTo>
                <a:lnTo>
                  <a:pt x="358" y="243"/>
                </a:lnTo>
                <a:lnTo>
                  <a:pt x="357" y="247"/>
                </a:lnTo>
                <a:lnTo>
                  <a:pt x="357" y="251"/>
                </a:lnTo>
                <a:lnTo>
                  <a:pt x="352" y="258"/>
                </a:lnTo>
                <a:lnTo>
                  <a:pt x="345" y="262"/>
                </a:lnTo>
                <a:lnTo>
                  <a:pt x="341" y="263"/>
                </a:lnTo>
                <a:lnTo>
                  <a:pt x="337" y="264"/>
                </a:lnTo>
                <a:lnTo>
                  <a:pt x="304" y="264"/>
                </a:lnTo>
                <a:close/>
                <a:moveTo>
                  <a:pt x="304" y="0"/>
                </a:moveTo>
                <a:lnTo>
                  <a:pt x="254" y="0"/>
                </a:lnTo>
                <a:lnTo>
                  <a:pt x="254" y="22"/>
                </a:lnTo>
                <a:lnTo>
                  <a:pt x="304" y="22"/>
                </a:lnTo>
                <a:lnTo>
                  <a:pt x="304" y="0"/>
                </a:lnTo>
                <a:lnTo>
                  <a:pt x="304" y="0"/>
                </a:lnTo>
                <a:close/>
                <a:moveTo>
                  <a:pt x="254" y="304"/>
                </a:moveTo>
                <a:lnTo>
                  <a:pt x="304" y="304"/>
                </a:lnTo>
                <a:lnTo>
                  <a:pt x="304" y="282"/>
                </a:lnTo>
                <a:lnTo>
                  <a:pt x="254" y="282"/>
                </a:lnTo>
                <a:lnTo>
                  <a:pt x="254" y="304"/>
                </a:lnTo>
                <a:lnTo>
                  <a:pt x="254" y="304"/>
                </a:lnTo>
                <a:close/>
                <a:moveTo>
                  <a:pt x="304" y="41"/>
                </a:moveTo>
                <a:lnTo>
                  <a:pt x="304" y="243"/>
                </a:lnTo>
                <a:lnTo>
                  <a:pt x="270" y="243"/>
                </a:lnTo>
                <a:lnTo>
                  <a:pt x="270" y="256"/>
                </a:lnTo>
                <a:lnTo>
                  <a:pt x="304" y="256"/>
                </a:lnTo>
                <a:lnTo>
                  <a:pt x="304" y="264"/>
                </a:lnTo>
                <a:lnTo>
                  <a:pt x="254" y="264"/>
                </a:lnTo>
                <a:lnTo>
                  <a:pt x="254" y="183"/>
                </a:lnTo>
                <a:lnTo>
                  <a:pt x="254" y="183"/>
                </a:lnTo>
                <a:lnTo>
                  <a:pt x="257" y="183"/>
                </a:lnTo>
                <a:lnTo>
                  <a:pt x="257" y="183"/>
                </a:lnTo>
                <a:lnTo>
                  <a:pt x="265" y="179"/>
                </a:lnTo>
                <a:lnTo>
                  <a:pt x="272" y="174"/>
                </a:lnTo>
                <a:lnTo>
                  <a:pt x="272" y="174"/>
                </a:lnTo>
                <a:lnTo>
                  <a:pt x="277" y="167"/>
                </a:lnTo>
                <a:lnTo>
                  <a:pt x="281" y="159"/>
                </a:lnTo>
                <a:lnTo>
                  <a:pt x="281" y="159"/>
                </a:lnTo>
                <a:lnTo>
                  <a:pt x="281" y="151"/>
                </a:lnTo>
                <a:lnTo>
                  <a:pt x="281" y="151"/>
                </a:lnTo>
                <a:lnTo>
                  <a:pt x="281" y="143"/>
                </a:lnTo>
                <a:lnTo>
                  <a:pt x="281" y="143"/>
                </a:lnTo>
                <a:lnTo>
                  <a:pt x="278" y="137"/>
                </a:lnTo>
                <a:lnTo>
                  <a:pt x="274" y="133"/>
                </a:lnTo>
                <a:lnTo>
                  <a:pt x="274" y="133"/>
                </a:lnTo>
                <a:lnTo>
                  <a:pt x="269" y="130"/>
                </a:lnTo>
                <a:lnTo>
                  <a:pt x="262" y="129"/>
                </a:lnTo>
                <a:lnTo>
                  <a:pt x="262" y="129"/>
                </a:lnTo>
                <a:lnTo>
                  <a:pt x="268" y="122"/>
                </a:lnTo>
                <a:lnTo>
                  <a:pt x="272" y="116"/>
                </a:lnTo>
                <a:lnTo>
                  <a:pt x="272" y="116"/>
                </a:lnTo>
                <a:lnTo>
                  <a:pt x="273" y="109"/>
                </a:lnTo>
                <a:lnTo>
                  <a:pt x="273" y="102"/>
                </a:lnTo>
                <a:lnTo>
                  <a:pt x="273" y="102"/>
                </a:lnTo>
                <a:lnTo>
                  <a:pt x="270" y="97"/>
                </a:lnTo>
                <a:lnTo>
                  <a:pt x="264" y="93"/>
                </a:lnTo>
                <a:lnTo>
                  <a:pt x="264" y="93"/>
                </a:lnTo>
                <a:lnTo>
                  <a:pt x="260" y="90"/>
                </a:lnTo>
                <a:lnTo>
                  <a:pt x="254" y="90"/>
                </a:lnTo>
                <a:lnTo>
                  <a:pt x="254" y="41"/>
                </a:lnTo>
                <a:lnTo>
                  <a:pt x="304" y="41"/>
                </a:lnTo>
                <a:lnTo>
                  <a:pt x="304" y="41"/>
                </a:lnTo>
                <a:close/>
                <a:moveTo>
                  <a:pt x="254" y="175"/>
                </a:moveTo>
                <a:lnTo>
                  <a:pt x="254" y="175"/>
                </a:lnTo>
                <a:lnTo>
                  <a:pt x="254" y="175"/>
                </a:lnTo>
                <a:lnTo>
                  <a:pt x="254" y="175"/>
                </a:lnTo>
                <a:lnTo>
                  <a:pt x="257" y="174"/>
                </a:lnTo>
                <a:lnTo>
                  <a:pt x="260" y="171"/>
                </a:lnTo>
                <a:lnTo>
                  <a:pt x="264" y="166"/>
                </a:lnTo>
                <a:lnTo>
                  <a:pt x="264" y="166"/>
                </a:lnTo>
                <a:lnTo>
                  <a:pt x="265" y="159"/>
                </a:lnTo>
                <a:lnTo>
                  <a:pt x="264" y="151"/>
                </a:lnTo>
                <a:lnTo>
                  <a:pt x="264" y="151"/>
                </a:lnTo>
                <a:lnTo>
                  <a:pt x="260" y="143"/>
                </a:lnTo>
                <a:lnTo>
                  <a:pt x="257" y="140"/>
                </a:lnTo>
                <a:lnTo>
                  <a:pt x="254" y="137"/>
                </a:lnTo>
                <a:lnTo>
                  <a:pt x="254" y="175"/>
                </a:lnTo>
                <a:lnTo>
                  <a:pt x="254" y="175"/>
                </a:lnTo>
                <a:close/>
                <a:moveTo>
                  <a:pt x="254" y="124"/>
                </a:moveTo>
                <a:lnTo>
                  <a:pt x="254" y="124"/>
                </a:lnTo>
                <a:lnTo>
                  <a:pt x="257" y="117"/>
                </a:lnTo>
                <a:lnTo>
                  <a:pt x="258" y="109"/>
                </a:lnTo>
                <a:lnTo>
                  <a:pt x="258" y="109"/>
                </a:lnTo>
                <a:lnTo>
                  <a:pt x="257" y="103"/>
                </a:lnTo>
                <a:lnTo>
                  <a:pt x="257" y="103"/>
                </a:lnTo>
                <a:lnTo>
                  <a:pt x="255" y="99"/>
                </a:lnTo>
                <a:lnTo>
                  <a:pt x="254" y="98"/>
                </a:lnTo>
                <a:lnTo>
                  <a:pt x="254" y="98"/>
                </a:lnTo>
                <a:lnTo>
                  <a:pt x="254" y="97"/>
                </a:lnTo>
                <a:lnTo>
                  <a:pt x="254" y="124"/>
                </a:lnTo>
                <a:close/>
                <a:moveTo>
                  <a:pt x="254" y="0"/>
                </a:moveTo>
                <a:lnTo>
                  <a:pt x="200" y="0"/>
                </a:lnTo>
                <a:lnTo>
                  <a:pt x="200" y="22"/>
                </a:lnTo>
                <a:lnTo>
                  <a:pt x="254" y="22"/>
                </a:lnTo>
                <a:lnTo>
                  <a:pt x="254" y="0"/>
                </a:lnTo>
                <a:lnTo>
                  <a:pt x="254" y="0"/>
                </a:lnTo>
                <a:close/>
                <a:moveTo>
                  <a:pt x="200" y="304"/>
                </a:moveTo>
                <a:lnTo>
                  <a:pt x="254" y="304"/>
                </a:lnTo>
                <a:lnTo>
                  <a:pt x="254" y="282"/>
                </a:lnTo>
                <a:lnTo>
                  <a:pt x="200" y="282"/>
                </a:lnTo>
                <a:lnTo>
                  <a:pt x="200" y="304"/>
                </a:lnTo>
                <a:lnTo>
                  <a:pt x="200" y="304"/>
                </a:lnTo>
                <a:close/>
                <a:moveTo>
                  <a:pt x="254" y="41"/>
                </a:moveTo>
                <a:lnTo>
                  <a:pt x="254" y="90"/>
                </a:lnTo>
                <a:lnTo>
                  <a:pt x="254" y="90"/>
                </a:lnTo>
                <a:lnTo>
                  <a:pt x="246" y="91"/>
                </a:lnTo>
                <a:lnTo>
                  <a:pt x="246" y="91"/>
                </a:lnTo>
                <a:lnTo>
                  <a:pt x="241" y="93"/>
                </a:lnTo>
                <a:lnTo>
                  <a:pt x="236" y="95"/>
                </a:lnTo>
                <a:lnTo>
                  <a:pt x="232" y="99"/>
                </a:lnTo>
                <a:lnTo>
                  <a:pt x="230" y="103"/>
                </a:lnTo>
                <a:lnTo>
                  <a:pt x="230" y="103"/>
                </a:lnTo>
                <a:lnTo>
                  <a:pt x="227" y="107"/>
                </a:lnTo>
                <a:lnTo>
                  <a:pt x="226" y="111"/>
                </a:lnTo>
                <a:lnTo>
                  <a:pt x="226" y="117"/>
                </a:lnTo>
                <a:lnTo>
                  <a:pt x="226" y="121"/>
                </a:lnTo>
                <a:lnTo>
                  <a:pt x="226" y="121"/>
                </a:lnTo>
                <a:lnTo>
                  <a:pt x="228" y="125"/>
                </a:lnTo>
                <a:lnTo>
                  <a:pt x="231" y="129"/>
                </a:lnTo>
                <a:lnTo>
                  <a:pt x="235" y="132"/>
                </a:lnTo>
                <a:lnTo>
                  <a:pt x="241" y="134"/>
                </a:lnTo>
                <a:lnTo>
                  <a:pt x="241" y="134"/>
                </a:lnTo>
                <a:lnTo>
                  <a:pt x="232" y="141"/>
                </a:lnTo>
                <a:lnTo>
                  <a:pt x="230" y="144"/>
                </a:lnTo>
                <a:lnTo>
                  <a:pt x="227" y="148"/>
                </a:lnTo>
                <a:lnTo>
                  <a:pt x="227" y="148"/>
                </a:lnTo>
                <a:lnTo>
                  <a:pt x="226" y="158"/>
                </a:lnTo>
                <a:lnTo>
                  <a:pt x="226" y="166"/>
                </a:lnTo>
                <a:lnTo>
                  <a:pt x="226" y="166"/>
                </a:lnTo>
                <a:lnTo>
                  <a:pt x="227" y="171"/>
                </a:lnTo>
                <a:lnTo>
                  <a:pt x="230" y="174"/>
                </a:lnTo>
                <a:lnTo>
                  <a:pt x="232" y="178"/>
                </a:lnTo>
                <a:lnTo>
                  <a:pt x="236" y="181"/>
                </a:lnTo>
                <a:lnTo>
                  <a:pt x="236" y="181"/>
                </a:lnTo>
                <a:lnTo>
                  <a:pt x="241" y="182"/>
                </a:lnTo>
                <a:lnTo>
                  <a:pt x="245" y="183"/>
                </a:lnTo>
                <a:lnTo>
                  <a:pt x="254" y="183"/>
                </a:lnTo>
                <a:lnTo>
                  <a:pt x="254" y="264"/>
                </a:lnTo>
                <a:lnTo>
                  <a:pt x="200" y="264"/>
                </a:lnTo>
                <a:lnTo>
                  <a:pt x="200" y="186"/>
                </a:lnTo>
                <a:lnTo>
                  <a:pt x="201" y="186"/>
                </a:lnTo>
                <a:lnTo>
                  <a:pt x="200" y="171"/>
                </a:lnTo>
                <a:lnTo>
                  <a:pt x="216" y="167"/>
                </a:lnTo>
                <a:lnTo>
                  <a:pt x="215" y="153"/>
                </a:lnTo>
                <a:lnTo>
                  <a:pt x="200" y="158"/>
                </a:lnTo>
                <a:lnTo>
                  <a:pt x="200" y="145"/>
                </a:lnTo>
                <a:lnTo>
                  <a:pt x="200" y="41"/>
                </a:lnTo>
                <a:lnTo>
                  <a:pt x="254" y="41"/>
                </a:lnTo>
                <a:lnTo>
                  <a:pt x="254" y="41"/>
                </a:lnTo>
                <a:close/>
                <a:moveTo>
                  <a:pt x="254" y="97"/>
                </a:moveTo>
                <a:lnTo>
                  <a:pt x="254" y="97"/>
                </a:lnTo>
                <a:lnTo>
                  <a:pt x="251" y="97"/>
                </a:lnTo>
                <a:lnTo>
                  <a:pt x="249" y="97"/>
                </a:lnTo>
                <a:lnTo>
                  <a:pt x="249" y="97"/>
                </a:lnTo>
                <a:lnTo>
                  <a:pt x="245" y="99"/>
                </a:lnTo>
                <a:lnTo>
                  <a:pt x="242" y="103"/>
                </a:lnTo>
                <a:lnTo>
                  <a:pt x="242" y="103"/>
                </a:lnTo>
                <a:lnTo>
                  <a:pt x="241" y="109"/>
                </a:lnTo>
                <a:lnTo>
                  <a:pt x="241" y="114"/>
                </a:lnTo>
                <a:lnTo>
                  <a:pt x="241" y="114"/>
                </a:lnTo>
                <a:lnTo>
                  <a:pt x="242" y="118"/>
                </a:lnTo>
                <a:lnTo>
                  <a:pt x="245" y="122"/>
                </a:lnTo>
                <a:lnTo>
                  <a:pt x="247" y="125"/>
                </a:lnTo>
                <a:lnTo>
                  <a:pt x="251" y="128"/>
                </a:lnTo>
                <a:lnTo>
                  <a:pt x="251" y="128"/>
                </a:lnTo>
                <a:lnTo>
                  <a:pt x="254" y="124"/>
                </a:lnTo>
                <a:lnTo>
                  <a:pt x="254" y="97"/>
                </a:lnTo>
                <a:lnTo>
                  <a:pt x="254" y="97"/>
                </a:lnTo>
                <a:close/>
                <a:moveTo>
                  <a:pt x="254" y="137"/>
                </a:moveTo>
                <a:lnTo>
                  <a:pt x="254" y="137"/>
                </a:lnTo>
                <a:lnTo>
                  <a:pt x="251" y="136"/>
                </a:lnTo>
                <a:lnTo>
                  <a:pt x="251" y="136"/>
                </a:lnTo>
                <a:lnTo>
                  <a:pt x="247" y="141"/>
                </a:lnTo>
                <a:lnTo>
                  <a:pt x="245" y="147"/>
                </a:lnTo>
                <a:lnTo>
                  <a:pt x="243" y="152"/>
                </a:lnTo>
                <a:lnTo>
                  <a:pt x="243" y="159"/>
                </a:lnTo>
                <a:lnTo>
                  <a:pt x="243" y="159"/>
                </a:lnTo>
                <a:lnTo>
                  <a:pt x="243" y="164"/>
                </a:lnTo>
                <a:lnTo>
                  <a:pt x="243" y="164"/>
                </a:lnTo>
                <a:lnTo>
                  <a:pt x="246" y="170"/>
                </a:lnTo>
                <a:lnTo>
                  <a:pt x="249" y="172"/>
                </a:lnTo>
                <a:lnTo>
                  <a:pt x="249" y="172"/>
                </a:lnTo>
                <a:lnTo>
                  <a:pt x="251" y="174"/>
                </a:lnTo>
                <a:lnTo>
                  <a:pt x="254" y="175"/>
                </a:lnTo>
                <a:lnTo>
                  <a:pt x="254" y="137"/>
                </a:lnTo>
                <a:close/>
                <a:moveTo>
                  <a:pt x="200" y="0"/>
                </a:moveTo>
                <a:lnTo>
                  <a:pt x="135" y="0"/>
                </a:lnTo>
                <a:lnTo>
                  <a:pt x="135" y="22"/>
                </a:lnTo>
                <a:lnTo>
                  <a:pt x="200" y="22"/>
                </a:lnTo>
                <a:lnTo>
                  <a:pt x="200" y="0"/>
                </a:lnTo>
                <a:lnTo>
                  <a:pt x="200" y="0"/>
                </a:lnTo>
                <a:close/>
                <a:moveTo>
                  <a:pt x="135" y="304"/>
                </a:moveTo>
                <a:lnTo>
                  <a:pt x="200" y="304"/>
                </a:lnTo>
                <a:lnTo>
                  <a:pt x="200" y="282"/>
                </a:lnTo>
                <a:lnTo>
                  <a:pt x="135" y="282"/>
                </a:lnTo>
                <a:lnTo>
                  <a:pt x="135" y="304"/>
                </a:lnTo>
                <a:lnTo>
                  <a:pt x="135" y="304"/>
                </a:lnTo>
                <a:close/>
                <a:moveTo>
                  <a:pt x="200" y="41"/>
                </a:moveTo>
                <a:lnTo>
                  <a:pt x="200" y="145"/>
                </a:lnTo>
                <a:lnTo>
                  <a:pt x="200" y="143"/>
                </a:lnTo>
                <a:lnTo>
                  <a:pt x="186" y="145"/>
                </a:lnTo>
                <a:lnTo>
                  <a:pt x="186" y="160"/>
                </a:lnTo>
                <a:lnTo>
                  <a:pt x="171" y="164"/>
                </a:lnTo>
                <a:lnTo>
                  <a:pt x="173" y="178"/>
                </a:lnTo>
                <a:lnTo>
                  <a:pt x="188" y="174"/>
                </a:lnTo>
                <a:lnTo>
                  <a:pt x="188" y="190"/>
                </a:lnTo>
                <a:lnTo>
                  <a:pt x="200" y="186"/>
                </a:lnTo>
                <a:lnTo>
                  <a:pt x="200" y="264"/>
                </a:lnTo>
                <a:lnTo>
                  <a:pt x="135" y="264"/>
                </a:lnTo>
                <a:lnTo>
                  <a:pt x="135" y="214"/>
                </a:lnTo>
                <a:lnTo>
                  <a:pt x="135" y="214"/>
                </a:lnTo>
                <a:lnTo>
                  <a:pt x="139" y="213"/>
                </a:lnTo>
                <a:lnTo>
                  <a:pt x="139" y="213"/>
                </a:lnTo>
                <a:lnTo>
                  <a:pt x="144" y="210"/>
                </a:lnTo>
                <a:lnTo>
                  <a:pt x="150" y="208"/>
                </a:lnTo>
                <a:lnTo>
                  <a:pt x="155" y="202"/>
                </a:lnTo>
                <a:lnTo>
                  <a:pt x="158" y="197"/>
                </a:lnTo>
                <a:lnTo>
                  <a:pt x="158" y="197"/>
                </a:lnTo>
                <a:lnTo>
                  <a:pt x="161" y="190"/>
                </a:lnTo>
                <a:lnTo>
                  <a:pt x="162" y="183"/>
                </a:lnTo>
                <a:lnTo>
                  <a:pt x="162" y="176"/>
                </a:lnTo>
                <a:lnTo>
                  <a:pt x="162" y="170"/>
                </a:lnTo>
                <a:lnTo>
                  <a:pt x="162" y="170"/>
                </a:lnTo>
                <a:lnTo>
                  <a:pt x="158" y="163"/>
                </a:lnTo>
                <a:lnTo>
                  <a:pt x="154" y="158"/>
                </a:lnTo>
                <a:lnTo>
                  <a:pt x="154" y="158"/>
                </a:lnTo>
                <a:lnTo>
                  <a:pt x="148" y="153"/>
                </a:lnTo>
                <a:lnTo>
                  <a:pt x="148" y="153"/>
                </a:lnTo>
                <a:lnTo>
                  <a:pt x="144" y="153"/>
                </a:lnTo>
                <a:lnTo>
                  <a:pt x="139" y="155"/>
                </a:lnTo>
                <a:lnTo>
                  <a:pt x="139" y="155"/>
                </a:lnTo>
                <a:lnTo>
                  <a:pt x="135" y="156"/>
                </a:lnTo>
                <a:lnTo>
                  <a:pt x="135" y="128"/>
                </a:lnTo>
                <a:lnTo>
                  <a:pt x="135" y="128"/>
                </a:lnTo>
                <a:lnTo>
                  <a:pt x="136" y="126"/>
                </a:lnTo>
                <a:lnTo>
                  <a:pt x="136" y="126"/>
                </a:lnTo>
                <a:lnTo>
                  <a:pt x="139" y="126"/>
                </a:lnTo>
                <a:lnTo>
                  <a:pt x="140" y="128"/>
                </a:lnTo>
                <a:lnTo>
                  <a:pt x="140" y="128"/>
                </a:lnTo>
                <a:lnTo>
                  <a:pt x="143" y="129"/>
                </a:lnTo>
                <a:lnTo>
                  <a:pt x="143" y="132"/>
                </a:lnTo>
                <a:lnTo>
                  <a:pt x="143" y="132"/>
                </a:lnTo>
                <a:lnTo>
                  <a:pt x="143" y="134"/>
                </a:lnTo>
                <a:lnTo>
                  <a:pt x="143" y="136"/>
                </a:lnTo>
                <a:lnTo>
                  <a:pt x="143" y="136"/>
                </a:lnTo>
                <a:lnTo>
                  <a:pt x="147" y="134"/>
                </a:lnTo>
                <a:lnTo>
                  <a:pt x="150" y="132"/>
                </a:lnTo>
                <a:lnTo>
                  <a:pt x="150" y="132"/>
                </a:lnTo>
                <a:lnTo>
                  <a:pt x="151" y="129"/>
                </a:lnTo>
                <a:lnTo>
                  <a:pt x="151" y="125"/>
                </a:lnTo>
                <a:lnTo>
                  <a:pt x="151" y="125"/>
                </a:lnTo>
                <a:lnTo>
                  <a:pt x="150" y="122"/>
                </a:lnTo>
                <a:lnTo>
                  <a:pt x="146" y="120"/>
                </a:lnTo>
                <a:lnTo>
                  <a:pt x="146" y="120"/>
                </a:lnTo>
                <a:lnTo>
                  <a:pt x="140" y="120"/>
                </a:lnTo>
                <a:lnTo>
                  <a:pt x="135" y="120"/>
                </a:lnTo>
                <a:lnTo>
                  <a:pt x="135" y="120"/>
                </a:lnTo>
                <a:lnTo>
                  <a:pt x="135" y="41"/>
                </a:lnTo>
                <a:lnTo>
                  <a:pt x="200" y="41"/>
                </a:lnTo>
                <a:lnTo>
                  <a:pt x="200" y="41"/>
                </a:lnTo>
                <a:close/>
                <a:moveTo>
                  <a:pt x="135" y="204"/>
                </a:moveTo>
                <a:lnTo>
                  <a:pt x="135" y="204"/>
                </a:lnTo>
                <a:lnTo>
                  <a:pt x="138" y="204"/>
                </a:lnTo>
                <a:lnTo>
                  <a:pt x="138" y="204"/>
                </a:lnTo>
                <a:lnTo>
                  <a:pt x="140" y="202"/>
                </a:lnTo>
                <a:lnTo>
                  <a:pt x="143" y="199"/>
                </a:lnTo>
                <a:lnTo>
                  <a:pt x="146" y="197"/>
                </a:lnTo>
                <a:lnTo>
                  <a:pt x="147" y="193"/>
                </a:lnTo>
                <a:lnTo>
                  <a:pt x="147" y="193"/>
                </a:lnTo>
                <a:lnTo>
                  <a:pt x="150" y="185"/>
                </a:lnTo>
                <a:lnTo>
                  <a:pt x="148" y="175"/>
                </a:lnTo>
                <a:lnTo>
                  <a:pt x="148" y="175"/>
                </a:lnTo>
                <a:lnTo>
                  <a:pt x="147" y="170"/>
                </a:lnTo>
                <a:lnTo>
                  <a:pt x="144" y="167"/>
                </a:lnTo>
                <a:lnTo>
                  <a:pt x="142" y="164"/>
                </a:lnTo>
                <a:lnTo>
                  <a:pt x="139" y="164"/>
                </a:lnTo>
                <a:lnTo>
                  <a:pt x="139" y="164"/>
                </a:lnTo>
                <a:lnTo>
                  <a:pt x="136" y="166"/>
                </a:lnTo>
                <a:lnTo>
                  <a:pt x="135" y="168"/>
                </a:lnTo>
                <a:lnTo>
                  <a:pt x="135" y="204"/>
                </a:lnTo>
                <a:close/>
                <a:moveTo>
                  <a:pt x="135" y="0"/>
                </a:moveTo>
                <a:lnTo>
                  <a:pt x="32" y="0"/>
                </a:lnTo>
                <a:lnTo>
                  <a:pt x="32" y="0"/>
                </a:lnTo>
                <a:lnTo>
                  <a:pt x="25" y="2"/>
                </a:lnTo>
                <a:lnTo>
                  <a:pt x="20" y="3"/>
                </a:lnTo>
                <a:lnTo>
                  <a:pt x="14" y="6"/>
                </a:lnTo>
                <a:lnTo>
                  <a:pt x="9" y="10"/>
                </a:lnTo>
                <a:lnTo>
                  <a:pt x="5" y="15"/>
                </a:lnTo>
                <a:lnTo>
                  <a:pt x="2" y="21"/>
                </a:lnTo>
                <a:lnTo>
                  <a:pt x="1" y="26"/>
                </a:lnTo>
                <a:lnTo>
                  <a:pt x="0" y="33"/>
                </a:lnTo>
                <a:lnTo>
                  <a:pt x="0" y="273"/>
                </a:lnTo>
                <a:lnTo>
                  <a:pt x="0" y="273"/>
                </a:lnTo>
                <a:lnTo>
                  <a:pt x="1" y="279"/>
                </a:lnTo>
                <a:lnTo>
                  <a:pt x="2" y="285"/>
                </a:lnTo>
                <a:lnTo>
                  <a:pt x="5" y="290"/>
                </a:lnTo>
                <a:lnTo>
                  <a:pt x="9" y="294"/>
                </a:lnTo>
                <a:lnTo>
                  <a:pt x="14" y="298"/>
                </a:lnTo>
                <a:lnTo>
                  <a:pt x="20" y="302"/>
                </a:lnTo>
                <a:lnTo>
                  <a:pt x="25" y="304"/>
                </a:lnTo>
                <a:lnTo>
                  <a:pt x="32" y="304"/>
                </a:lnTo>
                <a:lnTo>
                  <a:pt x="135" y="304"/>
                </a:lnTo>
                <a:lnTo>
                  <a:pt x="135" y="282"/>
                </a:lnTo>
                <a:lnTo>
                  <a:pt x="50" y="282"/>
                </a:lnTo>
                <a:lnTo>
                  <a:pt x="50" y="282"/>
                </a:lnTo>
                <a:lnTo>
                  <a:pt x="50" y="282"/>
                </a:lnTo>
                <a:lnTo>
                  <a:pt x="44" y="282"/>
                </a:lnTo>
                <a:lnTo>
                  <a:pt x="40" y="281"/>
                </a:lnTo>
                <a:lnTo>
                  <a:pt x="35" y="278"/>
                </a:lnTo>
                <a:lnTo>
                  <a:pt x="32" y="275"/>
                </a:lnTo>
                <a:lnTo>
                  <a:pt x="28" y="271"/>
                </a:lnTo>
                <a:lnTo>
                  <a:pt x="25" y="267"/>
                </a:lnTo>
                <a:lnTo>
                  <a:pt x="24" y="262"/>
                </a:lnTo>
                <a:lnTo>
                  <a:pt x="24" y="256"/>
                </a:lnTo>
                <a:lnTo>
                  <a:pt x="24" y="48"/>
                </a:lnTo>
                <a:lnTo>
                  <a:pt x="24" y="48"/>
                </a:lnTo>
                <a:lnTo>
                  <a:pt x="24" y="42"/>
                </a:lnTo>
                <a:lnTo>
                  <a:pt x="25" y="38"/>
                </a:lnTo>
                <a:lnTo>
                  <a:pt x="28" y="34"/>
                </a:lnTo>
                <a:lnTo>
                  <a:pt x="32" y="30"/>
                </a:lnTo>
                <a:lnTo>
                  <a:pt x="35" y="26"/>
                </a:lnTo>
                <a:lnTo>
                  <a:pt x="40" y="25"/>
                </a:lnTo>
                <a:lnTo>
                  <a:pt x="44" y="22"/>
                </a:lnTo>
                <a:lnTo>
                  <a:pt x="50" y="22"/>
                </a:lnTo>
                <a:lnTo>
                  <a:pt x="135" y="22"/>
                </a:lnTo>
                <a:lnTo>
                  <a:pt x="135" y="0"/>
                </a:lnTo>
                <a:lnTo>
                  <a:pt x="135" y="0"/>
                </a:lnTo>
                <a:close/>
                <a:moveTo>
                  <a:pt x="135" y="41"/>
                </a:moveTo>
                <a:lnTo>
                  <a:pt x="135" y="120"/>
                </a:lnTo>
                <a:lnTo>
                  <a:pt x="135" y="120"/>
                </a:lnTo>
                <a:lnTo>
                  <a:pt x="130" y="122"/>
                </a:lnTo>
                <a:lnTo>
                  <a:pt x="124" y="125"/>
                </a:lnTo>
                <a:lnTo>
                  <a:pt x="120" y="129"/>
                </a:lnTo>
                <a:lnTo>
                  <a:pt x="116" y="133"/>
                </a:lnTo>
                <a:lnTo>
                  <a:pt x="116" y="133"/>
                </a:lnTo>
                <a:lnTo>
                  <a:pt x="112" y="139"/>
                </a:lnTo>
                <a:lnTo>
                  <a:pt x="111" y="144"/>
                </a:lnTo>
                <a:lnTo>
                  <a:pt x="106" y="159"/>
                </a:lnTo>
                <a:lnTo>
                  <a:pt x="106" y="159"/>
                </a:lnTo>
                <a:lnTo>
                  <a:pt x="106" y="175"/>
                </a:lnTo>
                <a:lnTo>
                  <a:pt x="106" y="175"/>
                </a:lnTo>
                <a:lnTo>
                  <a:pt x="108" y="185"/>
                </a:lnTo>
                <a:lnTo>
                  <a:pt x="109" y="194"/>
                </a:lnTo>
                <a:lnTo>
                  <a:pt x="111" y="195"/>
                </a:lnTo>
                <a:lnTo>
                  <a:pt x="111" y="195"/>
                </a:lnTo>
                <a:lnTo>
                  <a:pt x="113" y="205"/>
                </a:lnTo>
                <a:lnTo>
                  <a:pt x="113" y="205"/>
                </a:lnTo>
                <a:lnTo>
                  <a:pt x="117" y="209"/>
                </a:lnTo>
                <a:lnTo>
                  <a:pt x="121" y="213"/>
                </a:lnTo>
                <a:lnTo>
                  <a:pt x="128" y="214"/>
                </a:lnTo>
                <a:lnTo>
                  <a:pt x="135" y="214"/>
                </a:lnTo>
                <a:lnTo>
                  <a:pt x="135" y="264"/>
                </a:lnTo>
                <a:lnTo>
                  <a:pt x="62" y="264"/>
                </a:lnTo>
                <a:lnTo>
                  <a:pt x="62" y="264"/>
                </a:lnTo>
                <a:lnTo>
                  <a:pt x="58" y="263"/>
                </a:lnTo>
                <a:lnTo>
                  <a:pt x="54" y="262"/>
                </a:lnTo>
                <a:lnTo>
                  <a:pt x="47" y="258"/>
                </a:lnTo>
                <a:lnTo>
                  <a:pt x="43" y="251"/>
                </a:lnTo>
                <a:lnTo>
                  <a:pt x="41" y="247"/>
                </a:lnTo>
                <a:lnTo>
                  <a:pt x="41" y="243"/>
                </a:lnTo>
                <a:lnTo>
                  <a:pt x="41" y="61"/>
                </a:lnTo>
                <a:lnTo>
                  <a:pt x="41" y="61"/>
                </a:lnTo>
                <a:lnTo>
                  <a:pt x="41" y="57"/>
                </a:lnTo>
                <a:lnTo>
                  <a:pt x="43" y="53"/>
                </a:lnTo>
                <a:lnTo>
                  <a:pt x="47" y="46"/>
                </a:lnTo>
                <a:lnTo>
                  <a:pt x="54" y="42"/>
                </a:lnTo>
                <a:lnTo>
                  <a:pt x="58" y="41"/>
                </a:lnTo>
                <a:lnTo>
                  <a:pt x="62" y="41"/>
                </a:lnTo>
                <a:lnTo>
                  <a:pt x="135" y="41"/>
                </a:lnTo>
                <a:lnTo>
                  <a:pt x="135" y="41"/>
                </a:lnTo>
                <a:close/>
                <a:moveTo>
                  <a:pt x="135" y="128"/>
                </a:moveTo>
                <a:lnTo>
                  <a:pt x="135" y="156"/>
                </a:lnTo>
                <a:lnTo>
                  <a:pt x="135" y="156"/>
                </a:lnTo>
                <a:lnTo>
                  <a:pt x="130" y="160"/>
                </a:lnTo>
                <a:lnTo>
                  <a:pt x="130" y="160"/>
                </a:lnTo>
                <a:lnTo>
                  <a:pt x="127" y="166"/>
                </a:lnTo>
                <a:lnTo>
                  <a:pt x="127" y="171"/>
                </a:lnTo>
                <a:lnTo>
                  <a:pt x="127" y="171"/>
                </a:lnTo>
                <a:lnTo>
                  <a:pt x="128" y="174"/>
                </a:lnTo>
                <a:lnTo>
                  <a:pt x="131" y="176"/>
                </a:lnTo>
                <a:lnTo>
                  <a:pt x="131" y="176"/>
                </a:lnTo>
                <a:lnTo>
                  <a:pt x="132" y="171"/>
                </a:lnTo>
                <a:lnTo>
                  <a:pt x="135" y="168"/>
                </a:lnTo>
                <a:lnTo>
                  <a:pt x="135" y="204"/>
                </a:lnTo>
                <a:lnTo>
                  <a:pt x="135" y="204"/>
                </a:lnTo>
                <a:lnTo>
                  <a:pt x="131" y="202"/>
                </a:lnTo>
                <a:lnTo>
                  <a:pt x="131" y="202"/>
                </a:lnTo>
                <a:lnTo>
                  <a:pt x="128" y="199"/>
                </a:lnTo>
                <a:lnTo>
                  <a:pt x="127" y="194"/>
                </a:lnTo>
                <a:lnTo>
                  <a:pt x="127" y="194"/>
                </a:lnTo>
                <a:lnTo>
                  <a:pt x="124" y="181"/>
                </a:lnTo>
                <a:lnTo>
                  <a:pt x="124" y="181"/>
                </a:lnTo>
                <a:lnTo>
                  <a:pt x="123" y="163"/>
                </a:lnTo>
                <a:lnTo>
                  <a:pt x="123" y="163"/>
                </a:lnTo>
                <a:lnTo>
                  <a:pt x="123" y="148"/>
                </a:lnTo>
                <a:lnTo>
                  <a:pt x="127" y="137"/>
                </a:lnTo>
                <a:lnTo>
                  <a:pt x="127" y="137"/>
                </a:lnTo>
                <a:lnTo>
                  <a:pt x="131" y="130"/>
                </a:lnTo>
                <a:lnTo>
                  <a:pt x="135" y="128"/>
                </a:lnTo>
                <a:lnTo>
                  <a:pt x="135" y="128"/>
                </a:lnTo>
                <a:close/>
              </a:path>
            </a:pathLst>
          </a:custGeom>
          <a:solidFill>
            <a:srgbClr val="F2463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914114"/>
            <a:endParaRPr lang="zh-CN" altLang="en-US" sz="1900">
              <a:solidFill>
                <a:prstClr val="black"/>
              </a:solidFill>
              <a:latin typeface="Impact"/>
              <a:ea typeface="微软雅黑"/>
            </a:endParaRPr>
          </a:p>
        </p:txBody>
      </p:sp>
      <p:grpSp>
        <p:nvGrpSpPr>
          <p:cNvPr id="246" name="组合 210"/>
          <p:cNvGrpSpPr/>
          <p:nvPr/>
        </p:nvGrpSpPr>
        <p:grpSpPr>
          <a:xfrm>
            <a:off x="1922808" y="2257053"/>
            <a:ext cx="170914" cy="163144"/>
            <a:chOff x="3092451" y="2336800"/>
            <a:chExt cx="209550" cy="200025"/>
          </a:xfrm>
        </p:grpSpPr>
        <p:sp>
          <p:nvSpPr>
            <p:cNvPr id="275" name="Freeform 173"/>
            <p:cNvSpPr>
              <a:spLocks/>
            </p:cNvSpPr>
            <p:nvPr/>
          </p:nvSpPr>
          <p:spPr bwMode="auto">
            <a:xfrm>
              <a:off x="3092451" y="2378075"/>
              <a:ext cx="209550" cy="158750"/>
            </a:xfrm>
            <a:custGeom>
              <a:avLst/>
              <a:gdLst>
                <a:gd name="T0" fmla="*/ 39 w 132"/>
                <a:gd name="T1" fmla="*/ 0 h 100"/>
                <a:gd name="T2" fmla="*/ 39 w 132"/>
                <a:gd name="T3" fmla="*/ 0 h 100"/>
                <a:gd name="T4" fmla="*/ 47 w 132"/>
                <a:gd name="T5" fmla="*/ 0 h 100"/>
                <a:gd name="T6" fmla="*/ 54 w 132"/>
                <a:gd name="T7" fmla="*/ 2 h 100"/>
                <a:gd name="T8" fmla="*/ 61 w 132"/>
                <a:gd name="T9" fmla="*/ 5 h 100"/>
                <a:gd name="T10" fmla="*/ 66 w 132"/>
                <a:gd name="T11" fmla="*/ 9 h 100"/>
                <a:gd name="T12" fmla="*/ 66 w 132"/>
                <a:gd name="T13" fmla="*/ 9 h 100"/>
                <a:gd name="T14" fmla="*/ 71 w 132"/>
                <a:gd name="T15" fmla="*/ 5 h 100"/>
                <a:gd name="T16" fmla="*/ 78 w 132"/>
                <a:gd name="T17" fmla="*/ 2 h 100"/>
                <a:gd name="T18" fmla="*/ 85 w 132"/>
                <a:gd name="T19" fmla="*/ 0 h 100"/>
                <a:gd name="T20" fmla="*/ 93 w 132"/>
                <a:gd name="T21" fmla="*/ 0 h 100"/>
                <a:gd name="T22" fmla="*/ 93 w 132"/>
                <a:gd name="T23" fmla="*/ 0 h 100"/>
                <a:gd name="T24" fmla="*/ 101 w 132"/>
                <a:gd name="T25" fmla="*/ 0 h 100"/>
                <a:gd name="T26" fmla="*/ 108 w 132"/>
                <a:gd name="T27" fmla="*/ 2 h 100"/>
                <a:gd name="T28" fmla="*/ 115 w 132"/>
                <a:gd name="T29" fmla="*/ 6 h 100"/>
                <a:gd name="T30" fmla="*/ 120 w 132"/>
                <a:gd name="T31" fmla="*/ 11 h 100"/>
                <a:gd name="T32" fmla="*/ 126 w 132"/>
                <a:gd name="T33" fmla="*/ 16 h 100"/>
                <a:gd name="T34" fmla="*/ 130 w 132"/>
                <a:gd name="T35" fmla="*/ 23 h 100"/>
                <a:gd name="T36" fmla="*/ 131 w 132"/>
                <a:gd name="T37" fmla="*/ 31 h 100"/>
                <a:gd name="T38" fmla="*/ 132 w 132"/>
                <a:gd name="T39" fmla="*/ 38 h 100"/>
                <a:gd name="T40" fmla="*/ 132 w 132"/>
                <a:gd name="T41" fmla="*/ 38 h 100"/>
                <a:gd name="T42" fmla="*/ 131 w 132"/>
                <a:gd name="T43" fmla="*/ 47 h 100"/>
                <a:gd name="T44" fmla="*/ 128 w 132"/>
                <a:gd name="T45" fmla="*/ 58 h 100"/>
                <a:gd name="T46" fmla="*/ 123 w 132"/>
                <a:gd name="T47" fmla="*/ 69 h 100"/>
                <a:gd name="T48" fmla="*/ 116 w 132"/>
                <a:gd name="T49" fmla="*/ 78 h 100"/>
                <a:gd name="T50" fmla="*/ 107 w 132"/>
                <a:gd name="T51" fmla="*/ 86 h 100"/>
                <a:gd name="T52" fmla="*/ 94 w 132"/>
                <a:gd name="T53" fmla="*/ 93 h 100"/>
                <a:gd name="T54" fmla="*/ 88 w 132"/>
                <a:gd name="T55" fmla="*/ 96 h 100"/>
                <a:gd name="T56" fmla="*/ 81 w 132"/>
                <a:gd name="T57" fmla="*/ 99 h 100"/>
                <a:gd name="T58" fmla="*/ 73 w 132"/>
                <a:gd name="T59" fmla="*/ 99 h 100"/>
                <a:gd name="T60" fmla="*/ 63 w 132"/>
                <a:gd name="T61" fmla="*/ 100 h 100"/>
                <a:gd name="T62" fmla="*/ 63 w 132"/>
                <a:gd name="T63" fmla="*/ 100 h 100"/>
                <a:gd name="T64" fmla="*/ 55 w 132"/>
                <a:gd name="T65" fmla="*/ 99 h 100"/>
                <a:gd name="T66" fmla="*/ 47 w 132"/>
                <a:gd name="T67" fmla="*/ 97 h 100"/>
                <a:gd name="T68" fmla="*/ 39 w 132"/>
                <a:gd name="T69" fmla="*/ 96 h 100"/>
                <a:gd name="T70" fmla="*/ 32 w 132"/>
                <a:gd name="T71" fmla="*/ 93 h 100"/>
                <a:gd name="T72" fmla="*/ 27 w 132"/>
                <a:gd name="T73" fmla="*/ 90 h 100"/>
                <a:gd name="T74" fmla="*/ 21 w 132"/>
                <a:gd name="T75" fmla="*/ 86 h 100"/>
                <a:gd name="T76" fmla="*/ 13 w 132"/>
                <a:gd name="T77" fmla="*/ 77 h 100"/>
                <a:gd name="T78" fmla="*/ 6 w 132"/>
                <a:gd name="T79" fmla="*/ 67 h 100"/>
                <a:gd name="T80" fmla="*/ 2 w 132"/>
                <a:gd name="T81" fmla="*/ 57 h 100"/>
                <a:gd name="T82" fmla="*/ 0 w 132"/>
                <a:gd name="T83" fmla="*/ 47 h 100"/>
                <a:gd name="T84" fmla="*/ 0 w 132"/>
                <a:gd name="T85" fmla="*/ 38 h 100"/>
                <a:gd name="T86" fmla="*/ 0 w 132"/>
                <a:gd name="T87" fmla="*/ 38 h 100"/>
                <a:gd name="T88" fmla="*/ 0 w 132"/>
                <a:gd name="T89" fmla="*/ 31 h 100"/>
                <a:gd name="T90" fmla="*/ 2 w 132"/>
                <a:gd name="T91" fmla="*/ 23 h 100"/>
                <a:gd name="T92" fmla="*/ 6 w 132"/>
                <a:gd name="T93" fmla="*/ 16 h 100"/>
                <a:gd name="T94" fmla="*/ 12 w 132"/>
                <a:gd name="T95" fmla="*/ 11 h 100"/>
                <a:gd name="T96" fmla="*/ 17 w 132"/>
                <a:gd name="T97" fmla="*/ 6 h 100"/>
                <a:gd name="T98" fmla="*/ 24 w 132"/>
                <a:gd name="T99" fmla="*/ 2 h 100"/>
                <a:gd name="T100" fmla="*/ 31 w 132"/>
                <a:gd name="T101" fmla="*/ 0 h 100"/>
                <a:gd name="T102" fmla="*/ 39 w 132"/>
                <a:gd name="T103" fmla="*/ 0 h 100"/>
                <a:gd name="T104" fmla="*/ 39 w 132"/>
                <a:gd name="T10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" h="100">
                  <a:moveTo>
                    <a:pt x="39" y="0"/>
                  </a:moveTo>
                  <a:lnTo>
                    <a:pt x="39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61" y="5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71" y="5"/>
                  </a:lnTo>
                  <a:lnTo>
                    <a:pt x="78" y="2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8" y="2"/>
                  </a:lnTo>
                  <a:lnTo>
                    <a:pt x="115" y="6"/>
                  </a:lnTo>
                  <a:lnTo>
                    <a:pt x="120" y="11"/>
                  </a:lnTo>
                  <a:lnTo>
                    <a:pt x="126" y="16"/>
                  </a:lnTo>
                  <a:lnTo>
                    <a:pt x="130" y="23"/>
                  </a:lnTo>
                  <a:lnTo>
                    <a:pt x="131" y="31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1" y="47"/>
                  </a:lnTo>
                  <a:lnTo>
                    <a:pt x="128" y="58"/>
                  </a:lnTo>
                  <a:lnTo>
                    <a:pt x="123" y="69"/>
                  </a:lnTo>
                  <a:lnTo>
                    <a:pt x="116" y="78"/>
                  </a:lnTo>
                  <a:lnTo>
                    <a:pt x="107" y="86"/>
                  </a:lnTo>
                  <a:lnTo>
                    <a:pt x="94" y="93"/>
                  </a:lnTo>
                  <a:lnTo>
                    <a:pt x="88" y="96"/>
                  </a:lnTo>
                  <a:lnTo>
                    <a:pt x="81" y="99"/>
                  </a:lnTo>
                  <a:lnTo>
                    <a:pt x="73" y="99"/>
                  </a:lnTo>
                  <a:lnTo>
                    <a:pt x="63" y="100"/>
                  </a:lnTo>
                  <a:lnTo>
                    <a:pt x="63" y="100"/>
                  </a:lnTo>
                  <a:lnTo>
                    <a:pt x="55" y="99"/>
                  </a:lnTo>
                  <a:lnTo>
                    <a:pt x="47" y="97"/>
                  </a:lnTo>
                  <a:lnTo>
                    <a:pt x="39" y="96"/>
                  </a:lnTo>
                  <a:lnTo>
                    <a:pt x="32" y="93"/>
                  </a:lnTo>
                  <a:lnTo>
                    <a:pt x="27" y="90"/>
                  </a:lnTo>
                  <a:lnTo>
                    <a:pt x="21" y="86"/>
                  </a:lnTo>
                  <a:lnTo>
                    <a:pt x="13" y="77"/>
                  </a:lnTo>
                  <a:lnTo>
                    <a:pt x="6" y="67"/>
                  </a:lnTo>
                  <a:lnTo>
                    <a:pt x="2" y="57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2" y="23"/>
                  </a:lnTo>
                  <a:lnTo>
                    <a:pt x="6" y="16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276" name="Freeform 174"/>
            <p:cNvSpPr>
              <a:spLocks/>
            </p:cNvSpPr>
            <p:nvPr/>
          </p:nvSpPr>
          <p:spPr bwMode="auto">
            <a:xfrm>
              <a:off x="3149601" y="2336800"/>
              <a:ext cx="52388" cy="73025"/>
            </a:xfrm>
            <a:custGeom>
              <a:avLst/>
              <a:gdLst>
                <a:gd name="T0" fmla="*/ 29 w 33"/>
                <a:gd name="T1" fmla="*/ 46 h 46"/>
                <a:gd name="T2" fmla="*/ 29 w 33"/>
                <a:gd name="T3" fmla="*/ 46 h 46"/>
                <a:gd name="T4" fmla="*/ 31 w 33"/>
                <a:gd name="T5" fmla="*/ 39 h 46"/>
                <a:gd name="T6" fmla="*/ 33 w 33"/>
                <a:gd name="T7" fmla="*/ 34 h 46"/>
                <a:gd name="T8" fmla="*/ 33 w 33"/>
                <a:gd name="T9" fmla="*/ 27 h 46"/>
                <a:gd name="T10" fmla="*/ 33 w 33"/>
                <a:gd name="T11" fmla="*/ 22 h 46"/>
                <a:gd name="T12" fmla="*/ 30 w 33"/>
                <a:gd name="T13" fmla="*/ 15 h 46"/>
                <a:gd name="T14" fmla="*/ 27 w 33"/>
                <a:gd name="T15" fmla="*/ 9 h 46"/>
                <a:gd name="T16" fmla="*/ 25 w 33"/>
                <a:gd name="T17" fmla="*/ 4 h 46"/>
                <a:gd name="T18" fmla="*/ 19 w 33"/>
                <a:gd name="T19" fmla="*/ 0 h 46"/>
                <a:gd name="T20" fmla="*/ 0 w 33"/>
                <a:gd name="T21" fmla="*/ 3 h 46"/>
                <a:gd name="T22" fmla="*/ 0 w 33"/>
                <a:gd name="T23" fmla="*/ 3 h 46"/>
                <a:gd name="T24" fmla="*/ 12 w 33"/>
                <a:gd name="T25" fmla="*/ 11 h 46"/>
                <a:gd name="T26" fmla="*/ 18 w 33"/>
                <a:gd name="T27" fmla="*/ 15 h 46"/>
                <a:gd name="T28" fmla="*/ 22 w 33"/>
                <a:gd name="T29" fmla="*/ 19 h 46"/>
                <a:gd name="T30" fmla="*/ 25 w 33"/>
                <a:gd name="T31" fmla="*/ 24 h 46"/>
                <a:gd name="T32" fmla="*/ 27 w 33"/>
                <a:gd name="T33" fmla="*/ 31 h 46"/>
                <a:gd name="T34" fmla="*/ 29 w 33"/>
                <a:gd name="T35" fmla="*/ 38 h 46"/>
                <a:gd name="T36" fmla="*/ 29 w 33"/>
                <a:gd name="T37" fmla="*/ 46 h 46"/>
                <a:gd name="T38" fmla="*/ 29 w 33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" h="46">
                  <a:moveTo>
                    <a:pt x="29" y="46"/>
                  </a:moveTo>
                  <a:lnTo>
                    <a:pt x="29" y="46"/>
                  </a:lnTo>
                  <a:lnTo>
                    <a:pt x="31" y="39"/>
                  </a:lnTo>
                  <a:lnTo>
                    <a:pt x="33" y="34"/>
                  </a:lnTo>
                  <a:lnTo>
                    <a:pt x="33" y="27"/>
                  </a:lnTo>
                  <a:lnTo>
                    <a:pt x="33" y="22"/>
                  </a:lnTo>
                  <a:lnTo>
                    <a:pt x="30" y="15"/>
                  </a:lnTo>
                  <a:lnTo>
                    <a:pt x="27" y="9"/>
                  </a:lnTo>
                  <a:lnTo>
                    <a:pt x="25" y="4"/>
                  </a:lnTo>
                  <a:lnTo>
                    <a:pt x="19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" y="11"/>
                  </a:lnTo>
                  <a:lnTo>
                    <a:pt x="18" y="15"/>
                  </a:lnTo>
                  <a:lnTo>
                    <a:pt x="22" y="19"/>
                  </a:lnTo>
                  <a:lnTo>
                    <a:pt x="25" y="24"/>
                  </a:lnTo>
                  <a:lnTo>
                    <a:pt x="27" y="31"/>
                  </a:lnTo>
                  <a:lnTo>
                    <a:pt x="29" y="38"/>
                  </a:lnTo>
                  <a:lnTo>
                    <a:pt x="29" y="46"/>
                  </a:lnTo>
                  <a:lnTo>
                    <a:pt x="29" y="46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</p:grpSp>
      <p:sp>
        <p:nvSpPr>
          <p:cNvPr id="247" name="Freeform 175"/>
          <p:cNvSpPr>
            <a:spLocks noEditPoints="1"/>
          </p:cNvSpPr>
          <p:nvPr/>
        </p:nvSpPr>
        <p:spPr bwMode="auto">
          <a:xfrm>
            <a:off x="2104071" y="3335610"/>
            <a:ext cx="177387" cy="247306"/>
          </a:xfrm>
          <a:custGeom>
            <a:avLst/>
            <a:gdLst>
              <a:gd name="T0" fmla="*/ 125 w 137"/>
              <a:gd name="T1" fmla="*/ 55 h 191"/>
              <a:gd name="T2" fmla="*/ 126 w 137"/>
              <a:gd name="T3" fmla="*/ 51 h 191"/>
              <a:gd name="T4" fmla="*/ 133 w 137"/>
              <a:gd name="T5" fmla="*/ 34 h 191"/>
              <a:gd name="T6" fmla="*/ 136 w 137"/>
              <a:gd name="T7" fmla="*/ 29 h 191"/>
              <a:gd name="T8" fmla="*/ 137 w 137"/>
              <a:gd name="T9" fmla="*/ 21 h 191"/>
              <a:gd name="T10" fmla="*/ 136 w 137"/>
              <a:gd name="T11" fmla="*/ 13 h 191"/>
              <a:gd name="T12" fmla="*/ 132 w 137"/>
              <a:gd name="T13" fmla="*/ 6 h 191"/>
              <a:gd name="T14" fmla="*/ 128 w 137"/>
              <a:gd name="T15" fmla="*/ 4 h 191"/>
              <a:gd name="T16" fmla="*/ 116 w 137"/>
              <a:gd name="T17" fmla="*/ 0 h 191"/>
              <a:gd name="T18" fmla="*/ 103 w 137"/>
              <a:gd name="T19" fmla="*/ 4 h 191"/>
              <a:gd name="T20" fmla="*/ 113 w 137"/>
              <a:gd name="T21" fmla="*/ 39 h 191"/>
              <a:gd name="T22" fmla="*/ 103 w 137"/>
              <a:gd name="T23" fmla="*/ 59 h 191"/>
              <a:gd name="T24" fmla="*/ 110 w 137"/>
              <a:gd name="T25" fmla="*/ 48 h 191"/>
              <a:gd name="T26" fmla="*/ 110 w 137"/>
              <a:gd name="T27" fmla="*/ 42 h 191"/>
              <a:gd name="T28" fmla="*/ 120 w 137"/>
              <a:gd name="T29" fmla="*/ 48 h 191"/>
              <a:gd name="T30" fmla="*/ 121 w 137"/>
              <a:gd name="T31" fmla="*/ 52 h 191"/>
              <a:gd name="T32" fmla="*/ 121 w 137"/>
              <a:gd name="T33" fmla="*/ 57 h 191"/>
              <a:gd name="T34" fmla="*/ 103 w 137"/>
              <a:gd name="T35" fmla="*/ 89 h 191"/>
              <a:gd name="T36" fmla="*/ 97 w 137"/>
              <a:gd name="T37" fmla="*/ 93 h 191"/>
              <a:gd name="T38" fmla="*/ 99 w 137"/>
              <a:gd name="T39" fmla="*/ 92 h 191"/>
              <a:gd name="T40" fmla="*/ 103 w 137"/>
              <a:gd name="T41" fmla="*/ 89 h 191"/>
              <a:gd name="T42" fmla="*/ 101 w 137"/>
              <a:gd name="T43" fmla="*/ 85 h 191"/>
              <a:gd name="T44" fmla="*/ 99 w 137"/>
              <a:gd name="T45" fmla="*/ 86 h 191"/>
              <a:gd name="T46" fmla="*/ 95 w 137"/>
              <a:gd name="T47" fmla="*/ 88 h 191"/>
              <a:gd name="T48" fmla="*/ 84 w 137"/>
              <a:gd name="T49" fmla="*/ 81 h 191"/>
              <a:gd name="T50" fmla="*/ 84 w 137"/>
              <a:gd name="T51" fmla="*/ 81 h 191"/>
              <a:gd name="T52" fmla="*/ 90 w 137"/>
              <a:gd name="T53" fmla="*/ 78 h 191"/>
              <a:gd name="T54" fmla="*/ 103 w 137"/>
              <a:gd name="T55" fmla="*/ 34 h 191"/>
              <a:gd name="T56" fmla="*/ 88 w 137"/>
              <a:gd name="T57" fmla="*/ 23 h 191"/>
              <a:gd name="T58" fmla="*/ 80 w 137"/>
              <a:gd name="T59" fmla="*/ 25 h 191"/>
              <a:gd name="T60" fmla="*/ 57 w 137"/>
              <a:gd name="T61" fmla="*/ 59 h 191"/>
              <a:gd name="T62" fmla="*/ 57 w 137"/>
              <a:gd name="T63" fmla="*/ 66 h 191"/>
              <a:gd name="T64" fmla="*/ 22 w 137"/>
              <a:gd name="T65" fmla="*/ 153 h 191"/>
              <a:gd name="T66" fmla="*/ 26 w 137"/>
              <a:gd name="T67" fmla="*/ 154 h 191"/>
              <a:gd name="T68" fmla="*/ 29 w 137"/>
              <a:gd name="T69" fmla="*/ 155 h 191"/>
              <a:gd name="T70" fmla="*/ 29 w 137"/>
              <a:gd name="T71" fmla="*/ 162 h 191"/>
              <a:gd name="T72" fmla="*/ 33 w 137"/>
              <a:gd name="T73" fmla="*/ 161 h 191"/>
              <a:gd name="T74" fmla="*/ 38 w 137"/>
              <a:gd name="T75" fmla="*/ 162 h 191"/>
              <a:gd name="T76" fmla="*/ 40 w 137"/>
              <a:gd name="T77" fmla="*/ 163 h 191"/>
              <a:gd name="T78" fmla="*/ 41 w 137"/>
              <a:gd name="T79" fmla="*/ 169 h 191"/>
              <a:gd name="T80" fmla="*/ 38 w 137"/>
              <a:gd name="T81" fmla="*/ 173 h 191"/>
              <a:gd name="T82" fmla="*/ 22 w 137"/>
              <a:gd name="T83" fmla="*/ 182 h 191"/>
              <a:gd name="T84" fmla="*/ 41 w 137"/>
              <a:gd name="T85" fmla="*/ 176 h 191"/>
              <a:gd name="T86" fmla="*/ 103 w 137"/>
              <a:gd name="T87" fmla="*/ 29 h 191"/>
              <a:gd name="T88" fmla="*/ 97 w 137"/>
              <a:gd name="T89" fmla="*/ 9 h 191"/>
              <a:gd name="T90" fmla="*/ 103 w 137"/>
              <a:gd name="T91" fmla="*/ 4 h 191"/>
              <a:gd name="T92" fmla="*/ 22 w 137"/>
              <a:gd name="T93" fmla="*/ 117 h 191"/>
              <a:gd name="T94" fmla="*/ 2 w 137"/>
              <a:gd name="T95" fmla="*/ 191 h 191"/>
              <a:gd name="T96" fmla="*/ 22 w 137"/>
              <a:gd name="T97" fmla="*/ 180 h 191"/>
              <a:gd name="T98" fmla="*/ 5 w 137"/>
              <a:gd name="T99" fmla="*/ 174 h 191"/>
              <a:gd name="T100" fmla="*/ 5 w 137"/>
              <a:gd name="T101" fmla="*/ 150 h 191"/>
              <a:gd name="T102" fmla="*/ 6 w 137"/>
              <a:gd name="T103" fmla="*/ 149 h 191"/>
              <a:gd name="T104" fmla="*/ 10 w 137"/>
              <a:gd name="T105" fmla="*/ 146 h 191"/>
              <a:gd name="T106" fmla="*/ 15 w 137"/>
              <a:gd name="T107" fmla="*/ 146 h 191"/>
              <a:gd name="T108" fmla="*/ 17 w 137"/>
              <a:gd name="T109" fmla="*/ 149 h 191"/>
              <a:gd name="T110" fmla="*/ 18 w 137"/>
              <a:gd name="T111" fmla="*/ 155 h 191"/>
              <a:gd name="T112" fmla="*/ 19 w 137"/>
              <a:gd name="T113" fmla="*/ 154 h 191"/>
              <a:gd name="T114" fmla="*/ 22 w 137"/>
              <a:gd name="T115" fmla="*/ 117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7" h="191">
                <a:moveTo>
                  <a:pt x="103" y="89"/>
                </a:moveTo>
                <a:lnTo>
                  <a:pt x="125" y="55"/>
                </a:lnTo>
                <a:lnTo>
                  <a:pt x="125" y="55"/>
                </a:lnTo>
                <a:lnTo>
                  <a:pt x="126" y="51"/>
                </a:lnTo>
                <a:lnTo>
                  <a:pt x="125" y="47"/>
                </a:lnTo>
                <a:lnTo>
                  <a:pt x="133" y="34"/>
                </a:lnTo>
                <a:lnTo>
                  <a:pt x="133" y="34"/>
                </a:lnTo>
                <a:lnTo>
                  <a:pt x="136" y="29"/>
                </a:lnTo>
                <a:lnTo>
                  <a:pt x="137" y="25"/>
                </a:lnTo>
                <a:lnTo>
                  <a:pt x="137" y="21"/>
                </a:lnTo>
                <a:lnTo>
                  <a:pt x="137" y="17"/>
                </a:lnTo>
                <a:lnTo>
                  <a:pt x="136" y="13"/>
                </a:lnTo>
                <a:lnTo>
                  <a:pt x="135" y="9"/>
                </a:lnTo>
                <a:lnTo>
                  <a:pt x="132" y="6"/>
                </a:lnTo>
                <a:lnTo>
                  <a:pt x="128" y="4"/>
                </a:lnTo>
                <a:lnTo>
                  <a:pt x="128" y="4"/>
                </a:lnTo>
                <a:lnTo>
                  <a:pt x="121" y="0"/>
                </a:lnTo>
                <a:lnTo>
                  <a:pt x="116" y="0"/>
                </a:lnTo>
                <a:lnTo>
                  <a:pt x="109" y="1"/>
                </a:lnTo>
                <a:lnTo>
                  <a:pt x="103" y="4"/>
                </a:lnTo>
                <a:lnTo>
                  <a:pt x="103" y="29"/>
                </a:lnTo>
                <a:lnTo>
                  <a:pt x="113" y="39"/>
                </a:lnTo>
                <a:lnTo>
                  <a:pt x="103" y="34"/>
                </a:lnTo>
                <a:lnTo>
                  <a:pt x="103" y="59"/>
                </a:lnTo>
                <a:lnTo>
                  <a:pt x="110" y="48"/>
                </a:lnTo>
                <a:lnTo>
                  <a:pt x="110" y="48"/>
                </a:lnTo>
                <a:lnTo>
                  <a:pt x="110" y="46"/>
                </a:lnTo>
                <a:lnTo>
                  <a:pt x="110" y="42"/>
                </a:lnTo>
                <a:lnTo>
                  <a:pt x="120" y="48"/>
                </a:lnTo>
                <a:lnTo>
                  <a:pt x="120" y="48"/>
                </a:lnTo>
                <a:lnTo>
                  <a:pt x="121" y="50"/>
                </a:lnTo>
                <a:lnTo>
                  <a:pt x="121" y="52"/>
                </a:lnTo>
                <a:lnTo>
                  <a:pt x="121" y="54"/>
                </a:lnTo>
                <a:lnTo>
                  <a:pt x="121" y="57"/>
                </a:lnTo>
                <a:lnTo>
                  <a:pt x="103" y="82"/>
                </a:lnTo>
                <a:lnTo>
                  <a:pt x="103" y="89"/>
                </a:lnTo>
                <a:close/>
                <a:moveTo>
                  <a:pt x="41" y="176"/>
                </a:moveTo>
                <a:lnTo>
                  <a:pt x="97" y="93"/>
                </a:lnTo>
                <a:lnTo>
                  <a:pt x="97" y="93"/>
                </a:lnTo>
                <a:lnTo>
                  <a:pt x="99" y="92"/>
                </a:lnTo>
                <a:lnTo>
                  <a:pt x="102" y="89"/>
                </a:lnTo>
                <a:lnTo>
                  <a:pt x="103" y="89"/>
                </a:lnTo>
                <a:lnTo>
                  <a:pt x="103" y="82"/>
                </a:lnTo>
                <a:lnTo>
                  <a:pt x="101" y="85"/>
                </a:lnTo>
                <a:lnTo>
                  <a:pt x="101" y="85"/>
                </a:lnTo>
                <a:lnTo>
                  <a:pt x="99" y="86"/>
                </a:lnTo>
                <a:lnTo>
                  <a:pt x="98" y="88"/>
                </a:lnTo>
                <a:lnTo>
                  <a:pt x="95" y="88"/>
                </a:lnTo>
                <a:lnTo>
                  <a:pt x="94" y="86"/>
                </a:lnTo>
                <a:lnTo>
                  <a:pt x="84" y="81"/>
                </a:lnTo>
                <a:lnTo>
                  <a:pt x="84" y="81"/>
                </a:lnTo>
                <a:lnTo>
                  <a:pt x="84" y="81"/>
                </a:lnTo>
                <a:lnTo>
                  <a:pt x="87" y="80"/>
                </a:lnTo>
                <a:lnTo>
                  <a:pt x="90" y="78"/>
                </a:lnTo>
                <a:lnTo>
                  <a:pt x="103" y="59"/>
                </a:lnTo>
                <a:lnTo>
                  <a:pt x="103" y="34"/>
                </a:lnTo>
                <a:lnTo>
                  <a:pt x="88" y="23"/>
                </a:lnTo>
                <a:lnTo>
                  <a:pt x="88" y="23"/>
                </a:lnTo>
                <a:lnTo>
                  <a:pt x="83" y="23"/>
                </a:lnTo>
                <a:lnTo>
                  <a:pt x="80" y="25"/>
                </a:lnTo>
                <a:lnTo>
                  <a:pt x="57" y="59"/>
                </a:lnTo>
                <a:lnTo>
                  <a:pt x="57" y="59"/>
                </a:lnTo>
                <a:lnTo>
                  <a:pt x="56" y="63"/>
                </a:lnTo>
                <a:lnTo>
                  <a:pt x="57" y="66"/>
                </a:lnTo>
                <a:lnTo>
                  <a:pt x="22" y="117"/>
                </a:lnTo>
                <a:lnTo>
                  <a:pt x="22" y="153"/>
                </a:lnTo>
                <a:lnTo>
                  <a:pt x="22" y="153"/>
                </a:lnTo>
                <a:lnTo>
                  <a:pt x="26" y="154"/>
                </a:lnTo>
                <a:lnTo>
                  <a:pt x="26" y="154"/>
                </a:lnTo>
                <a:lnTo>
                  <a:pt x="29" y="155"/>
                </a:lnTo>
                <a:lnTo>
                  <a:pt x="29" y="158"/>
                </a:lnTo>
                <a:lnTo>
                  <a:pt x="29" y="162"/>
                </a:lnTo>
                <a:lnTo>
                  <a:pt x="29" y="162"/>
                </a:lnTo>
                <a:lnTo>
                  <a:pt x="33" y="161"/>
                </a:lnTo>
                <a:lnTo>
                  <a:pt x="36" y="161"/>
                </a:lnTo>
                <a:lnTo>
                  <a:pt x="38" y="162"/>
                </a:lnTo>
                <a:lnTo>
                  <a:pt x="38" y="162"/>
                </a:lnTo>
                <a:lnTo>
                  <a:pt x="40" y="163"/>
                </a:lnTo>
                <a:lnTo>
                  <a:pt x="41" y="166"/>
                </a:lnTo>
                <a:lnTo>
                  <a:pt x="41" y="169"/>
                </a:lnTo>
                <a:lnTo>
                  <a:pt x="40" y="172"/>
                </a:lnTo>
                <a:lnTo>
                  <a:pt x="38" y="173"/>
                </a:lnTo>
                <a:lnTo>
                  <a:pt x="22" y="180"/>
                </a:lnTo>
                <a:lnTo>
                  <a:pt x="22" y="182"/>
                </a:lnTo>
                <a:lnTo>
                  <a:pt x="41" y="176"/>
                </a:lnTo>
                <a:lnTo>
                  <a:pt x="41" y="176"/>
                </a:lnTo>
                <a:close/>
                <a:moveTo>
                  <a:pt x="103" y="4"/>
                </a:moveTo>
                <a:lnTo>
                  <a:pt x="103" y="29"/>
                </a:lnTo>
                <a:lnTo>
                  <a:pt x="91" y="17"/>
                </a:lnTo>
                <a:lnTo>
                  <a:pt x="97" y="9"/>
                </a:lnTo>
                <a:lnTo>
                  <a:pt x="97" y="9"/>
                </a:lnTo>
                <a:lnTo>
                  <a:pt x="103" y="4"/>
                </a:lnTo>
                <a:lnTo>
                  <a:pt x="103" y="4"/>
                </a:lnTo>
                <a:close/>
                <a:moveTo>
                  <a:pt x="22" y="117"/>
                </a:moveTo>
                <a:lnTo>
                  <a:pt x="0" y="150"/>
                </a:lnTo>
                <a:lnTo>
                  <a:pt x="2" y="191"/>
                </a:lnTo>
                <a:lnTo>
                  <a:pt x="22" y="182"/>
                </a:lnTo>
                <a:lnTo>
                  <a:pt x="22" y="180"/>
                </a:lnTo>
                <a:lnTo>
                  <a:pt x="17" y="182"/>
                </a:lnTo>
                <a:lnTo>
                  <a:pt x="5" y="174"/>
                </a:lnTo>
                <a:lnTo>
                  <a:pt x="5" y="150"/>
                </a:lnTo>
                <a:lnTo>
                  <a:pt x="5" y="150"/>
                </a:lnTo>
                <a:lnTo>
                  <a:pt x="6" y="149"/>
                </a:lnTo>
                <a:lnTo>
                  <a:pt x="6" y="149"/>
                </a:lnTo>
                <a:lnTo>
                  <a:pt x="7" y="146"/>
                </a:lnTo>
                <a:lnTo>
                  <a:pt x="10" y="146"/>
                </a:lnTo>
                <a:lnTo>
                  <a:pt x="13" y="146"/>
                </a:lnTo>
                <a:lnTo>
                  <a:pt x="15" y="146"/>
                </a:lnTo>
                <a:lnTo>
                  <a:pt x="15" y="146"/>
                </a:lnTo>
                <a:lnTo>
                  <a:pt x="17" y="149"/>
                </a:lnTo>
                <a:lnTo>
                  <a:pt x="18" y="150"/>
                </a:lnTo>
                <a:lnTo>
                  <a:pt x="18" y="155"/>
                </a:lnTo>
                <a:lnTo>
                  <a:pt x="18" y="155"/>
                </a:lnTo>
                <a:lnTo>
                  <a:pt x="19" y="154"/>
                </a:lnTo>
                <a:lnTo>
                  <a:pt x="22" y="153"/>
                </a:lnTo>
                <a:lnTo>
                  <a:pt x="22" y="117"/>
                </a:lnTo>
                <a:close/>
              </a:path>
            </a:pathLst>
          </a:custGeom>
          <a:solidFill>
            <a:srgbClr val="C160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914114"/>
            <a:endParaRPr lang="zh-CN" altLang="en-US" sz="1900">
              <a:solidFill>
                <a:prstClr val="black"/>
              </a:solidFill>
              <a:latin typeface="Impact"/>
              <a:ea typeface="微软雅黑"/>
            </a:endParaRPr>
          </a:p>
        </p:txBody>
      </p:sp>
      <p:sp>
        <p:nvSpPr>
          <p:cNvPr id="248" name="Freeform 176"/>
          <p:cNvSpPr>
            <a:spLocks noEditPoints="1"/>
          </p:cNvSpPr>
          <p:nvPr/>
        </p:nvSpPr>
        <p:spPr bwMode="auto">
          <a:xfrm>
            <a:off x="665555" y="2043407"/>
            <a:ext cx="227884" cy="247306"/>
          </a:xfrm>
          <a:custGeom>
            <a:avLst/>
            <a:gdLst>
              <a:gd name="T0" fmla="*/ 138 w 176"/>
              <a:gd name="T1" fmla="*/ 88 h 191"/>
              <a:gd name="T2" fmla="*/ 132 w 176"/>
              <a:gd name="T3" fmla="*/ 138 h 191"/>
              <a:gd name="T4" fmla="*/ 150 w 176"/>
              <a:gd name="T5" fmla="*/ 143 h 191"/>
              <a:gd name="T6" fmla="*/ 147 w 176"/>
              <a:gd name="T7" fmla="*/ 151 h 191"/>
              <a:gd name="T8" fmla="*/ 132 w 176"/>
              <a:gd name="T9" fmla="*/ 36 h 191"/>
              <a:gd name="T10" fmla="*/ 150 w 176"/>
              <a:gd name="T11" fmla="*/ 26 h 191"/>
              <a:gd name="T12" fmla="*/ 135 w 176"/>
              <a:gd name="T13" fmla="*/ 47 h 191"/>
              <a:gd name="T14" fmla="*/ 146 w 176"/>
              <a:gd name="T15" fmla="*/ 88 h 191"/>
              <a:gd name="T16" fmla="*/ 174 w 176"/>
              <a:gd name="T17" fmla="*/ 85 h 191"/>
              <a:gd name="T18" fmla="*/ 150 w 176"/>
              <a:gd name="T19" fmla="*/ 92 h 191"/>
              <a:gd name="T20" fmla="*/ 88 w 176"/>
              <a:gd name="T21" fmla="*/ 39 h 191"/>
              <a:gd name="T22" fmla="*/ 115 w 176"/>
              <a:gd name="T23" fmla="*/ 46 h 191"/>
              <a:gd name="T24" fmla="*/ 132 w 176"/>
              <a:gd name="T25" fmla="*/ 109 h 191"/>
              <a:gd name="T26" fmla="*/ 115 w 176"/>
              <a:gd name="T27" fmla="*/ 128 h 191"/>
              <a:gd name="T28" fmla="*/ 111 w 176"/>
              <a:gd name="T29" fmla="*/ 180 h 191"/>
              <a:gd name="T30" fmla="*/ 90 w 176"/>
              <a:gd name="T31" fmla="*/ 191 h 191"/>
              <a:gd name="T32" fmla="*/ 105 w 176"/>
              <a:gd name="T33" fmla="*/ 126 h 191"/>
              <a:gd name="T34" fmla="*/ 122 w 176"/>
              <a:gd name="T35" fmla="*/ 107 h 191"/>
              <a:gd name="T36" fmla="*/ 124 w 176"/>
              <a:gd name="T37" fmla="*/ 73 h 191"/>
              <a:gd name="T38" fmla="*/ 104 w 176"/>
              <a:gd name="T39" fmla="*/ 51 h 191"/>
              <a:gd name="T40" fmla="*/ 88 w 176"/>
              <a:gd name="T41" fmla="*/ 39 h 191"/>
              <a:gd name="T42" fmla="*/ 127 w 176"/>
              <a:gd name="T43" fmla="*/ 43 h 191"/>
              <a:gd name="T44" fmla="*/ 132 w 176"/>
              <a:gd name="T45" fmla="*/ 36 h 191"/>
              <a:gd name="T46" fmla="*/ 128 w 176"/>
              <a:gd name="T47" fmla="*/ 128 h 191"/>
              <a:gd name="T48" fmla="*/ 132 w 176"/>
              <a:gd name="T49" fmla="*/ 127 h 191"/>
              <a:gd name="T50" fmla="*/ 92 w 176"/>
              <a:gd name="T51" fmla="*/ 1 h 191"/>
              <a:gd name="T52" fmla="*/ 88 w 176"/>
              <a:gd name="T53" fmla="*/ 30 h 191"/>
              <a:gd name="T54" fmla="*/ 80 w 176"/>
              <a:gd name="T55" fmla="*/ 191 h 191"/>
              <a:gd name="T56" fmla="*/ 62 w 176"/>
              <a:gd name="T57" fmla="*/ 176 h 191"/>
              <a:gd name="T58" fmla="*/ 55 w 176"/>
              <a:gd name="T59" fmla="*/ 124 h 191"/>
              <a:gd name="T60" fmla="*/ 44 w 176"/>
              <a:gd name="T61" fmla="*/ 67 h 191"/>
              <a:gd name="T62" fmla="*/ 67 w 176"/>
              <a:gd name="T63" fmla="*/ 43 h 191"/>
              <a:gd name="T64" fmla="*/ 88 w 176"/>
              <a:gd name="T65" fmla="*/ 49 h 191"/>
              <a:gd name="T66" fmla="*/ 61 w 176"/>
              <a:gd name="T67" fmla="*/ 61 h 191"/>
              <a:gd name="T68" fmla="*/ 50 w 176"/>
              <a:gd name="T69" fmla="*/ 88 h 191"/>
              <a:gd name="T70" fmla="*/ 69 w 176"/>
              <a:gd name="T71" fmla="*/ 120 h 191"/>
              <a:gd name="T72" fmla="*/ 88 w 176"/>
              <a:gd name="T73" fmla="*/ 147 h 191"/>
              <a:gd name="T74" fmla="*/ 88 w 176"/>
              <a:gd name="T75" fmla="*/ 30 h 191"/>
              <a:gd name="T76" fmla="*/ 84 w 176"/>
              <a:gd name="T77" fmla="*/ 26 h 191"/>
              <a:gd name="T78" fmla="*/ 88 w 176"/>
              <a:gd name="T79" fmla="*/ 0 h 191"/>
              <a:gd name="T80" fmla="*/ 47 w 176"/>
              <a:gd name="T81" fmla="*/ 135 h 191"/>
              <a:gd name="T82" fmla="*/ 44 w 176"/>
              <a:gd name="T83" fmla="*/ 138 h 191"/>
              <a:gd name="T84" fmla="*/ 47 w 176"/>
              <a:gd name="T85" fmla="*/ 47 h 191"/>
              <a:gd name="T86" fmla="*/ 44 w 176"/>
              <a:gd name="T87" fmla="*/ 108 h 191"/>
              <a:gd name="T88" fmla="*/ 40 w 176"/>
              <a:gd name="T89" fmla="*/ 77 h 191"/>
              <a:gd name="T90" fmla="*/ 44 w 176"/>
              <a:gd name="T91" fmla="*/ 49 h 191"/>
              <a:gd name="T92" fmla="*/ 25 w 176"/>
              <a:gd name="T93" fmla="*/ 31 h 191"/>
              <a:gd name="T94" fmla="*/ 32 w 176"/>
              <a:gd name="T95" fmla="*/ 26 h 191"/>
              <a:gd name="T96" fmla="*/ 32 w 176"/>
              <a:gd name="T97" fmla="*/ 150 h 191"/>
              <a:gd name="T98" fmla="*/ 24 w 176"/>
              <a:gd name="T99" fmla="*/ 147 h 191"/>
              <a:gd name="T100" fmla="*/ 44 w 176"/>
              <a:gd name="T101" fmla="*/ 127 h 191"/>
              <a:gd name="T102" fmla="*/ 25 w 176"/>
              <a:gd name="T103" fmla="*/ 84 h 191"/>
              <a:gd name="T104" fmla="*/ 25 w 176"/>
              <a:gd name="T105" fmla="*/ 92 h 191"/>
              <a:gd name="T106" fmla="*/ 0 w 176"/>
              <a:gd name="T107" fmla="*/ 88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6" h="191">
                <a:moveTo>
                  <a:pt x="132" y="66"/>
                </a:moveTo>
                <a:lnTo>
                  <a:pt x="132" y="66"/>
                </a:lnTo>
                <a:lnTo>
                  <a:pt x="136" y="77"/>
                </a:lnTo>
                <a:lnTo>
                  <a:pt x="138" y="88"/>
                </a:lnTo>
                <a:lnTo>
                  <a:pt x="138" y="88"/>
                </a:lnTo>
                <a:lnTo>
                  <a:pt x="136" y="99"/>
                </a:lnTo>
                <a:lnTo>
                  <a:pt x="132" y="109"/>
                </a:lnTo>
                <a:lnTo>
                  <a:pt x="132" y="66"/>
                </a:lnTo>
                <a:lnTo>
                  <a:pt x="132" y="66"/>
                </a:lnTo>
                <a:close/>
                <a:moveTo>
                  <a:pt x="132" y="138"/>
                </a:moveTo>
                <a:lnTo>
                  <a:pt x="132" y="127"/>
                </a:lnTo>
                <a:lnTo>
                  <a:pt x="132" y="127"/>
                </a:lnTo>
                <a:lnTo>
                  <a:pt x="135" y="128"/>
                </a:lnTo>
                <a:lnTo>
                  <a:pt x="135" y="128"/>
                </a:lnTo>
                <a:lnTo>
                  <a:pt x="150" y="143"/>
                </a:lnTo>
                <a:lnTo>
                  <a:pt x="150" y="143"/>
                </a:lnTo>
                <a:lnTo>
                  <a:pt x="151" y="147"/>
                </a:lnTo>
                <a:lnTo>
                  <a:pt x="150" y="150"/>
                </a:lnTo>
                <a:lnTo>
                  <a:pt x="150" y="150"/>
                </a:lnTo>
                <a:lnTo>
                  <a:pt x="147" y="151"/>
                </a:lnTo>
                <a:lnTo>
                  <a:pt x="145" y="150"/>
                </a:lnTo>
                <a:lnTo>
                  <a:pt x="132" y="138"/>
                </a:lnTo>
                <a:lnTo>
                  <a:pt x="132" y="138"/>
                </a:lnTo>
                <a:close/>
                <a:moveTo>
                  <a:pt x="132" y="49"/>
                </a:moveTo>
                <a:lnTo>
                  <a:pt x="132" y="36"/>
                </a:lnTo>
                <a:lnTo>
                  <a:pt x="145" y="26"/>
                </a:lnTo>
                <a:lnTo>
                  <a:pt x="145" y="26"/>
                </a:lnTo>
                <a:lnTo>
                  <a:pt x="147" y="24"/>
                </a:lnTo>
                <a:lnTo>
                  <a:pt x="150" y="26"/>
                </a:lnTo>
                <a:lnTo>
                  <a:pt x="150" y="26"/>
                </a:lnTo>
                <a:lnTo>
                  <a:pt x="151" y="28"/>
                </a:lnTo>
                <a:lnTo>
                  <a:pt x="150" y="31"/>
                </a:lnTo>
                <a:lnTo>
                  <a:pt x="135" y="47"/>
                </a:lnTo>
                <a:lnTo>
                  <a:pt x="135" y="47"/>
                </a:lnTo>
                <a:lnTo>
                  <a:pt x="135" y="47"/>
                </a:lnTo>
                <a:lnTo>
                  <a:pt x="132" y="49"/>
                </a:lnTo>
                <a:lnTo>
                  <a:pt x="132" y="49"/>
                </a:lnTo>
                <a:close/>
                <a:moveTo>
                  <a:pt x="146" y="88"/>
                </a:moveTo>
                <a:lnTo>
                  <a:pt x="146" y="88"/>
                </a:lnTo>
                <a:lnTo>
                  <a:pt x="146" y="88"/>
                </a:lnTo>
                <a:lnTo>
                  <a:pt x="147" y="85"/>
                </a:lnTo>
                <a:lnTo>
                  <a:pt x="150" y="84"/>
                </a:lnTo>
                <a:lnTo>
                  <a:pt x="172" y="84"/>
                </a:lnTo>
                <a:lnTo>
                  <a:pt x="172" y="84"/>
                </a:lnTo>
                <a:lnTo>
                  <a:pt x="174" y="85"/>
                </a:lnTo>
                <a:lnTo>
                  <a:pt x="176" y="88"/>
                </a:lnTo>
                <a:lnTo>
                  <a:pt x="176" y="88"/>
                </a:lnTo>
                <a:lnTo>
                  <a:pt x="174" y="91"/>
                </a:lnTo>
                <a:lnTo>
                  <a:pt x="172" y="92"/>
                </a:lnTo>
                <a:lnTo>
                  <a:pt x="150" y="92"/>
                </a:lnTo>
                <a:lnTo>
                  <a:pt x="150" y="92"/>
                </a:lnTo>
                <a:lnTo>
                  <a:pt x="147" y="91"/>
                </a:lnTo>
                <a:lnTo>
                  <a:pt x="146" y="88"/>
                </a:lnTo>
                <a:lnTo>
                  <a:pt x="146" y="88"/>
                </a:lnTo>
                <a:close/>
                <a:moveTo>
                  <a:pt x="88" y="39"/>
                </a:moveTo>
                <a:lnTo>
                  <a:pt x="88" y="39"/>
                </a:lnTo>
                <a:lnTo>
                  <a:pt x="96" y="39"/>
                </a:lnTo>
                <a:lnTo>
                  <a:pt x="103" y="40"/>
                </a:lnTo>
                <a:lnTo>
                  <a:pt x="108" y="43"/>
                </a:lnTo>
                <a:lnTo>
                  <a:pt x="115" y="46"/>
                </a:lnTo>
                <a:lnTo>
                  <a:pt x="120" y="50"/>
                </a:lnTo>
                <a:lnTo>
                  <a:pt x="124" y="55"/>
                </a:lnTo>
                <a:lnTo>
                  <a:pt x="128" y="61"/>
                </a:lnTo>
                <a:lnTo>
                  <a:pt x="132" y="66"/>
                </a:lnTo>
                <a:lnTo>
                  <a:pt x="132" y="109"/>
                </a:lnTo>
                <a:lnTo>
                  <a:pt x="132" y="109"/>
                </a:lnTo>
                <a:lnTo>
                  <a:pt x="128" y="115"/>
                </a:lnTo>
                <a:lnTo>
                  <a:pt x="124" y="120"/>
                </a:lnTo>
                <a:lnTo>
                  <a:pt x="120" y="124"/>
                </a:lnTo>
                <a:lnTo>
                  <a:pt x="115" y="128"/>
                </a:lnTo>
                <a:lnTo>
                  <a:pt x="115" y="166"/>
                </a:lnTo>
                <a:lnTo>
                  <a:pt x="115" y="166"/>
                </a:lnTo>
                <a:lnTo>
                  <a:pt x="115" y="172"/>
                </a:lnTo>
                <a:lnTo>
                  <a:pt x="113" y="176"/>
                </a:lnTo>
                <a:lnTo>
                  <a:pt x="111" y="180"/>
                </a:lnTo>
                <a:lnTo>
                  <a:pt x="108" y="184"/>
                </a:lnTo>
                <a:lnTo>
                  <a:pt x="104" y="187"/>
                </a:lnTo>
                <a:lnTo>
                  <a:pt x="100" y="189"/>
                </a:lnTo>
                <a:lnTo>
                  <a:pt x="96" y="191"/>
                </a:lnTo>
                <a:lnTo>
                  <a:pt x="90" y="191"/>
                </a:lnTo>
                <a:lnTo>
                  <a:pt x="88" y="191"/>
                </a:lnTo>
                <a:lnTo>
                  <a:pt x="88" y="147"/>
                </a:lnTo>
                <a:lnTo>
                  <a:pt x="105" y="147"/>
                </a:lnTo>
                <a:lnTo>
                  <a:pt x="105" y="126"/>
                </a:lnTo>
                <a:lnTo>
                  <a:pt x="105" y="126"/>
                </a:lnTo>
                <a:lnTo>
                  <a:pt x="105" y="123"/>
                </a:lnTo>
                <a:lnTo>
                  <a:pt x="108" y="122"/>
                </a:lnTo>
                <a:lnTo>
                  <a:pt x="108" y="122"/>
                </a:lnTo>
                <a:lnTo>
                  <a:pt x="115" y="115"/>
                </a:lnTo>
                <a:lnTo>
                  <a:pt x="122" y="107"/>
                </a:lnTo>
                <a:lnTo>
                  <a:pt x="126" y="99"/>
                </a:lnTo>
                <a:lnTo>
                  <a:pt x="127" y="88"/>
                </a:lnTo>
                <a:lnTo>
                  <a:pt x="127" y="88"/>
                </a:lnTo>
                <a:lnTo>
                  <a:pt x="126" y="80"/>
                </a:lnTo>
                <a:lnTo>
                  <a:pt x="124" y="73"/>
                </a:lnTo>
                <a:lnTo>
                  <a:pt x="120" y="66"/>
                </a:lnTo>
                <a:lnTo>
                  <a:pt x="116" y="61"/>
                </a:lnTo>
                <a:lnTo>
                  <a:pt x="116" y="61"/>
                </a:lnTo>
                <a:lnTo>
                  <a:pt x="109" y="55"/>
                </a:lnTo>
                <a:lnTo>
                  <a:pt x="104" y="51"/>
                </a:lnTo>
                <a:lnTo>
                  <a:pt x="96" y="50"/>
                </a:lnTo>
                <a:lnTo>
                  <a:pt x="88" y="49"/>
                </a:lnTo>
                <a:lnTo>
                  <a:pt x="88" y="49"/>
                </a:lnTo>
                <a:lnTo>
                  <a:pt x="88" y="39"/>
                </a:lnTo>
                <a:lnTo>
                  <a:pt x="88" y="39"/>
                </a:lnTo>
                <a:lnTo>
                  <a:pt x="88" y="39"/>
                </a:lnTo>
                <a:close/>
                <a:moveTo>
                  <a:pt x="132" y="36"/>
                </a:moveTo>
                <a:lnTo>
                  <a:pt x="128" y="40"/>
                </a:lnTo>
                <a:lnTo>
                  <a:pt x="128" y="40"/>
                </a:lnTo>
                <a:lnTo>
                  <a:pt x="127" y="43"/>
                </a:lnTo>
                <a:lnTo>
                  <a:pt x="128" y="47"/>
                </a:lnTo>
                <a:lnTo>
                  <a:pt x="128" y="47"/>
                </a:lnTo>
                <a:lnTo>
                  <a:pt x="130" y="49"/>
                </a:lnTo>
                <a:lnTo>
                  <a:pt x="132" y="49"/>
                </a:lnTo>
                <a:lnTo>
                  <a:pt x="132" y="36"/>
                </a:lnTo>
                <a:lnTo>
                  <a:pt x="132" y="36"/>
                </a:lnTo>
                <a:close/>
                <a:moveTo>
                  <a:pt x="132" y="127"/>
                </a:moveTo>
                <a:lnTo>
                  <a:pt x="132" y="127"/>
                </a:lnTo>
                <a:lnTo>
                  <a:pt x="130" y="127"/>
                </a:lnTo>
                <a:lnTo>
                  <a:pt x="128" y="128"/>
                </a:lnTo>
                <a:lnTo>
                  <a:pt x="128" y="128"/>
                </a:lnTo>
                <a:lnTo>
                  <a:pt x="127" y="131"/>
                </a:lnTo>
                <a:lnTo>
                  <a:pt x="128" y="135"/>
                </a:lnTo>
                <a:lnTo>
                  <a:pt x="132" y="138"/>
                </a:lnTo>
                <a:lnTo>
                  <a:pt x="132" y="127"/>
                </a:lnTo>
                <a:lnTo>
                  <a:pt x="132" y="127"/>
                </a:lnTo>
                <a:close/>
                <a:moveTo>
                  <a:pt x="88" y="30"/>
                </a:moveTo>
                <a:lnTo>
                  <a:pt x="88" y="0"/>
                </a:lnTo>
                <a:lnTo>
                  <a:pt x="88" y="0"/>
                </a:lnTo>
                <a:lnTo>
                  <a:pt x="92" y="1"/>
                </a:lnTo>
                <a:lnTo>
                  <a:pt x="92" y="4"/>
                </a:lnTo>
                <a:lnTo>
                  <a:pt x="92" y="26"/>
                </a:lnTo>
                <a:lnTo>
                  <a:pt x="92" y="26"/>
                </a:lnTo>
                <a:lnTo>
                  <a:pt x="92" y="28"/>
                </a:lnTo>
                <a:lnTo>
                  <a:pt x="88" y="30"/>
                </a:lnTo>
                <a:lnTo>
                  <a:pt x="88" y="30"/>
                </a:lnTo>
                <a:close/>
                <a:moveTo>
                  <a:pt x="88" y="191"/>
                </a:moveTo>
                <a:lnTo>
                  <a:pt x="85" y="191"/>
                </a:lnTo>
                <a:lnTo>
                  <a:pt x="85" y="191"/>
                </a:lnTo>
                <a:lnTo>
                  <a:pt x="80" y="191"/>
                </a:lnTo>
                <a:lnTo>
                  <a:pt x="76" y="189"/>
                </a:lnTo>
                <a:lnTo>
                  <a:pt x="71" y="187"/>
                </a:lnTo>
                <a:lnTo>
                  <a:pt x="67" y="184"/>
                </a:lnTo>
                <a:lnTo>
                  <a:pt x="65" y="180"/>
                </a:lnTo>
                <a:lnTo>
                  <a:pt x="62" y="176"/>
                </a:lnTo>
                <a:lnTo>
                  <a:pt x="61" y="172"/>
                </a:lnTo>
                <a:lnTo>
                  <a:pt x="61" y="166"/>
                </a:lnTo>
                <a:lnTo>
                  <a:pt x="61" y="128"/>
                </a:lnTo>
                <a:lnTo>
                  <a:pt x="61" y="128"/>
                </a:lnTo>
                <a:lnTo>
                  <a:pt x="55" y="124"/>
                </a:lnTo>
                <a:lnTo>
                  <a:pt x="51" y="119"/>
                </a:lnTo>
                <a:lnTo>
                  <a:pt x="47" y="114"/>
                </a:lnTo>
                <a:lnTo>
                  <a:pt x="44" y="108"/>
                </a:lnTo>
                <a:lnTo>
                  <a:pt x="44" y="67"/>
                </a:lnTo>
                <a:lnTo>
                  <a:pt x="44" y="67"/>
                </a:lnTo>
                <a:lnTo>
                  <a:pt x="47" y="61"/>
                </a:lnTo>
                <a:lnTo>
                  <a:pt x="51" y="55"/>
                </a:lnTo>
                <a:lnTo>
                  <a:pt x="57" y="51"/>
                </a:lnTo>
                <a:lnTo>
                  <a:pt x="62" y="47"/>
                </a:lnTo>
                <a:lnTo>
                  <a:pt x="67" y="43"/>
                </a:lnTo>
                <a:lnTo>
                  <a:pt x="74" y="40"/>
                </a:lnTo>
                <a:lnTo>
                  <a:pt x="81" y="39"/>
                </a:lnTo>
                <a:lnTo>
                  <a:pt x="88" y="39"/>
                </a:lnTo>
                <a:lnTo>
                  <a:pt x="88" y="49"/>
                </a:lnTo>
                <a:lnTo>
                  <a:pt x="88" y="49"/>
                </a:lnTo>
                <a:lnTo>
                  <a:pt x="81" y="50"/>
                </a:lnTo>
                <a:lnTo>
                  <a:pt x="73" y="51"/>
                </a:lnTo>
                <a:lnTo>
                  <a:pt x="66" y="55"/>
                </a:lnTo>
                <a:lnTo>
                  <a:pt x="61" y="61"/>
                </a:lnTo>
                <a:lnTo>
                  <a:pt x="61" y="61"/>
                </a:lnTo>
                <a:lnTo>
                  <a:pt x="57" y="66"/>
                </a:lnTo>
                <a:lnTo>
                  <a:pt x="53" y="73"/>
                </a:lnTo>
                <a:lnTo>
                  <a:pt x="50" y="80"/>
                </a:lnTo>
                <a:lnTo>
                  <a:pt x="50" y="88"/>
                </a:lnTo>
                <a:lnTo>
                  <a:pt x="50" y="88"/>
                </a:lnTo>
                <a:lnTo>
                  <a:pt x="51" y="97"/>
                </a:lnTo>
                <a:lnTo>
                  <a:pt x="55" y="107"/>
                </a:lnTo>
                <a:lnTo>
                  <a:pt x="61" y="115"/>
                </a:lnTo>
                <a:lnTo>
                  <a:pt x="69" y="120"/>
                </a:lnTo>
                <a:lnTo>
                  <a:pt x="69" y="120"/>
                </a:lnTo>
                <a:lnTo>
                  <a:pt x="69" y="120"/>
                </a:lnTo>
                <a:lnTo>
                  <a:pt x="70" y="123"/>
                </a:lnTo>
                <a:lnTo>
                  <a:pt x="70" y="126"/>
                </a:lnTo>
                <a:lnTo>
                  <a:pt x="70" y="147"/>
                </a:lnTo>
                <a:lnTo>
                  <a:pt x="88" y="147"/>
                </a:lnTo>
                <a:lnTo>
                  <a:pt x="88" y="191"/>
                </a:lnTo>
                <a:lnTo>
                  <a:pt x="88" y="191"/>
                </a:lnTo>
                <a:close/>
                <a:moveTo>
                  <a:pt x="88" y="0"/>
                </a:moveTo>
                <a:lnTo>
                  <a:pt x="88" y="30"/>
                </a:lnTo>
                <a:lnTo>
                  <a:pt x="88" y="30"/>
                </a:lnTo>
                <a:lnTo>
                  <a:pt x="88" y="30"/>
                </a:lnTo>
                <a:lnTo>
                  <a:pt x="88" y="30"/>
                </a:lnTo>
                <a:lnTo>
                  <a:pt x="88" y="30"/>
                </a:lnTo>
                <a:lnTo>
                  <a:pt x="85" y="28"/>
                </a:lnTo>
                <a:lnTo>
                  <a:pt x="84" y="26"/>
                </a:lnTo>
                <a:lnTo>
                  <a:pt x="84" y="4"/>
                </a:lnTo>
                <a:lnTo>
                  <a:pt x="84" y="4"/>
                </a:lnTo>
                <a:lnTo>
                  <a:pt x="85" y="1"/>
                </a:lnTo>
                <a:lnTo>
                  <a:pt x="88" y="0"/>
                </a:lnTo>
                <a:lnTo>
                  <a:pt x="88" y="0"/>
                </a:lnTo>
                <a:lnTo>
                  <a:pt x="88" y="0"/>
                </a:lnTo>
                <a:lnTo>
                  <a:pt x="88" y="0"/>
                </a:lnTo>
                <a:close/>
                <a:moveTo>
                  <a:pt x="44" y="138"/>
                </a:moveTo>
                <a:lnTo>
                  <a:pt x="47" y="135"/>
                </a:lnTo>
                <a:lnTo>
                  <a:pt x="47" y="135"/>
                </a:lnTo>
                <a:lnTo>
                  <a:pt x="48" y="131"/>
                </a:lnTo>
                <a:lnTo>
                  <a:pt x="47" y="128"/>
                </a:lnTo>
                <a:lnTo>
                  <a:pt x="47" y="128"/>
                </a:lnTo>
                <a:lnTo>
                  <a:pt x="44" y="127"/>
                </a:lnTo>
                <a:lnTo>
                  <a:pt x="44" y="138"/>
                </a:lnTo>
                <a:lnTo>
                  <a:pt x="44" y="138"/>
                </a:lnTo>
                <a:close/>
                <a:moveTo>
                  <a:pt x="44" y="49"/>
                </a:moveTo>
                <a:lnTo>
                  <a:pt x="44" y="49"/>
                </a:lnTo>
                <a:lnTo>
                  <a:pt x="47" y="47"/>
                </a:lnTo>
                <a:lnTo>
                  <a:pt x="47" y="47"/>
                </a:lnTo>
                <a:lnTo>
                  <a:pt x="48" y="43"/>
                </a:lnTo>
                <a:lnTo>
                  <a:pt x="47" y="40"/>
                </a:lnTo>
                <a:lnTo>
                  <a:pt x="44" y="38"/>
                </a:lnTo>
                <a:lnTo>
                  <a:pt x="44" y="49"/>
                </a:lnTo>
                <a:close/>
                <a:moveTo>
                  <a:pt x="44" y="108"/>
                </a:moveTo>
                <a:lnTo>
                  <a:pt x="44" y="108"/>
                </a:lnTo>
                <a:lnTo>
                  <a:pt x="40" y="99"/>
                </a:lnTo>
                <a:lnTo>
                  <a:pt x="39" y="88"/>
                </a:lnTo>
                <a:lnTo>
                  <a:pt x="39" y="88"/>
                </a:lnTo>
                <a:lnTo>
                  <a:pt x="40" y="77"/>
                </a:lnTo>
                <a:lnTo>
                  <a:pt x="44" y="67"/>
                </a:lnTo>
                <a:lnTo>
                  <a:pt x="44" y="108"/>
                </a:lnTo>
                <a:lnTo>
                  <a:pt x="44" y="108"/>
                </a:lnTo>
                <a:close/>
                <a:moveTo>
                  <a:pt x="44" y="38"/>
                </a:moveTo>
                <a:lnTo>
                  <a:pt x="44" y="49"/>
                </a:lnTo>
                <a:lnTo>
                  <a:pt x="44" y="49"/>
                </a:lnTo>
                <a:lnTo>
                  <a:pt x="40" y="47"/>
                </a:lnTo>
                <a:lnTo>
                  <a:pt x="40" y="47"/>
                </a:lnTo>
                <a:lnTo>
                  <a:pt x="25" y="31"/>
                </a:lnTo>
                <a:lnTo>
                  <a:pt x="25" y="31"/>
                </a:lnTo>
                <a:lnTo>
                  <a:pt x="24" y="28"/>
                </a:lnTo>
                <a:lnTo>
                  <a:pt x="25" y="26"/>
                </a:lnTo>
                <a:lnTo>
                  <a:pt x="25" y="26"/>
                </a:lnTo>
                <a:lnTo>
                  <a:pt x="28" y="24"/>
                </a:lnTo>
                <a:lnTo>
                  <a:pt x="32" y="26"/>
                </a:lnTo>
                <a:lnTo>
                  <a:pt x="44" y="38"/>
                </a:lnTo>
                <a:lnTo>
                  <a:pt x="44" y="38"/>
                </a:lnTo>
                <a:close/>
                <a:moveTo>
                  <a:pt x="44" y="127"/>
                </a:moveTo>
                <a:lnTo>
                  <a:pt x="44" y="138"/>
                </a:lnTo>
                <a:lnTo>
                  <a:pt x="32" y="150"/>
                </a:lnTo>
                <a:lnTo>
                  <a:pt x="32" y="150"/>
                </a:lnTo>
                <a:lnTo>
                  <a:pt x="28" y="151"/>
                </a:lnTo>
                <a:lnTo>
                  <a:pt x="25" y="150"/>
                </a:lnTo>
                <a:lnTo>
                  <a:pt x="25" y="150"/>
                </a:lnTo>
                <a:lnTo>
                  <a:pt x="24" y="147"/>
                </a:lnTo>
                <a:lnTo>
                  <a:pt x="25" y="143"/>
                </a:lnTo>
                <a:lnTo>
                  <a:pt x="40" y="128"/>
                </a:lnTo>
                <a:lnTo>
                  <a:pt x="40" y="128"/>
                </a:lnTo>
                <a:lnTo>
                  <a:pt x="40" y="128"/>
                </a:lnTo>
                <a:lnTo>
                  <a:pt x="44" y="127"/>
                </a:lnTo>
                <a:lnTo>
                  <a:pt x="44" y="127"/>
                </a:lnTo>
                <a:close/>
                <a:moveTo>
                  <a:pt x="4" y="84"/>
                </a:moveTo>
                <a:lnTo>
                  <a:pt x="4" y="84"/>
                </a:lnTo>
                <a:lnTo>
                  <a:pt x="25" y="84"/>
                </a:lnTo>
                <a:lnTo>
                  <a:pt x="25" y="84"/>
                </a:lnTo>
                <a:lnTo>
                  <a:pt x="29" y="85"/>
                </a:lnTo>
                <a:lnTo>
                  <a:pt x="31" y="88"/>
                </a:lnTo>
                <a:lnTo>
                  <a:pt x="31" y="88"/>
                </a:lnTo>
                <a:lnTo>
                  <a:pt x="29" y="91"/>
                </a:lnTo>
                <a:lnTo>
                  <a:pt x="25" y="92"/>
                </a:lnTo>
                <a:lnTo>
                  <a:pt x="4" y="92"/>
                </a:lnTo>
                <a:lnTo>
                  <a:pt x="4" y="92"/>
                </a:lnTo>
                <a:lnTo>
                  <a:pt x="1" y="91"/>
                </a:lnTo>
                <a:lnTo>
                  <a:pt x="0" y="88"/>
                </a:lnTo>
                <a:lnTo>
                  <a:pt x="0" y="88"/>
                </a:lnTo>
                <a:lnTo>
                  <a:pt x="1" y="85"/>
                </a:lnTo>
                <a:lnTo>
                  <a:pt x="4" y="84"/>
                </a:lnTo>
                <a:lnTo>
                  <a:pt x="4" y="84"/>
                </a:lnTo>
                <a:close/>
              </a:path>
            </a:pathLst>
          </a:custGeom>
          <a:solidFill>
            <a:srgbClr val="FF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914114"/>
            <a:endParaRPr lang="zh-CN" altLang="en-US" sz="1900">
              <a:solidFill>
                <a:prstClr val="black"/>
              </a:solidFill>
              <a:latin typeface="Impact"/>
              <a:ea typeface="微软雅黑"/>
            </a:endParaRPr>
          </a:p>
        </p:txBody>
      </p:sp>
      <p:sp>
        <p:nvSpPr>
          <p:cNvPr id="249" name="Freeform 177"/>
          <p:cNvSpPr>
            <a:spLocks noEditPoints="1"/>
          </p:cNvSpPr>
          <p:nvPr/>
        </p:nvSpPr>
        <p:spPr bwMode="auto">
          <a:xfrm>
            <a:off x="1687148" y="1706766"/>
            <a:ext cx="341826" cy="494611"/>
          </a:xfrm>
          <a:custGeom>
            <a:avLst/>
            <a:gdLst>
              <a:gd name="T0" fmla="*/ 132 w 264"/>
              <a:gd name="T1" fmla="*/ 7 h 382"/>
              <a:gd name="T2" fmla="*/ 140 w 264"/>
              <a:gd name="T3" fmla="*/ 126 h 382"/>
              <a:gd name="T4" fmla="*/ 156 w 264"/>
              <a:gd name="T5" fmla="*/ 128 h 382"/>
              <a:gd name="T6" fmla="*/ 186 w 264"/>
              <a:gd name="T7" fmla="*/ 142 h 382"/>
              <a:gd name="T8" fmla="*/ 206 w 264"/>
              <a:gd name="T9" fmla="*/ 166 h 382"/>
              <a:gd name="T10" fmla="*/ 218 w 264"/>
              <a:gd name="T11" fmla="*/ 196 h 382"/>
              <a:gd name="T12" fmla="*/ 220 w 264"/>
              <a:gd name="T13" fmla="*/ 212 h 382"/>
              <a:gd name="T14" fmla="*/ 220 w 264"/>
              <a:gd name="T15" fmla="*/ 222 h 382"/>
              <a:gd name="T16" fmla="*/ 215 w 264"/>
              <a:gd name="T17" fmla="*/ 239 h 382"/>
              <a:gd name="T18" fmla="*/ 210 w 264"/>
              <a:gd name="T19" fmla="*/ 254 h 382"/>
              <a:gd name="T20" fmla="*/ 194 w 264"/>
              <a:gd name="T21" fmla="*/ 275 h 382"/>
              <a:gd name="T22" fmla="*/ 174 w 264"/>
              <a:gd name="T23" fmla="*/ 290 h 382"/>
              <a:gd name="T24" fmla="*/ 159 w 264"/>
              <a:gd name="T25" fmla="*/ 296 h 382"/>
              <a:gd name="T26" fmla="*/ 141 w 264"/>
              <a:gd name="T27" fmla="*/ 300 h 382"/>
              <a:gd name="T28" fmla="*/ 132 w 264"/>
              <a:gd name="T29" fmla="*/ 300 h 382"/>
              <a:gd name="T30" fmla="*/ 132 w 264"/>
              <a:gd name="T31" fmla="*/ 327 h 382"/>
              <a:gd name="T32" fmla="*/ 144 w 264"/>
              <a:gd name="T33" fmla="*/ 333 h 382"/>
              <a:gd name="T34" fmla="*/ 149 w 264"/>
              <a:gd name="T35" fmla="*/ 345 h 382"/>
              <a:gd name="T36" fmla="*/ 148 w 264"/>
              <a:gd name="T37" fmla="*/ 353 h 382"/>
              <a:gd name="T38" fmla="*/ 138 w 264"/>
              <a:gd name="T39" fmla="*/ 363 h 382"/>
              <a:gd name="T40" fmla="*/ 132 w 264"/>
              <a:gd name="T41" fmla="*/ 382 h 382"/>
              <a:gd name="T42" fmla="*/ 228 w 264"/>
              <a:gd name="T43" fmla="*/ 361 h 382"/>
              <a:gd name="T44" fmla="*/ 228 w 264"/>
              <a:gd name="T45" fmla="*/ 357 h 382"/>
              <a:gd name="T46" fmla="*/ 221 w 264"/>
              <a:gd name="T47" fmla="*/ 349 h 382"/>
              <a:gd name="T48" fmla="*/ 201 w 264"/>
              <a:gd name="T49" fmla="*/ 340 h 382"/>
              <a:gd name="T50" fmla="*/ 182 w 264"/>
              <a:gd name="T51" fmla="*/ 336 h 382"/>
              <a:gd name="T52" fmla="*/ 214 w 264"/>
              <a:gd name="T53" fmla="*/ 315 h 382"/>
              <a:gd name="T54" fmla="*/ 241 w 264"/>
              <a:gd name="T55" fmla="*/ 287 h 382"/>
              <a:gd name="T56" fmla="*/ 257 w 264"/>
              <a:gd name="T57" fmla="*/ 253 h 382"/>
              <a:gd name="T58" fmla="*/ 264 w 264"/>
              <a:gd name="T59" fmla="*/ 212 h 382"/>
              <a:gd name="T60" fmla="*/ 263 w 264"/>
              <a:gd name="T61" fmla="*/ 200 h 382"/>
              <a:gd name="T62" fmla="*/ 259 w 264"/>
              <a:gd name="T63" fmla="*/ 177 h 382"/>
              <a:gd name="T64" fmla="*/ 251 w 264"/>
              <a:gd name="T65" fmla="*/ 156 h 382"/>
              <a:gd name="T66" fmla="*/ 240 w 264"/>
              <a:gd name="T67" fmla="*/ 137 h 382"/>
              <a:gd name="T68" fmla="*/ 225 w 264"/>
              <a:gd name="T69" fmla="*/ 119 h 382"/>
              <a:gd name="T70" fmla="*/ 207 w 264"/>
              <a:gd name="T71" fmla="*/ 104 h 382"/>
              <a:gd name="T72" fmla="*/ 187 w 264"/>
              <a:gd name="T73" fmla="*/ 93 h 382"/>
              <a:gd name="T74" fmla="*/ 165 w 264"/>
              <a:gd name="T75" fmla="*/ 85 h 382"/>
              <a:gd name="T76" fmla="*/ 174 w 264"/>
              <a:gd name="T77" fmla="*/ 20 h 382"/>
              <a:gd name="T78" fmla="*/ 111 w 264"/>
              <a:gd name="T79" fmla="*/ 0 h 382"/>
              <a:gd name="T80" fmla="*/ 118 w 264"/>
              <a:gd name="T81" fmla="*/ 195 h 382"/>
              <a:gd name="T82" fmla="*/ 132 w 264"/>
              <a:gd name="T83" fmla="*/ 7 h 382"/>
              <a:gd name="T84" fmla="*/ 132 w 264"/>
              <a:gd name="T85" fmla="*/ 300 h 382"/>
              <a:gd name="T86" fmla="*/ 118 w 264"/>
              <a:gd name="T87" fmla="*/ 299 h 382"/>
              <a:gd name="T88" fmla="*/ 92 w 264"/>
              <a:gd name="T89" fmla="*/ 291 h 382"/>
              <a:gd name="T90" fmla="*/ 119 w 264"/>
              <a:gd name="T91" fmla="*/ 284 h 382"/>
              <a:gd name="T92" fmla="*/ 58 w 264"/>
              <a:gd name="T93" fmla="*/ 260 h 382"/>
              <a:gd name="T94" fmla="*/ 0 w 264"/>
              <a:gd name="T95" fmla="*/ 260 h 382"/>
              <a:gd name="T96" fmla="*/ 22 w 264"/>
              <a:gd name="T97" fmla="*/ 284 h 382"/>
              <a:gd name="T98" fmla="*/ 34 w 264"/>
              <a:gd name="T99" fmla="*/ 300 h 382"/>
              <a:gd name="T100" fmla="*/ 65 w 264"/>
              <a:gd name="T101" fmla="*/ 326 h 382"/>
              <a:gd name="T102" fmla="*/ 83 w 264"/>
              <a:gd name="T103" fmla="*/ 336 h 382"/>
              <a:gd name="T104" fmla="*/ 49 w 264"/>
              <a:gd name="T105" fmla="*/ 345 h 382"/>
              <a:gd name="T106" fmla="*/ 39 w 264"/>
              <a:gd name="T107" fmla="*/ 353 h 382"/>
              <a:gd name="T108" fmla="*/ 35 w 264"/>
              <a:gd name="T109" fmla="*/ 361 h 382"/>
              <a:gd name="T110" fmla="*/ 132 w 264"/>
              <a:gd name="T111" fmla="*/ 382 h 382"/>
              <a:gd name="T112" fmla="*/ 132 w 264"/>
              <a:gd name="T113" fmla="*/ 364 h 382"/>
              <a:gd name="T114" fmla="*/ 119 w 264"/>
              <a:gd name="T115" fmla="*/ 359 h 382"/>
              <a:gd name="T116" fmla="*/ 114 w 264"/>
              <a:gd name="T117" fmla="*/ 345 h 382"/>
              <a:gd name="T118" fmla="*/ 115 w 264"/>
              <a:gd name="T119" fmla="*/ 338 h 382"/>
              <a:gd name="T120" fmla="*/ 125 w 264"/>
              <a:gd name="T121" fmla="*/ 329 h 382"/>
              <a:gd name="T122" fmla="*/ 132 w 264"/>
              <a:gd name="T123" fmla="*/ 30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4" h="382">
                <a:moveTo>
                  <a:pt x="174" y="20"/>
                </a:moveTo>
                <a:lnTo>
                  <a:pt x="132" y="7"/>
                </a:lnTo>
                <a:lnTo>
                  <a:pt x="132" y="151"/>
                </a:lnTo>
                <a:lnTo>
                  <a:pt x="140" y="126"/>
                </a:lnTo>
                <a:lnTo>
                  <a:pt x="140" y="126"/>
                </a:lnTo>
                <a:lnTo>
                  <a:pt x="156" y="128"/>
                </a:lnTo>
                <a:lnTo>
                  <a:pt x="172" y="134"/>
                </a:lnTo>
                <a:lnTo>
                  <a:pt x="186" y="142"/>
                </a:lnTo>
                <a:lnTo>
                  <a:pt x="197" y="153"/>
                </a:lnTo>
                <a:lnTo>
                  <a:pt x="206" y="166"/>
                </a:lnTo>
                <a:lnTo>
                  <a:pt x="214" y="180"/>
                </a:lnTo>
                <a:lnTo>
                  <a:pt x="218" y="196"/>
                </a:lnTo>
                <a:lnTo>
                  <a:pt x="220" y="204"/>
                </a:lnTo>
                <a:lnTo>
                  <a:pt x="220" y="212"/>
                </a:lnTo>
                <a:lnTo>
                  <a:pt x="220" y="212"/>
                </a:lnTo>
                <a:lnTo>
                  <a:pt x="220" y="222"/>
                </a:lnTo>
                <a:lnTo>
                  <a:pt x="218" y="230"/>
                </a:lnTo>
                <a:lnTo>
                  <a:pt x="215" y="239"/>
                </a:lnTo>
                <a:lnTo>
                  <a:pt x="213" y="246"/>
                </a:lnTo>
                <a:lnTo>
                  <a:pt x="210" y="254"/>
                </a:lnTo>
                <a:lnTo>
                  <a:pt x="205" y="262"/>
                </a:lnTo>
                <a:lnTo>
                  <a:pt x="194" y="275"/>
                </a:lnTo>
                <a:lnTo>
                  <a:pt x="182" y="286"/>
                </a:lnTo>
                <a:lnTo>
                  <a:pt x="174" y="290"/>
                </a:lnTo>
                <a:lnTo>
                  <a:pt x="167" y="294"/>
                </a:lnTo>
                <a:lnTo>
                  <a:pt x="159" y="296"/>
                </a:lnTo>
                <a:lnTo>
                  <a:pt x="150" y="299"/>
                </a:lnTo>
                <a:lnTo>
                  <a:pt x="141" y="300"/>
                </a:lnTo>
                <a:lnTo>
                  <a:pt x="132" y="300"/>
                </a:lnTo>
                <a:lnTo>
                  <a:pt x="132" y="300"/>
                </a:lnTo>
                <a:lnTo>
                  <a:pt x="132" y="327"/>
                </a:lnTo>
                <a:lnTo>
                  <a:pt x="132" y="327"/>
                </a:lnTo>
                <a:lnTo>
                  <a:pt x="138" y="329"/>
                </a:lnTo>
                <a:lnTo>
                  <a:pt x="144" y="333"/>
                </a:lnTo>
                <a:lnTo>
                  <a:pt x="148" y="338"/>
                </a:lnTo>
                <a:lnTo>
                  <a:pt x="149" y="345"/>
                </a:lnTo>
                <a:lnTo>
                  <a:pt x="149" y="345"/>
                </a:lnTo>
                <a:lnTo>
                  <a:pt x="148" y="353"/>
                </a:lnTo>
                <a:lnTo>
                  <a:pt x="144" y="359"/>
                </a:lnTo>
                <a:lnTo>
                  <a:pt x="138" y="363"/>
                </a:lnTo>
                <a:lnTo>
                  <a:pt x="132" y="364"/>
                </a:lnTo>
                <a:lnTo>
                  <a:pt x="132" y="382"/>
                </a:lnTo>
                <a:lnTo>
                  <a:pt x="228" y="382"/>
                </a:lnTo>
                <a:lnTo>
                  <a:pt x="228" y="361"/>
                </a:lnTo>
                <a:lnTo>
                  <a:pt x="228" y="361"/>
                </a:lnTo>
                <a:lnTo>
                  <a:pt x="228" y="357"/>
                </a:lnTo>
                <a:lnTo>
                  <a:pt x="225" y="353"/>
                </a:lnTo>
                <a:lnTo>
                  <a:pt x="221" y="349"/>
                </a:lnTo>
                <a:lnTo>
                  <a:pt x="215" y="345"/>
                </a:lnTo>
                <a:lnTo>
                  <a:pt x="201" y="340"/>
                </a:lnTo>
                <a:lnTo>
                  <a:pt x="182" y="336"/>
                </a:lnTo>
                <a:lnTo>
                  <a:pt x="182" y="336"/>
                </a:lnTo>
                <a:lnTo>
                  <a:pt x="199" y="326"/>
                </a:lnTo>
                <a:lnTo>
                  <a:pt x="214" y="315"/>
                </a:lnTo>
                <a:lnTo>
                  <a:pt x="229" y="302"/>
                </a:lnTo>
                <a:lnTo>
                  <a:pt x="241" y="287"/>
                </a:lnTo>
                <a:lnTo>
                  <a:pt x="251" y="271"/>
                </a:lnTo>
                <a:lnTo>
                  <a:pt x="257" y="253"/>
                </a:lnTo>
                <a:lnTo>
                  <a:pt x="263" y="233"/>
                </a:lnTo>
                <a:lnTo>
                  <a:pt x="264" y="212"/>
                </a:lnTo>
                <a:lnTo>
                  <a:pt x="264" y="212"/>
                </a:lnTo>
                <a:lnTo>
                  <a:pt x="263" y="200"/>
                </a:lnTo>
                <a:lnTo>
                  <a:pt x="262" y="189"/>
                </a:lnTo>
                <a:lnTo>
                  <a:pt x="259" y="177"/>
                </a:lnTo>
                <a:lnTo>
                  <a:pt x="256" y="166"/>
                </a:lnTo>
                <a:lnTo>
                  <a:pt x="251" y="156"/>
                </a:lnTo>
                <a:lnTo>
                  <a:pt x="245" y="146"/>
                </a:lnTo>
                <a:lnTo>
                  <a:pt x="240" y="137"/>
                </a:lnTo>
                <a:lnTo>
                  <a:pt x="232" y="127"/>
                </a:lnTo>
                <a:lnTo>
                  <a:pt x="225" y="119"/>
                </a:lnTo>
                <a:lnTo>
                  <a:pt x="215" y="111"/>
                </a:lnTo>
                <a:lnTo>
                  <a:pt x="207" y="104"/>
                </a:lnTo>
                <a:lnTo>
                  <a:pt x="198" y="99"/>
                </a:lnTo>
                <a:lnTo>
                  <a:pt x="187" y="93"/>
                </a:lnTo>
                <a:lnTo>
                  <a:pt x="176" y="88"/>
                </a:lnTo>
                <a:lnTo>
                  <a:pt x="165" y="85"/>
                </a:lnTo>
                <a:lnTo>
                  <a:pt x="153" y="82"/>
                </a:lnTo>
                <a:lnTo>
                  <a:pt x="174" y="20"/>
                </a:lnTo>
                <a:close/>
                <a:moveTo>
                  <a:pt x="132" y="7"/>
                </a:moveTo>
                <a:lnTo>
                  <a:pt x="111" y="0"/>
                </a:lnTo>
                <a:lnTo>
                  <a:pt x="56" y="174"/>
                </a:lnTo>
                <a:lnTo>
                  <a:pt x="118" y="195"/>
                </a:lnTo>
                <a:lnTo>
                  <a:pt x="132" y="151"/>
                </a:lnTo>
                <a:lnTo>
                  <a:pt x="132" y="7"/>
                </a:lnTo>
                <a:lnTo>
                  <a:pt x="132" y="7"/>
                </a:lnTo>
                <a:close/>
                <a:moveTo>
                  <a:pt x="132" y="300"/>
                </a:moveTo>
                <a:lnTo>
                  <a:pt x="132" y="300"/>
                </a:lnTo>
                <a:lnTo>
                  <a:pt x="118" y="299"/>
                </a:lnTo>
                <a:lnTo>
                  <a:pt x="104" y="296"/>
                </a:lnTo>
                <a:lnTo>
                  <a:pt x="92" y="291"/>
                </a:lnTo>
                <a:lnTo>
                  <a:pt x="80" y="284"/>
                </a:lnTo>
                <a:lnTo>
                  <a:pt x="119" y="284"/>
                </a:lnTo>
                <a:lnTo>
                  <a:pt x="119" y="260"/>
                </a:lnTo>
                <a:lnTo>
                  <a:pt x="58" y="260"/>
                </a:lnTo>
                <a:lnTo>
                  <a:pt x="10" y="260"/>
                </a:lnTo>
                <a:lnTo>
                  <a:pt x="0" y="260"/>
                </a:lnTo>
                <a:lnTo>
                  <a:pt x="0" y="284"/>
                </a:lnTo>
                <a:lnTo>
                  <a:pt x="22" y="284"/>
                </a:lnTo>
                <a:lnTo>
                  <a:pt x="22" y="284"/>
                </a:lnTo>
                <a:lnTo>
                  <a:pt x="34" y="300"/>
                </a:lnTo>
                <a:lnTo>
                  <a:pt x="48" y="314"/>
                </a:lnTo>
                <a:lnTo>
                  <a:pt x="65" y="326"/>
                </a:lnTo>
                <a:lnTo>
                  <a:pt x="83" y="336"/>
                </a:lnTo>
                <a:lnTo>
                  <a:pt x="83" y="336"/>
                </a:lnTo>
                <a:lnTo>
                  <a:pt x="64" y="340"/>
                </a:lnTo>
                <a:lnTo>
                  <a:pt x="49" y="345"/>
                </a:lnTo>
                <a:lnTo>
                  <a:pt x="44" y="349"/>
                </a:lnTo>
                <a:lnTo>
                  <a:pt x="39" y="353"/>
                </a:lnTo>
                <a:lnTo>
                  <a:pt x="37" y="357"/>
                </a:lnTo>
                <a:lnTo>
                  <a:pt x="35" y="361"/>
                </a:lnTo>
                <a:lnTo>
                  <a:pt x="35" y="382"/>
                </a:lnTo>
                <a:lnTo>
                  <a:pt x="132" y="382"/>
                </a:lnTo>
                <a:lnTo>
                  <a:pt x="132" y="364"/>
                </a:lnTo>
                <a:lnTo>
                  <a:pt x="132" y="364"/>
                </a:lnTo>
                <a:lnTo>
                  <a:pt x="125" y="363"/>
                </a:lnTo>
                <a:lnTo>
                  <a:pt x="119" y="359"/>
                </a:lnTo>
                <a:lnTo>
                  <a:pt x="115" y="353"/>
                </a:lnTo>
                <a:lnTo>
                  <a:pt x="114" y="345"/>
                </a:lnTo>
                <a:lnTo>
                  <a:pt x="114" y="345"/>
                </a:lnTo>
                <a:lnTo>
                  <a:pt x="115" y="338"/>
                </a:lnTo>
                <a:lnTo>
                  <a:pt x="119" y="333"/>
                </a:lnTo>
                <a:lnTo>
                  <a:pt x="125" y="329"/>
                </a:lnTo>
                <a:lnTo>
                  <a:pt x="132" y="327"/>
                </a:lnTo>
                <a:lnTo>
                  <a:pt x="132" y="300"/>
                </a:lnTo>
                <a:close/>
              </a:path>
            </a:pathLst>
          </a:custGeom>
          <a:solidFill>
            <a:srgbClr val="5ABBC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914114"/>
            <a:endParaRPr lang="zh-CN" altLang="en-US" sz="1900">
              <a:solidFill>
                <a:prstClr val="black"/>
              </a:solidFill>
              <a:latin typeface="Impact"/>
              <a:ea typeface="微软雅黑"/>
            </a:endParaRPr>
          </a:p>
        </p:txBody>
      </p:sp>
      <p:grpSp>
        <p:nvGrpSpPr>
          <p:cNvPr id="250" name="组合 197"/>
          <p:cNvGrpSpPr/>
          <p:nvPr/>
        </p:nvGrpSpPr>
        <p:grpSpPr>
          <a:xfrm>
            <a:off x="1964235" y="1638141"/>
            <a:ext cx="296509" cy="179977"/>
            <a:chOff x="3143251" y="1577975"/>
            <a:chExt cx="363538" cy="220663"/>
          </a:xfrm>
        </p:grpSpPr>
        <p:sp>
          <p:nvSpPr>
            <p:cNvPr id="272" name="Freeform 178"/>
            <p:cNvSpPr>
              <a:spLocks noEditPoints="1"/>
            </p:cNvSpPr>
            <p:nvPr/>
          </p:nvSpPr>
          <p:spPr bwMode="auto">
            <a:xfrm>
              <a:off x="3143251" y="1577975"/>
              <a:ext cx="215900" cy="212725"/>
            </a:xfrm>
            <a:custGeom>
              <a:avLst/>
              <a:gdLst>
                <a:gd name="T0" fmla="*/ 68 w 136"/>
                <a:gd name="T1" fmla="*/ 0 h 134"/>
                <a:gd name="T2" fmla="*/ 94 w 136"/>
                <a:gd name="T3" fmla="*/ 4 h 134"/>
                <a:gd name="T4" fmla="*/ 106 w 136"/>
                <a:gd name="T5" fmla="*/ 11 h 134"/>
                <a:gd name="T6" fmla="*/ 125 w 136"/>
                <a:gd name="T7" fmla="*/ 28 h 134"/>
                <a:gd name="T8" fmla="*/ 134 w 136"/>
                <a:gd name="T9" fmla="*/ 53 h 134"/>
                <a:gd name="T10" fmla="*/ 134 w 136"/>
                <a:gd name="T11" fmla="*/ 79 h 134"/>
                <a:gd name="T12" fmla="*/ 131 w 136"/>
                <a:gd name="T13" fmla="*/ 92 h 134"/>
                <a:gd name="T14" fmla="*/ 121 w 136"/>
                <a:gd name="T15" fmla="*/ 110 h 134"/>
                <a:gd name="T16" fmla="*/ 106 w 136"/>
                <a:gd name="T17" fmla="*/ 123 h 134"/>
                <a:gd name="T18" fmla="*/ 88 w 136"/>
                <a:gd name="T19" fmla="*/ 131 h 134"/>
                <a:gd name="T20" fmla="*/ 68 w 136"/>
                <a:gd name="T21" fmla="*/ 134 h 134"/>
                <a:gd name="T22" fmla="*/ 68 w 136"/>
                <a:gd name="T23" fmla="*/ 122 h 134"/>
                <a:gd name="T24" fmla="*/ 84 w 136"/>
                <a:gd name="T25" fmla="*/ 119 h 134"/>
                <a:gd name="T26" fmla="*/ 99 w 136"/>
                <a:gd name="T27" fmla="*/ 112 h 134"/>
                <a:gd name="T28" fmla="*/ 111 w 136"/>
                <a:gd name="T29" fmla="*/ 102 h 134"/>
                <a:gd name="T30" fmla="*/ 119 w 136"/>
                <a:gd name="T31" fmla="*/ 87 h 134"/>
                <a:gd name="T32" fmla="*/ 119 w 136"/>
                <a:gd name="T33" fmla="*/ 87 h 134"/>
                <a:gd name="T34" fmla="*/ 123 w 136"/>
                <a:gd name="T35" fmla="*/ 66 h 134"/>
                <a:gd name="T36" fmla="*/ 119 w 136"/>
                <a:gd name="T37" fmla="*/ 45 h 134"/>
                <a:gd name="T38" fmla="*/ 107 w 136"/>
                <a:gd name="T39" fmla="*/ 28 h 134"/>
                <a:gd name="T40" fmla="*/ 88 w 136"/>
                <a:gd name="T41" fmla="*/ 16 h 134"/>
                <a:gd name="T42" fmla="*/ 79 w 136"/>
                <a:gd name="T43" fmla="*/ 14 h 134"/>
                <a:gd name="T44" fmla="*/ 68 w 136"/>
                <a:gd name="T45" fmla="*/ 0 h 134"/>
                <a:gd name="T46" fmla="*/ 6 w 136"/>
                <a:gd name="T47" fmla="*/ 42 h 134"/>
                <a:gd name="T48" fmla="*/ 16 w 136"/>
                <a:gd name="T49" fmla="*/ 24 h 134"/>
                <a:gd name="T50" fmla="*/ 31 w 136"/>
                <a:gd name="T51" fmla="*/ 11 h 134"/>
                <a:gd name="T52" fmla="*/ 49 w 136"/>
                <a:gd name="T53" fmla="*/ 3 h 134"/>
                <a:gd name="T54" fmla="*/ 68 w 136"/>
                <a:gd name="T55" fmla="*/ 0 h 134"/>
                <a:gd name="T56" fmla="*/ 68 w 136"/>
                <a:gd name="T57" fmla="*/ 12 h 134"/>
                <a:gd name="T58" fmla="*/ 52 w 136"/>
                <a:gd name="T59" fmla="*/ 15 h 134"/>
                <a:gd name="T60" fmla="*/ 38 w 136"/>
                <a:gd name="T61" fmla="*/ 22 h 134"/>
                <a:gd name="T62" fmla="*/ 26 w 136"/>
                <a:gd name="T63" fmla="*/ 33 h 134"/>
                <a:gd name="T64" fmla="*/ 18 w 136"/>
                <a:gd name="T65" fmla="*/ 46 h 134"/>
                <a:gd name="T66" fmla="*/ 14 w 136"/>
                <a:gd name="T67" fmla="*/ 57 h 134"/>
                <a:gd name="T68" fmla="*/ 15 w 136"/>
                <a:gd name="T69" fmla="*/ 79 h 134"/>
                <a:gd name="T70" fmla="*/ 23 w 136"/>
                <a:gd name="T71" fmla="*/ 98 h 134"/>
                <a:gd name="T72" fmla="*/ 38 w 136"/>
                <a:gd name="T73" fmla="*/ 112 h 134"/>
                <a:gd name="T74" fmla="*/ 48 w 136"/>
                <a:gd name="T75" fmla="*/ 118 h 134"/>
                <a:gd name="T76" fmla="*/ 68 w 136"/>
                <a:gd name="T77" fmla="*/ 122 h 134"/>
                <a:gd name="T78" fmla="*/ 68 w 136"/>
                <a:gd name="T79" fmla="*/ 134 h 134"/>
                <a:gd name="T80" fmla="*/ 43 w 136"/>
                <a:gd name="T81" fmla="*/ 130 h 134"/>
                <a:gd name="T82" fmla="*/ 31 w 136"/>
                <a:gd name="T83" fmla="*/ 123 h 134"/>
                <a:gd name="T84" fmla="*/ 12 w 136"/>
                <a:gd name="T85" fmla="*/ 104 h 134"/>
                <a:gd name="T86" fmla="*/ 3 w 136"/>
                <a:gd name="T87" fmla="*/ 81 h 134"/>
                <a:gd name="T88" fmla="*/ 1 w 136"/>
                <a:gd name="T89" fmla="*/ 56 h 134"/>
                <a:gd name="T90" fmla="*/ 6 w 136"/>
                <a:gd name="T91" fmla="*/ 4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6" h="134">
                  <a:moveTo>
                    <a:pt x="68" y="0"/>
                  </a:moveTo>
                  <a:lnTo>
                    <a:pt x="68" y="0"/>
                  </a:lnTo>
                  <a:lnTo>
                    <a:pt x="81" y="0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106" y="11"/>
                  </a:lnTo>
                  <a:lnTo>
                    <a:pt x="115" y="19"/>
                  </a:lnTo>
                  <a:lnTo>
                    <a:pt x="125" y="28"/>
                  </a:lnTo>
                  <a:lnTo>
                    <a:pt x="130" y="41"/>
                  </a:lnTo>
                  <a:lnTo>
                    <a:pt x="134" y="53"/>
                  </a:lnTo>
                  <a:lnTo>
                    <a:pt x="136" y="65"/>
                  </a:lnTo>
                  <a:lnTo>
                    <a:pt x="134" y="79"/>
                  </a:lnTo>
                  <a:lnTo>
                    <a:pt x="131" y="92"/>
                  </a:lnTo>
                  <a:lnTo>
                    <a:pt x="131" y="92"/>
                  </a:lnTo>
                  <a:lnTo>
                    <a:pt x="126" y="102"/>
                  </a:lnTo>
                  <a:lnTo>
                    <a:pt x="121" y="110"/>
                  </a:lnTo>
                  <a:lnTo>
                    <a:pt x="114" y="116"/>
                  </a:lnTo>
                  <a:lnTo>
                    <a:pt x="106" y="123"/>
                  </a:lnTo>
                  <a:lnTo>
                    <a:pt x="98" y="129"/>
                  </a:lnTo>
                  <a:lnTo>
                    <a:pt x="88" y="131"/>
                  </a:lnTo>
                  <a:lnTo>
                    <a:pt x="79" y="134"/>
                  </a:lnTo>
                  <a:lnTo>
                    <a:pt x="68" y="134"/>
                  </a:lnTo>
                  <a:lnTo>
                    <a:pt x="68" y="122"/>
                  </a:lnTo>
                  <a:lnTo>
                    <a:pt x="68" y="122"/>
                  </a:lnTo>
                  <a:lnTo>
                    <a:pt x="76" y="122"/>
                  </a:lnTo>
                  <a:lnTo>
                    <a:pt x="84" y="119"/>
                  </a:lnTo>
                  <a:lnTo>
                    <a:pt x="92" y="116"/>
                  </a:lnTo>
                  <a:lnTo>
                    <a:pt x="99" y="112"/>
                  </a:lnTo>
                  <a:lnTo>
                    <a:pt x="104" y="108"/>
                  </a:lnTo>
                  <a:lnTo>
                    <a:pt x="111" y="102"/>
                  </a:lnTo>
                  <a:lnTo>
                    <a:pt x="115" y="95"/>
                  </a:lnTo>
                  <a:lnTo>
                    <a:pt x="119" y="87"/>
                  </a:lnTo>
                  <a:lnTo>
                    <a:pt x="119" y="87"/>
                  </a:lnTo>
                  <a:lnTo>
                    <a:pt x="119" y="87"/>
                  </a:lnTo>
                  <a:lnTo>
                    <a:pt x="122" y="77"/>
                  </a:lnTo>
                  <a:lnTo>
                    <a:pt x="123" y="66"/>
                  </a:lnTo>
                  <a:lnTo>
                    <a:pt x="122" y="56"/>
                  </a:lnTo>
                  <a:lnTo>
                    <a:pt x="119" y="45"/>
                  </a:lnTo>
                  <a:lnTo>
                    <a:pt x="114" y="37"/>
                  </a:lnTo>
                  <a:lnTo>
                    <a:pt x="107" y="28"/>
                  </a:lnTo>
                  <a:lnTo>
                    <a:pt x="99" y="22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79" y="14"/>
                  </a:lnTo>
                  <a:lnTo>
                    <a:pt x="68" y="12"/>
                  </a:lnTo>
                  <a:lnTo>
                    <a:pt x="68" y="0"/>
                  </a:lnTo>
                  <a:close/>
                  <a:moveTo>
                    <a:pt x="6" y="42"/>
                  </a:moveTo>
                  <a:lnTo>
                    <a:pt x="6" y="42"/>
                  </a:lnTo>
                  <a:lnTo>
                    <a:pt x="10" y="33"/>
                  </a:lnTo>
                  <a:lnTo>
                    <a:pt x="16" y="24"/>
                  </a:lnTo>
                  <a:lnTo>
                    <a:pt x="23" y="16"/>
                  </a:lnTo>
                  <a:lnTo>
                    <a:pt x="31" y="11"/>
                  </a:lnTo>
                  <a:lnTo>
                    <a:pt x="39" y="5"/>
                  </a:lnTo>
                  <a:lnTo>
                    <a:pt x="49" y="3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0" y="12"/>
                  </a:lnTo>
                  <a:lnTo>
                    <a:pt x="52" y="15"/>
                  </a:lnTo>
                  <a:lnTo>
                    <a:pt x="45" y="18"/>
                  </a:lnTo>
                  <a:lnTo>
                    <a:pt x="38" y="22"/>
                  </a:lnTo>
                  <a:lnTo>
                    <a:pt x="31" y="26"/>
                  </a:lnTo>
                  <a:lnTo>
                    <a:pt x="26" y="33"/>
                  </a:lnTo>
                  <a:lnTo>
                    <a:pt x="20" y="39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4" y="57"/>
                  </a:lnTo>
                  <a:lnTo>
                    <a:pt x="14" y="68"/>
                  </a:lnTo>
                  <a:lnTo>
                    <a:pt x="15" y="79"/>
                  </a:lnTo>
                  <a:lnTo>
                    <a:pt x="18" y="88"/>
                  </a:lnTo>
                  <a:lnTo>
                    <a:pt x="23" y="98"/>
                  </a:lnTo>
                  <a:lnTo>
                    <a:pt x="30" y="106"/>
                  </a:lnTo>
                  <a:lnTo>
                    <a:pt x="38" y="112"/>
                  </a:lnTo>
                  <a:lnTo>
                    <a:pt x="48" y="118"/>
                  </a:lnTo>
                  <a:lnTo>
                    <a:pt x="48" y="118"/>
                  </a:lnTo>
                  <a:lnTo>
                    <a:pt x="58" y="121"/>
                  </a:lnTo>
                  <a:lnTo>
                    <a:pt x="68" y="122"/>
                  </a:lnTo>
                  <a:lnTo>
                    <a:pt x="68" y="134"/>
                  </a:lnTo>
                  <a:lnTo>
                    <a:pt x="68" y="134"/>
                  </a:lnTo>
                  <a:lnTo>
                    <a:pt x="56" y="133"/>
                  </a:lnTo>
                  <a:lnTo>
                    <a:pt x="43" y="130"/>
                  </a:lnTo>
                  <a:lnTo>
                    <a:pt x="43" y="130"/>
                  </a:lnTo>
                  <a:lnTo>
                    <a:pt x="31" y="123"/>
                  </a:lnTo>
                  <a:lnTo>
                    <a:pt x="20" y="115"/>
                  </a:lnTo>
                  <a:lnTo>
                    <a:pt x="12" y="104"/>
                  </a:lnTo>
                  <a:lnTo>
                    <a:pt x="6" y="93"/>
                  </a:lnTo>
                  <a:lnTo>
                    <a:pt x="3" y="81"/>
                  </a:lnTo>
                  <a:lnTo>
                    <a:pt x="0" y="68"/>
                  </a:lnTo>
                  <a:lnTo>
                    <a:pt x="1" y="56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273" name="Freeform 179"/>
            <p:cNvSpPr>
              <a:spLocks/>
            </p:cNvSpPr>
            <p:nvPr/>
          </p:nvSpPr>
          <p:spPr bwMode="auto">
            <a:xfrm>
              <a:off x="3335338" y="1706563"/>
              <a:ext cx="106363" cy="65088"/>
            </a:xfrm>
            <a:custGeom>
              <a:avLst/>
              <a:gdLst>
                <a:gd name="T0" fmla="*/ 61 w 67"/>
                <a:gd name="T1" fmla="*/ 41 h 41"/>
                <a:gd name="T2" fmla="*/ 67 w 67"/>
                <a:gd name="T3" fmla="*/ 25 h 41"/>
                <a:gd name="T4" fmla="*/ 6 w 67"/>
                <a:gd name="T5" fmla="*/ 0 h 41"/>
                <a:gd name="T6" fmla="*/ 0 w 67"/>
                <a:gd name="T7" fmla="*/ 17 h 41"/>
                <a:gd name="T8" fmla="*/ 61 w 67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1">
                  <a:moveTo>
                    <a:pt x="61" y="41"/>
                  </a:moveTo>
                  <a:lnTo>
                    <a:pt x="67" y="25"/>
                  </a:lnTo>
                  <a:lnTo>
                    <a:pt x="6" y="0"/>
                  </a:lnTo>
                  <a:lnTo>
                    <a:pt x="0" y="17"/>
                  </a:lnTo>
                  <a:lnTo>
                    <a:pt x="61" y="41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274" name="Freeform 180"/>
            <p:cNvSpPr>
              <a:spLocks/>
            </p:cNvSpPr>
            <p:nvPr/>
          </p:nvSpPr>
          <p:spPr bwMode="auto">
            <a:xfrm>
              <a:off x="3368676" y="1717675"/>
              <a:ext cx="138113" cy="80963"/>
            </a:xfrm>
            <a:custGeom>
              <a:avLst/>
              <a:gdLst>
                <a:gd name="T0" fmla="*/ 67 w 87"/>
                <a:gd name="T1" fmla="*/ 51 h 51"/>
                <a:gd name="T2" fmla="*/ 67 w 87"/>
                <a:gd name="T3" fmla="*/ 51 h 51"/>
                <a:gd name="T4" fmla="*/ 73 w 87"/>
                <a:gd name="T5" fmla="*/ 51 h 51"/>
                <a:gd name="T6" fmla="*/ 79 w 87"/>
                <a:gd name="T7" fmla="*/ 51 h 51"/>
                <a:gd name="T8" fmla="*/ 83 w 87"/>
                <a:gd name="T9" fmla="*/ 47 h 51"/>
                <a:gd name="T10" fmla="*/ 86 w 87"/>
                <a:gd name="T11" fmla="*/ 43 h 51"/>
                <a:gd name="T12" fmla="*/ 86 w 87"/>
                <a:gd name="T13" fmla="*/ 43 h 51"/>
                <a:gd name="T14" fmla="*/ 87 w 87"/>
                <a:gd name="T15" fmla="*/ 37 h 51"/>
                <a:gd name="T16" fmla="*/ 86 w 87"/>
                <a:gd name="T17" fmla="*/ 31 h 51"/>
                <a:gd name="T18" fmla="*/ 83 w 87"/>
                <a:gd name="T19" fmla="*/ 27 h 51"/>
                <a:gd name="T20" fmla="*/ 78 w 87"/>
                <a:gd name="T21" fmla="*/ 24 h 51"/>
                <a:gd name="T22" fmla="*/ 21 w 87"/>
                <a:gd name="T23" fmla="*/ 1 h 51"/>
                <a:gd name="T24" fmla="*/ 21 w 87"/>
                <a:gd name="T25" fmla="*/ 1 h 51"/>
                <a:gd name="T26" fmla="*/ 15 w 87"/>
                <a:gd name="T27" fmla="*/ 0 h 51"/>
                <a:gd name="T28" fmla="*/ 10 w 87"/>
                <a:gd name="T29" fmla="*/ 1 h 51"/>
                <a:gd name="T30" fmla="*/ 4 w 87"/>
                <a:gd name="T31" fmla="*/ 4 h 51"/>
                <a:gd name="T32" fmla="*/ 2 w 87"/>
                <a:gd name="T33" fmla="*/ 10 h 51"/>
                <a:gd name="T34" fmla="*/ 2 w 87"/>
                <a:gd name="T35" fmla="*/ 10 h 51"/>
                <a:gd name="T36" fmla="*/ 0 w 87"/>
                <a:gd name="T37" fmla="*/ 15 h 51"/>
                <a:gd name="T38" fmla="*/ 2 w 87"/>
                <a:gd name="T39" fmla="*/ 20 h 51"/>
                <a:gd name="T40" fmla="*/ 4 w 87"/>
                <a:gd name="T41" fmla="*/ 24 h 51"/>
                <a:gd name="T42" fmla="*/ 10 w 87"/>
                <a:gd name="T43" fmla="*/ 28 h 51"/>
                <a:gd name="T44" fmla="*/ 67 w 87"/>
                <a:gd name="T4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51">
                  <a:moveTo>
                    <a:pt x="67" y="51"/>
                  </a:moveTo>
                  <a:lnTo>
                    <a:pt x="67" y="51"/>
                  </a:lnTo>
                  <a:lnTo>
                    <a:pt x="73" y="51"/>
                  </a:lnTo>
                  <a:lnTo>
                    <a:pt x="79" y="51"/>
                  </a:lnTo>
                  <a:lnTo>
                    <a:pt x="83" y="47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7" y="37"/>
                  </a:lnTo>
                  <a:lnTo>
                    <a:pt x="86" y="31"/>
                  </a:lnTo>
                  <a:lnTo>
                    <a:pt x="83" y="27"/>
                  </a:lnTo>
                  <a:lnTo>
                    <a:pt x="78" y="24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10" y="28"/>
                  </a:lnTo>
                  <a:lnTo>
                    <a:pt x="67" y="51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</p:grpSp>
      <p:sp>
        <p:nvSpPr>
          <p:cNvPr id="251" name="Freeform 181"/>
          <p:cNvSpPr>
            <a:spLocks noEditPoints="1"/>
          </p:cNvSpPr>
          <p:nvPr/>
        </p:nvSpPr>
        <p:spPr bwMode="auto">
          <a:xfrm>
            <a:off x="1974593" y="2684334"/>
            <a:ext cx="356069" cy="126890"/>
          </a:xfrm>
          <a:custGeom>
            <a:avLst/>
            <a:gdLst>
              <a:gd name="T0" fmla="*/ 239 w 275"/>
              <a:gd name="T1" fmla="*/ 40 h 98"/>
              <a:gd name="T2" fmla="*/ 258 w 275"/>
              <a:gd name="T3" fmla="*/ 65 h 98"/>
              <a:gd name="T4" fmla="*/ 239 w 275"/>
              <a:gd name="T5" fmla="*/ 88 h 98"/>
              <a:gd name="T6" fmla="*/ 275 w 275"/>
              <a:gd name="T7" fmla="*/ 78 h 98"/>
              <a:gd name="T8" fmla="*/ 239 w 275"/>
              <a:gd name="T9" fmla="*/ 40 h 98"/>
              <a:gd name="T10" fmla="*/ 118 w 275"/>
              <a:gd name="T11" fmla="*/ 15 h 98"/>
              <a:gd name="T12" fmla="*/ 111 w 275"/>
              <a:gd name="T13" fmla="*/ 11 h 98"/>
              <a:gd name="T14" fmla="*/ 84 w 275"/>
              <a:gd name="T15" fmla="*/ 8 h 98"/>
              <a:gd name="T16" fmla="*/ 107 w 275"/>
              <a:gd name="T17" fmla="*/ 14 h 98"/>
              <a:gd name="T18" fmla="*/ 113 w 275"/>
              <a:gd name="T19" fmla="*/ 17 h 98"/>
              <a:gd name="T20" fmla="*/ 113 w 275"/>
              <a:gd name="T21" fmla="*/ 22 h 98"/>
              <a:gd name="T22" fmla="*/ 110 w 275"/>
              <a:gd name="T23" fmla="*/ 36 h 98"/>
              <a:gd name="T24" fmla="*/ 109 w 275"/>
              <a:gd name="T25" fmla="*/ 33 h 98"/>
              <a:gd name="T26" fmla="*/ 84 w 275"/>
              <a:gd name="T27" fmla="*/ 26 h 98"/>
              <a:gd name="T28" fmla="*/ 99 w 275"/>
              <a:gd name="T29" fmla="*/ 76 h 98"/>
              <a:gd name="T30" fmla="*/ 103 w 275"/>
              <a:gd name="T31" fmla="*/ 76 h 98"/>
              <a:gd name="T32" fmla="*/ 228 w 275"/>
              <a:gd name="T33" fmla="*/ 98 h 98"/>
              <a:gd name="T34" fmla="*/ 239 w 275"/>
              <a:gd name="T35" fmla="*/ 88 h 98"/>
              <a:gd name="T36" fmla="*/ 228 w 275"/>
              <a:gd name="T37" fmla="*/ 94 h 98"/>
              <a:gd name="T38" fmla="*/ 225 w 275"/>
              <a:gd name="T39" fmla="*/ 92 h 98"/>
              <a:gd name="T40" fmla="*/ 220 w 275"/>
              <a:gd name="T41" fmla="*/ 90 h 98"/>
              <a:gd name="T42" fmla="*/ 218 w 275"/>
              <a:gd name="T43" fmla="*/ 83 h 98"/>
              <a:gd name="T44" fmla="*/ 220 w 275"/>
              <a:gd name="T45" fmla="*/ 80 h 98"/>
              <a:gd name="T46" fmla="*/ 224 w 275"/>
              <a:gd name="T47" fmla="*/ 76 h 98"/>
              <a:gd name="T48" fmla="*/ 226 w 275"/>
              <a:gd name="T49" fmla="*/ 76 h 98"/>
              <a:gd name="T50" fmla="*/ 222 w 275"/>
              <a:gd name="T51" fmla="*/ 72 h 98"/>
              <a:gd name="T52" fmla="*/ 221 w 275"/>
              <a:gd name="T53" fmla="*/ 67 h 98"/>
              <a:gd name="T54" fmla="*/ 222 w 275"/>
              <a:gd name="T55" fmla="*/ 64 h 98"/>
              <a:gd name="T56" fmla="*/ 226 w 275"/>
              <a:gd name="T57" fmla="*/ 60 h 98"/>
              <a:gd name="T58" fmla="*/ 230 w 275"/>
              <a:gd name="T59" fmla="*/ 60 h 98"/>
              <a:gd name="T60" fmla="*/ 225 w 275"/>
              <a:gd name="T61" fmla="*/ 56 h 98"/>
              <a:gd name="T62" fmla="*/ 225 w 275"/>
              <a:gd name="T63" fmla="*/ 49 h 98"/>
              <a:gd name="T64" fmla="*/ 226 w 275"/>
              <a:gd name="T65" fmla="*/ 46 h 98"/>
              <a:gd name="T66" fmla="*/ 232 w 275"/>
              <a:gd name="T67" fmla="*/ 42 h 98"/>
              <a:gd name="T68" fmla="*/ 237 w 275"/>
              <a:gd name="T69" fmla="*/ 44 h 98"/>
              <a:gd name="T70" fmla="*/ 239 w 275"/>
              <a:gd name="T71" fmla="*/ 40 h 98"/>
              <a:gd name="T72" fmla="*/ 63 w 275"/>
              <a:gd name="T73" fmla="*/ 0 h 98"/>
              <a:gd name="T74" fmla="*/ 60 w 275"/>
              <a:gd name="T75" fmla="*/ 0 h 98"/>
              <a:gd name="T76" fmla="*/ 54 w 275"/>
              <a:gd name="T77" fmla="*/ 3 h 98"/>
              <a:gd name="T78" fmla="*/ 33 w 275"/>
              <a:gd name="T79" fmla="*/ 2 h 98"/>
              <a:gd name="T80" fmla="*/ 27 w 275"/>
              <a:gd name="T81" fmla="*/ 0 h 98"/>
              <a:gd name="T82" fmla="*/ 18 w 275"/>
              <a:gd name="T83" fmla="*/ 3 h 98"/>
              <a:gd name="T84" fmla="*/ 8 w 275"/>
              <a:gd name="T85" fmla="*/ 8 h 98"/>
              <a:gd name="T86" fmla="*/ 3 w 275"/>
              <a:gd name="T87" fmla="*/ 18 h 98"/>
              <a:gd name="T88" fmla="*/ 2 w 275"/>
              <a:gd name="T89" fmla="*/ 22 h 98"/>
              <a:gd name="T90" fmla="*/ 2 w 275"/>
              <a:gd name="T91" fmla="*/ 33 h 98"/>
              <a:gd name="T92" fmla="*/ 6 w 275"/>
              <a:gd name="T93" fmla="*/ 44 h 98"/>
              <a:gd name="T94" fmla="*/ 12 w 275"/>
              <a:gd name="T95" fmla="*/ 50 h 98"/>
              <a:gd name="T96" fmla="*/ 23 w 275"/>
              <a:gd name="T97" fmla="*/ 54 h 98"/>
              <a:gd name="T98" fmla="*/ 50 w 275"/>
              <a:gd name="T99" fmla="*/ 23 h 98"/>
              <a:gd name="T100" fmla="*/ 42 w 275"/>
              <a:gd name="T101" fmla="*/ 59 h 98"/>
              <a:gd name="T102" fmla="*/ 45 w 275"/>
              <a:gd name="T103" fmla="*/ 64 h 98"/>
              <a:gd name="T104" fmla="*/ 49 w 275"/>
              <a:gd name="T105" fmla="*/ 67 h 98"/>
              <a:gd name="T106" fmla="*/ 84 w 275"/>
              <a:gd name="T107" fmla="*/ 26 h 98"/>
              <a:gd name="T108" fmla="*/ 61 w 275"/>
              <a:gd name="T109" fmla="*/ 22 h 98"/>
              <a:gd name="T110" fmla="*/ 54 w 275"/>
              <a:gd name="T111" fmla="*/ 25 h 98"/>
              <a:gd name="T112" fmla="*/ 57 w 275"/>
              <a:gd name="T113" fmla="*/ 11 h 98"/>
              <a:gd name="T114" fmla="*/ 60 w 275"/>
              <a:gd name="T115" fmla="*/ 7 h 98"/>
              <a:gd name="T116" fmla="*/ 65 w 275"/>
              <a:gd name="T117" fmla="*/ 6 h 98"/>
              <a:gd name="T118" fmla="*/ 84 w 275"/>
              <a:gd name="T119" fmla="*/ 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5" h="98">
                <a:moveTo>
                  <a:pt x="240" y="40"/>
                </a:moveTo>
                <a:lnTo>
                  <a:pt x="239" y="40"/>
                </a:lnTo>
                <a:lnTo>
                  <a:pt x="239" y="44"/>
                </a:lnTo>
                <a:lnTo>
                  <a:pt x="258" y="65"/>
                </a:lnTo>
                <a:lnTo>
                  <a:pt x="255" y="82"/>
                </a:lnTo>
                <a:lnTo>
                  <a:pt x="239" y="88"/>
                </a:lnTo>
                <a:lnTo>
                  <a:pt x="239" y="94"/>
                </a:lnTo>
                <a:lnTo>
                  <a:pt x="275" y="78"/>
                </a:lnTo>
                <a:lnTo>
                  <a:pt x="240" y="40"/>
                </a:lnTo>
                <a:close/>
                <a:moveTo>
                  <a:pt x="239" y="40"/>
                </a:moveTo>
                <a:lnTo>
                  <a:pt x="118" y="15"/>
                </a:lnTo>
                <a:lnTo>
                  <a:pt x="118" y="15"/>
                </a:lnTo>
                <a:lnTo>
                  <a:pt x="115" y="13"/>
                </a:lnTo>
                <a:lnTo>
                  <a:pt x="111" y="11"/>
                </a:lnTo>
                <a:lnTo>
                  <a:pt x="84" y="4"/>
                </a:lnTo>
                <a:lnTo>
                  <a:pt x="84" y="8"/>
                </a:lnTo>
                <a:lnTo>
                  <a:pt x="107" y="14"/>
                </a:lnTo>
                <a:lnTo>
                  <a:pt x="107" y="14"/>
                </a:lnTo>
                <a:lnTo>
                  <a:pt x="110" y="15"/>
                </a:lnTo>
                <a:lnTo>
                  <a:pt x="113" y="17"/>
                </a:lnTo>
                <a:lnTo>
                  <a:pt x="113" y="19"/>
                </a:lnTo>
                <a:lnTo>
                  <a:pt x="113" y="22"/>
                </a:lnTo>
                <a:lnTo>
                  <a:pt x="110" y="36"/>
                </a:lnTo>
                <a:lnTo>
                  <a:pt x="110" y="36"/>
                </a:lnTo>
                <a:lnTo>
                  <a:pt x="110" y="36"/>
                </a:lnTo>
                <a:lnTo>
                  <a:pt x="109" y="33"/>
                </a:lnTo>
                <a:lnTo>
                  <a:pt x="105" y="30"/>
                </a:lnTo>
                <a:lnTo>
                  <a:pt x="84" y="26"/>
                </a:lnTo>
                <a:lnTo>
                  <a:pt x="84" y="73"/>
                </a:lnTo>
                <a:lnTo>
                  <a:pt x="99" y="76"/>
                </a:lnTo>
                <a:lnTo>
                  <a:pt x="99" y="76"/>
                </a:lnTo>
                <a:lnTo>
                  <a:pt x="103" y="76"/>
                </a:lnTo>
                <a:lnTo>
                  <a:pt x="106" y="73"/>
                </a:lnTo>
                <a:lnTo>
                  <a:pt x="228" y="98"/>
                </a:lnTo>
                <a:lnTo>
                  <a:pt x="239" y="94"/>
                </a:lnTo>
                <a:lnTo>
                  <a:pt x="239" y="88"/>
                </a:lnTo>
                <a:lnTo>
                  <a:pt x="228" y="94"/>
                </a:lnTo>
                <a:lnTo>
                  <a:pt x="228" y="94"/>
                </a:lnTo>
                <a:lnTo>
                  <a:pt x="225" y="92"/>
                </a:lnTo>
                <a:lnTo>
                  <a:pt x="225" y="92"/>
                </a:lnTo>
                <a:lnTo>
                  <a:pt x="222" y="91"/>
                </a:lnTo>
                <a:lnTo>
                  <a:pt x="220" y="90"/>
                </a:lnTo>
                <a:lnTo>
                  <a:pt x="218" y="86"/>
                </a:lnTo>
                <a:lnTo>
                  <a:pt x="218" y="83"/>
                </a:lnTo>
                <a:lnTo>
                  <a:pt x="218" y="83"/>
                </a:lnTo>
                <a:lnTo>
                  <a:pt x="220" y="80"/>
                </a:lnTo>
                <a:lnTo>
                  <a:pt x="221" y="78"/>
                </a:lnTo>
                <a:lnTo>
                  <a:pt x="224" y="76"/>
                </a:lnTo>
                <a:lnTo>
                  <a:pt x="226" y="76"/>
                </a:lnTo>
                <a:lnTo>
                  <a:pt x="226" y="76"/>
                </a:lnTo>
                <a:lnTo>
                  <a:pt x="224" y="75"/>
                </a:lnTo>
                <a:lnTo>
                  <a:pt x="222" y="72"/>
                </a:lnTo>
                <a:lnTo>
                  <a:pt x="221" y="69"/>
                </a:lnTo>
                <a:lnTo>
                  <a:pt x="221" y="67"/>
                </a:lnTo>
                <a:lnTo>
                  <a:pt x="221" y="67"/>
                </a:lnTo>
                <a:lnTo>
                  <a:pt x="222" y="64"/>
                </a:lnTo>
                <a:lnTo>
                  <a:pt x="225" y="61"/>
                </a:lnTo>
                <a:lnTo>
                  <a:pt x="226" y="60"/>
                </a:lnTo>
                <a:lnTo>
                  <a:pt x="230" y="60"/>
                </a:lnTo>
                <a:lnTo>
                  <a:pt x="230" y="60"/>
                </a:lnTo>
                <a:lnTo>
                  <a:pt x="228" y="57"/>
                </a:lnTo>
                <a:lnTo>
                  <a:pt x="225" y="56"/>
                </a:lnTo>
                <a:lnTo>
                  <a:pt x="225" y="53"/>
                </a:lnTo>
                <a:lnTo>
                  <a:pt x="225" y="49"/>
                </a:lnTo>
                <a:lnTo>
                  <a:pt x="225" y="49"/>
                </a:lnTo>
                <a:lnTo>
                  <a:pt x="226" y="46"/>
                </a:lnTo>
                <a:lnTo>
                  <a:pt x="229" y="44"/>
                </a:lnTo>
                <a:lnTo>
                  <a:pt x="232" y="42"/>
                </a:lnTo>
                <a:lnTo>
                  <a:pt x="235" y="42"/>
                </a:lnTo>
                <a:lnTo>
                  <a:pt x="237" y="44"/>
                </a:lnTo>
                <a:lnTo>
                  <a:pt x="239" y="44"/>
                </a:lnTo>
                <a:lnTo>
                  <a:pt x="239" y="40"/>
                </a:lnTo>
                <a:close/>
                <a:moveTo>
                  <a:pt x="84" y="4"/>
                </a:moveTo>
                <a:lnTo>
                  <a:pt x="63" y="0"/>
                </a:lnTo>
                <a:lnTo>
                  <a:pt x="63" y="0"/>
                </a:lnTo>
                <a:lnTo>
                  <a:pt x="60" y="0"/>
                </a:lnTo>
                <a:lnTo>
                  <a:pt x="57" y="2"/>
                </a:lnTo>
                <a:lnTo>
                  <a:pt x="54" y="3"/>
                </a:lnTo>
                <a:lnTo>
                  <a:pt x="53" y="6"/>
                </a:lnTo>
                <a:lnTo>
                  <a:pt x="33" y="2"/>
                </a:lnTo>
                <a:lnTo>
                  <a:pt x="33" y="2"/>
                </a:lnTo>
                <a:lnTo>
                  <a:pt x="27" y="0"/>
                </a:lnTo>
                <a:lnTo>
                  <a:pt x="22" y="2"/>
                </a:lnTo>
                <a:lnTo>
                  <a:pt x="18" y="3"/>
                </a:lnTo>
                <a:lnTo>
                  <a:pt x="12" y="6"/>
                </a:lnTo>
                <a:lnTo>
                  <a:pt x="8" y="8"/>
                </a:lnTo>
                <a:lnTo>
                  <a:pt x="6" y="13"/>
                </a:lnTo>
                <a:lnTo>
                  <a:pt x="3" y="18"/>
                </a:lnTo>
                <a:lnTo>
                  <a:pt x="2" y="22"/>
                </a:lnTo>
                <a:lnTo>
                  <a:pt x="2" y="22"/>
                </a:lnTo>
                <a:lnTo>
                  <a:pt x="0" y="29"/>
                </a:lnTo>
                <a:lnTo>
                  <a:pt x="2" y="33"/>
                </a:lnTo>
                <a:lnTo>
                  <a:pt x="3" y="38"/>
                </a:lnTo>
                <a:lnTo>
                  <a:pt x="6" y="44"/>
                </a:lnTo>
                <a:lnTo>
                  <a:pt x="8" y="48"/>
                </a:lnTo>
                <a:lnTo>
                  <a:pt x="12" y="50"/>
                </a:lnTo>
                <a:lnTo>
                  <a:pt x="18" y="53"/>
                </a:lnTo>
                <a:lnTo>
                  <a:pt x="23" y="54"/>
                </a:lnTo>
                <a:lnTo>
                  <a:pt x="35" y="57"/>
                </a:lnTo>
                <a:lnTo>
                  <a:pt x="50" y="23"/>
                </a:lnTo>
                <a:lnTo>
                  <a:pt x="42" y="59"/>
                </a:lnTo>
                <a:lnTo>
                  <a:pt x="42" y="59"/>
                </a:lnTo>
                <a:lnTo>
                  <a:pt x="44" y="61"/>
                </a:lnTo>
                <a:lnTo>
                  <a:pt x="45" y="64"/>
                </a:lnTo>
                <a:lnTo>
                  <a:pt x="46" y="65"/>
                </a:lnTo>
                <a:lnTo>
                  <a:pt x="49" y="67"/>
                </a:lnTo>
                <a:lnTo>
                  <a:pt x="84" y="73"/>
                </a:lnTo>
                <a:lnTo>
                  <a:pt x="84" y="26"/>
                </a:lnTo>
                <a:lnTo>
                  <a:pt x="61" y="22"/>
                </a:lnTo>
                <a:lnTo>
                  <a:pt x="61" y="22"/>
                </a:lnTo>
                <a:lnTo>
                  <a:pt x="57" y="22"/>
                </a:lnTo>
                <a:lnTo>
                  <a:pt x="54" y="25"/>
                </a:lnTo>
                <a:lnTo>
                  <a:pt x="57" y="11"/>
                </a:lnTo>
                <a:lnTo>
                  <a:pt x="57" y="11"/>
                </a:lnTo>
                <a:lnTo>
                  <a:pt x="58" y="8"/>
                </a:lnTo>
                <a:lnTo>
                  <a:pt x="60" y="7"/>
                </a:lnTo>
                <a:lnTo>
                  <a:pt x="63" y="6"/>
                </a:lnTo>
                <a:lnTo>
                  <a:pt x="65" y="6"/>
                </a:lnTo>
                <a:lnTo>
                  <a:pt x="84" y="8"/>
                </a:lnTo>
                <a:lnTo>
                  <a:pt x="84" y="4"/>
                </a:lnTo>
                <a:close/>
              </a:path>
            </a:pathLst>
          </a:custGeom>
          <a:solidFill>
            <a:srgbClr val="5ABBC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914114"/>
            <a:endParaRPr lang="zh-CN" altLang="en-US" sz="1900">
              <a:solidFill>
                <a:prstClr val="black"/>
              </a:solidFill>
              <a:latin typeface="Impact"/>
              <a:ea typeface="微软雅黑"/>
            </a:endParaRPr>
          </a:p>
        </p:txBody>
      </p:sp>
      <p:grpSp>
        <p:nvGrpSpPr>
          <p:cNvPr id="252" name="组合 205"/>
          <p:cNvGrpSpPr/>
          <p:nvPr/>
        </p:nvGrpSpPr>
        <p:grpSpPr>
          <a:xfrm>
            <a:off x="637071" y="3004150"/>
            <a:ext cx="201989" cy="255074"/>
            <a:chOff x="1516063" y="3252788"/>
            <a:chExt cx="247651" cy="312737"/>
          </a:xfrm>
        </p:grpSpPr>
        <p:sp>
          <p:nvSpPr>
            <p:cNvPr id="269" name="Freeform 182"/>
            <p:cNvSpPr>
              <a:spLocks/>
            </p:cNvSpPr>
            <p:nvPr/>
          </p:nvSpPr>
          <p:spPr bwMode="auto">
            <a:xfrm>
              <a:off x="1527176" y="3263900"/>
              <a:ext cx="236538" cy="301625"/>
            </a:xfrm>
            <a:custGeom>
              <a:avLst/>
              <a:gdLst>
                <a:gd name="T0" fmla="*/ 0 w 149"/>
                <a:gd name="T1" fmla="*/ 33 h 190"/>
                <a:gd name="T2" fmla="*/ 7 w 149"/>
                <a:gd name="T3" fmla="*/ 28 h 190"/>
                <a:gd name="T4" fmla="*/ 96 w 149"/>
                <a:gd name="T5" fmla="*/ 171 h 190"/>
                <a:gd name="T6" fmla="*/ 96 w 149"/>
                <a:gd name="T7" fmla="*/ 171 h 190"/>
                <a:gd name="T8" fmla="*/ 99 w 149"/>
                <a:gd name="T9" fmla="*/ 176 h 190"/>
                <a:gd name="T10" fmla="*/ 101 w 149"/>
                <a:gd name="T11" fmla="*/ 178 h 190"/>
                <a:gd name="T12" fmla="*/ 105 w 149"/>
                <a:gd name="T13" fmla="*/ 180 h 190"/>
                <a:gd name="T14" fmla="*/ 109 w 149"/>
                <a:gd name="T15" fmla="*/ 181 h 190"/>
                <a:gd name="T16" fmla="*/ 114 w 149"/>
                <a:gd name="T17" fmla="*/ 181 h 190"/>
                <a:gd name="T18" fmla="*/ 119 w 149"/>
                <a:gd name="T19" fmla="*/ 181 h 190"/>
                <a:gd name="T20" fmla="*/ 123 w 149"/>
                <a:gd name="T21" fmla="*/ 180 h 190"/>
                <a:gd name="T22" fmla="*/ 127 w 149"/>
                <a:gd name="T23" fmla="*/ 177 h 190"/>
                <a:gd name="T24" fmla="*/ 127 w 149"/>
                <a:gd name="T25" fmla="*/ 177 h 190"/>
                <a:gd name="T26" fmla="*/ 131 w 149"/>
                <a:gd name="T27" fmla="*/ 174 h 190"/>
                <a:gd name="T28" fmla="*/ 135 w 149"/>
                <a:gd name="T29" fmla="*/ 171 h 190"/>
                <a:gd name="T30" fmla="*/ 137 w 149"/>
                <a:gd name="T31" fmla="*/ 167 h 190"/>
                <a:gd name="T32" fmla="*/ 138 w 149"/>
                <a:gd name="T33" fmla="*/ 163 h 190"/>
                <a:gd name="T34" fmla="*/ 139 w 149"/>
                <a:gd name="T35" fmla="*/ 159 h 190"/>
                <a:gd name="T36" fmla="*/ 139 w 149"/>
                <a:gd name="T37" fmla="*/ 155 h 190"/>
                <a:gd name="T38" fmla="*/ 138 w 149"/>
                <a:gd name="T39" fmla="*/ 150 h 190"/>
                <a:gd name="T40" fmla="*/ 137 w 149"/>
                <a:gd name="T41" fmla="*/ 146 h 190"/>
                <a:gd name="T42" fmla="*/ 49 w 149"/>
                <a:gd name="T43" fmla="*/ 4 h 190"/>
                <a:gd name="T44" fmla="*/ 54 w 149"/>
                <a:gd name="T45" fmla="*/ 0 h 190"/>
                <a:gd name="T46" fmla="*/ 145 w 149"/>
                <a:gd name="T47" fmla="*/ 144 h 190"/>
                <a:gd name="T48" fmla="*/ 145 w 149"/>
                <a:gd name="T49" fmla="*/ 144 h 190"/>
                <a:gd name="T50" fmla="*/ 147 w 149"/>
                <a:gd name="T51" fmla="*/ 150 h 190"/>
                <a:gd name="T52" fmla="*/ 149 w 149"/>
                <a:gd name="T53" fmla="*/ 155 h 190"/>
                <a:gd name="T54" fmla="*/ 149 w 149"/>
                <a:gd name="T55" fmla="*/ 161 h 190"/>
                <a:gd name="T56" fmla="*/ 147 w 149"/>
                <a:gd name="T57" fmla="*/ 166 h 190"/>
                <a:gd name="T58" fmla="*/ 145 w 149"/>
                <a:gd name="T59" fmla="*/ 171 h 190"/>
                <a:gd name="T60" fmla="*/ 142 w 149"/>
                <a:gd name="T61" fmla="*/ 177 h 190"/>
                <a:gd name="T62" fmla="*/ 138 w 149"/>
                <a:gd name="T63" fmla="*/ 181 h 190"/>
                <a:gd name="T64" fmla="*/ 133 w 149"/>
                <a:gd name="T65" fmla="*/ 185 h 190"/>
                <a:gd name="T66" fmla="*/ 133 w 149"/>
                <a:gd name="T67" fmla="*/ 185 h 190"/>
                <a:gd name="T68" fmla="*/ 127 w 149"/>
                <a:gd name="T69" fmla="*/ 188 h 190"/>
                <a:gd name="T70" fmla="*/ 120 w 149"/>
                <a:gd name="T71" fmla="*/ 190 h 190"/>
                <a:gd name="T72" fmla="*/ 115 w 149"/>
                <a:gd name="T73" fmla="*/ 190 h 190"/>
                <a:gd name="T74" fmla="*/ 108 w 149"/>
                <a:gd name="T75" fmla="*/ 190 h 190"/>
                <a:gd name="T76" fmla="*/ 103 w 149"/>
                <a:gd name="T77" fmla="*/ 189 h 190"/>
                <a:gd name="T78" fmla="*/ 97 w 149"/>
                <a:gd name="T79" fmla="*/ 186 h 190"/>
                <a:gd name="T80" fmla="*/ 93 w 149"/>
                <a:gd name="T81" fmla="*/ 182 h 190"/>
                <a:gd name="T82" fmla="*/ 91 w 149"/>
                <a:gd name="T83" fmla="*/ 178 h 190"/>
                <a:gd name="T84" fmla="*/ 0 w 149"/>
                <a:gd name="T85" fmla="*/ 3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" h="190">
                  <a:moveTo>
                    <a:pt x="0" y="33"/>
                  </a:moveTo>
                  <a:lnTo>
                    <a:pt x="7" y="28"/>
                  </a:lnTo>
                  <a:lnTo>
                    <a:pt x="96" y="171"/>
                  </a:lnTo>
                  <a:lnTo>
                    <a:pt x="96" y="171"/>
                  </a:lnTo>
                  <a:lnTo>
                    <a:pt x="99" y="176"/>
                  </a:lnTo>
                  <a:lnTo>
                    <a:pt x="101" y="178"/>
                  </a:lnTo>
                  <a:lnTo>
                    <a:pt x="105" y="180"/>
                  </a:lnTo>
                  <a:lnTo>
                    <a:pt x="109" y="181"/>
                  </a:lnTo>
                  <a:lnTo>
                    <a:pt x="114" y="181"/>
                  </a:lnTo>
                  <a:lnTo>
                    <a:pt x="119" y="181"/>
                  </a:lnTo>
                  <a:lnTo>
                    <a:pt x="123" y="180"/>
                  </a:lnTo>
                  <a:lnTo>
                    <a:pt x="127" y="177"/>
                  </a:lnTo>
                  <a:lnTo>
                    <a:pt x="127" y="177"/>
                  </a:lnTo>
                  <a:lnTo>
                    <a:pt x="131" y="174"/>
                  </a:lnTo>
                  <a:lnTo>
                    <a:pt x="135" y="171"/>
                  </a:lnTo>
                  <a:lnTo>
                    <a:pt x="137" y="167"/>
                  </a:lnTo>
                  <a:lnTo>
                    <a:pt x="138" y="163"/>
                  </a:lnTo>
                  <a:lnTo>
                    <a:pt x="139" y="159"/>
                  </a:lnTo>
                  <a:lnTo>
                    <a:pt x="139" y="155"/>
                  </a:lnTo>
                  <a:lnTo>
                    <a:pt x="138" y="150"/>
                  </a:lnTo>
                  <a:lnTo>
                    <a:pt x="137" y="146"/>
                  </a:lnTo>
                  <a:lnTo>
                    <a:pt x="49" y="4"/>
                  </a:lnTo>
                  <a:lnTo>
                    <a:pt x="54" y="0"/>
                  </a:lnTo>
                  <a:lnTo>
                    <a:pt x="145" y="144"/>
                  </a:lnTo>
                  <a:lnTo>
                    <a:pt x="145" y="144"/>
                  </a:lnTo>
                  <a:lnTo>
                    <a:pt x="147" y="150"/>
                  </a:lnTo>
                  <a:lnTo>
                    <a:pt x="149" y="155"/>
                  </a:lnTo>
                  <a:lnTo>
                    <a:pt x="149" y="161"/>
                  </a:lnTo>
                  <a:lnTo>
                    <a:pt x="147" y="166"/>
                  </a:lnTo>
                  <a:lnTo>
                    <a:pt x="145" y="171"/>
                  </a:lnTo>
                  <a:lnTo>
                    <a:pt x="142" y="177"/>
                  </a:lnTo>
                  <a:lnTo>
                    <a:pt x="138" y="181"/>
                  </a:lnTo>
                  <a:lnTo>
                    <a:pt x="133" y="185"/>
                  </a:lnTo>
                  <a:lnTo>
                    <a:pt x="133" y="185"/>
                  </a:lnTo>
                  <a:lnTo>
                    <a:pt x="127" y="188"/>
                  </a:lnTo>
                  <a:lnTo>
                    <a:pt x="120" y="190"/>
                  </a:lnTo>
                  <a:lnTo>
                    <a:pt x="115" y="190"/>
                  </a:lnTo>
                  <a:lnTo>
                    <a:pt x="108" y="190"/>
                  </a:lnTo>
                  <a:lnTo>
                    <a:pt x="103" y="189"/>
                  </a:lnTo>
                  <a:lnTo>
                    <a:pt x="97" y="186"/>
                  </a:lnTo>
                  <a:lnTo>
                    <a:pt x="93" y="182"/>
                  </a:lnTo>
                  <a:lnTo>
                    <a:pt x="91" y="178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270" name="Freeform 183"/>
            <p:cNvSpPr>
              <a:spLocks/>
            </p:cNvSpPr>
            <p:nvPr/>
          </p:nvSpPr>
          <p:spPr bwMode="auto">
            <a:xfrm>
              <a:off x="1516063" y="3252788"/>
              <a:ext cx="114300" cy="79375"/>
            </a:xfrm>
            <a:custGeom>
              <a:avLst/>
              <a:gdLst>
                <a:gd name="T0" fmla="*/ 0 w 72"/>
                <a:gd name="T1" fmla="*/ 47 h 50"/>
                <a:gd name="T2" fmla="*/ 0 w 72"/>
                <a:gd name="T3" fmla="*/ 47 h 50"/>
                <a:gd name="T4" fmla="*/ 1 w 72"/>
                <a:gd name="T5" fmla="*/ 49 h 50"/>
                <a:gd name="T6" fmla="*/ 4 w 72"/>
                <a:gd name="T7" fmla="*/ 50 h 50"/>
                <a:gd name="T8" fmla="*/ 5 w 72"/>
                <a:gd name="T9" fmla="*/ 50 h 50"/>
                <a:gd name="T10" fmla="*/ 8 w 72"/>
                <a:gd name="T11" fmla="*/ 49 h 50"/>
                <a:gd name="T12" fmla="*/ 69 w 72"/>
                <a:gd name="T13" fmla="*/ 11 h 50"/>
                <a:gd name="T14" fmla="*/ 69 w 72"/>
                <a:gd name="T15" fmla="*/ 11 h 50"/>
                <a:gd name="T16" fmla="*/ 70 w 72"/>
                <a:gd name="T17" fmla="*/ 9 h 50"/>
                <a:gd name="T18" fmla="*/ 72 w 72"/>
                <a:gd name="T19" fmla="*/ 8 h 50"/>
                <a:gd name="T20" fmla="*/ 72 w 72"/>
                <a:gd name="T21" fmla="*/ 5 h 50"/>
                <a:gd name="T22" fmla="*/ 70 w 72"/>
                <a:gd name="T23" fmla="*/ 2 h 50"/>
                <a:gd name="T24" fmla="*/ 70 w 72"/>
                <a:gd name="T25" fmla="*/ 2 h 50"/>
                <a:gd name="T26" fmla="*/ 69 w 72"/>
                <a:gd name="T27" fmla="*/ 1 h 50"/>
                <a:gd name="T28" fmla="*/ 68 w 72"/>
                <a:gd name="T29" fmla="*/ 0 h 50"/>
                <a:gd name="T30" fmla="*/ 65 w 72"/>
                <a:gd name="T31" fmla="*/ 0 h 50"/>
                <a:gd name="T32" fmla="*/ 64 w 72"/>
                <a:gd name="T33" fmla="*/ 1 h 50"/>
                <a:gd name="T34" fmla="*/ 1 w 72"/>
                <a:gd name="T35" fmla="*/ 39 h 50"/>
                <a:gd name="T36" fmla="*/ 1 w 72"/>
                <a:gd name="T37" fmla="*/ 39 h 50"/>
                <a:gd name="T38" fmla="*/ 0 w 72"/>
                <a:gd name="T39" fmla="*/ 40 h 50"/>
                <a:gd name="T40" fmla="*/ 0 w 72"/>
                <a:gd name="T41" fmla="*/ 43 h 50"/>
                <a:gd name="T42" fmla="*/ 0 w 72"/>
                <a:gd name="T43" fmla="*/ 44 h 50"/>
                <a:gd name="T44" fmla="*/ 0 w 72"/>
                <a:gd name="T45" fmla="*/ 47 h 50"/>
                <a:gd name="T46" fmla="*/ 0 w 72"/>
                <a:gd name="T47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50">
                  <a:moveTo>
                    <a:pt x="0" y="47"/>
                  </a:moveTo>
                  <a:lnTo>
                    <a:pt x="0" y="47"/>
                  </a:lnTo>
                  <a:lnTo>
                    <a:pt x="1" y="49"/>
                  </a:lnTo>
                  <a:lnTo>
                    <a:pt x="4" y="50"/>
                  </a:lnTo>
                  <a:lnTo>
                    <a:pt x="5" y="50"/>
                  </a:lnTo>
                  <a:lnTo>
                    <a:pt x="8" y="49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0" y="9"/>
                  </a:lnTo>
                  <a:lnTo>
                    <a:pt x="72" y="8"/>
                  </a:lnTo>
                  <a:lnTo>
                    <a:pt x="72" y="5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69" y="1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271" name="Freeform 184"/>
            <p:cNvSpPr>
              <a:spLocks/>
            </p:cNvSpPr>
            <p:nvPr/>
          </p:nvSpPr>
          <p:spPr bwMode="auto">
            <a:xfrm>
              <a:off x="1560513" y="3316288"/>
              <a:ext cx="161925" cy="219075"/>
            </a:xfrm>
            <a:custGeom>
              <a:avLst/>
              <a:gdLst>
                <a:gd name="T0" fmla="*/ 0 w 102"/>
                <a:gd name="T1" fmla="*/ 6 h 138"/>
                <a:gd name="T2" fmla="*/ 9 w 102"/>
                <a:gd name="T3" fmla="*/ 0 h 138"/>
                <a:gd name="T4" fmla="*/ 88 w 102"/>
                <a:gd name="T5" fmla="*/ 128 h 138"/>
                <a:gd name="T6" fmla="*/ 88 w 102"/>
                <a:gd name="T7" fmla="*/ 128 h 138"/>
                <a:gd name="T8" fmla="*/ 91 w 102"/>
                <a:gd name="T9" fmla="*/ 132 h 138"/>
                <a:gd name="T10" fmla="*/ 94 w 102"/>
                <a:gd name="T11" fmla="*/ 133 h 138"/>
                <a:gd name="T12" fmla="*/ 98 w 102"/>
                <a:gd name="T13" fmla="*/ 134 h 138"/>
                <a:gd name="T14" fmla="*/ 102 w 102"/>
                <a:gd name="T15" fmla="*/ 136 h 138"/>
                <a:gd name="T16" fmla="*/ 102 w 102"/>
                <a:gd name="T17" fmla="*/ 136 h 138"/>
                <a:gd name="T18" fmla="*/ 101 w 102"/>
                <a:gd name="T19" fmla="*/ 136 h 138"/>
                <a:gd name="T20" fmla="*/ 101 w 102"/>
                <a:gd name="T21" fmla="*/ 136 h 138"/>
                <a:gd name="T22" fmla="*/ 95 w 102"/>
                <a:gd name="T23" fmla="*/ 138 h 138"/>
                <a:gd name="T24" fmla="*/ 88 w 102"/>
                <a:gd name="T25" fmla="*/ 138 h 138"/>
                <a:gd name="T26" fmla="*/ 83 w 102"/>
                <a:gd name="T27" fmla="*/ 136 h 138"/>
                <a:gd name="T28" fmla="*/ 79 w 102"/>
                <a:gd name="T29" fmla="*/ 132 h 138"/>
                <a:gd name="T30" fmla="*/ 0 w 102"/>
                <a:gd name="T31" fmla="*/ 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38">
                  <a:moveTo>
                    <a:pt x="0" y="6"/>
                  </a:moveTo>
                  <a:lnTo>
                    <a:pt x="9" y="0"/>
                  </a:lnTo>
                  <a:lnTo>
                    <a:pt x="88" y="128"/>
                  </a:lnTo>
                  <a:lnTo>
                    <a:pt x="88" y="128"/>
                  </a:lnTo>
                  <a:lnTo>
                    <a:pt x="91" y="132"/>
                  </a:lnTo>
                  <a:lnTo>
                    <a:pt x="94" y="133"/>
                  </a:lnTo>
                  <a:lnTo>
                    <a:pt x="98" y="134"/>
                  </a:lnTo>
                  <a:lnTo>
                    <a:pt x="102" y="136"/>
                  </a:lnTo>
                  <a:lnTo>
                    <a:pt x="102" y="136"/>
                  </a:lnTo>
                  <a:lnTo>
                    <a:pt x="101" y="136"/>
                  </a:lnTo>
                  <a:lnTo>
                    <a:pt x="101" y="136"/>
                  </a:lnTo>
                  <a:lnTo>
                    <a:pt x="95" y="138"/>
                  </a:lnTo>
                  <a:lnTo>
                    <a:pt x="88" y="138"/>
                  </a:lnTo>
                  <a:lnTo>
                    <a:pt x="83" y="136"/>
                  </a:lnTo>
                  <a:lnTo>
                    <a:pt x="79" y="13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</p:grpSp>
      <p:sp>
        <p:nvSpPr>
          <p:cNvPr id="253" name="Freeform 185"/>
          <p:cNvSpPr>
            <a:spLocks noEditPoints="1"/>
          </p:cNvSpPr>
          <p:nvPr/>
        </p:nvSpPr>
        <p:spPr bwMode="auto">
          <a:xfrm>
            <a:off x="945238" y="2018804"/>
            <a:ext cx="163144" cy="125595"/>
          </a:xfrm>
          <a:custGeom>
            <a:avLst/>
            <a:gdLst>
              <a:gd name="T0" fmla="*/ 124 w 126"/>
              <a:gd name="T1" fmla="*/ 38 h 97"/>
              <a:gd name="T2" fmla="*/ 105 w 126"/>
              <a:gd name="T3" fmla="*/ 15 h 97"/>
              <a:gd name="T4" fmla="*/ 99 w 126"/>
              <a:gd name="T5" fmla="*/ 34 h 97"/>
              <a:gd name="T6" fmla="*/ 111 w 126"/>
              <a:gd name="T7" fmla="*/ 39 h 97"/>
              <a:gd name="T8" fmla="*/ 113 w 126"/>
              <a:gd name="T9" fmla="*/ 55 h 97"/>
              <a:gd name="T10" fmla="*/ 99 w 126"/>
              <a:gd name="T11" fmla="*/ 63 h 97"/>
              <a:gd name="T12" fmla="*/ 113 w 126"/>
              <a:gd name="T13" fmla="*/ 72 h 97"/>
              <a:gd name="T14" fmla="*/ 125 w 126"/>
              <a:gd name="T15" fmla="*/ 58 h 97"/>
              <a:gd name="T16" fmla="*/ 99 w 126"/>
              <a:gd name="T17" fmla="*/ 12 h 97"/>
              <a:gd name="T18" fmla="*/ 40 w 126"/>
              <a:gd name="T19" fmla="*/ 1 h 97"/>
              <a:gd name="T20" fmla="*/ 42 w 126"/>
              <a:gd name="T21" fmla="*/ 5 h 97"/>
              <a:gd name="T22" fmla="*/ 46 w 126"/>
              <a:gd name="T23" fmla="*/ 13 h 97"/>
              <a:gd name="T24" fmla="*/ 40 w 126"/>
              <a:gd name="T25" fmla="*/ 20 h 97"/>
              <a:gd name="T26" fmla="*/ 40 w 126"/>
              <a:gd name="T27" fmla="*/ 84 h 97"/>
              <a:gd name="T28" fmla="*/ 59 w 126"/>
              <a:gd name="T29" fmla="*/ 82 h 97"/>
              <a:gd name="T30" fmla="*/ 79 w 126"/>
              <a:gd name="T31" fmla="*/ 76 h 97"/>
              <a:gd name="T32" fmla="*/ 99 w 126"/>
              <a:gd name="T33" fmla="*/ 63 h 97"/>
              <a:gd name="T34" fmla="*/ 92 w 126"/>
              <a:gd name="T35" fmla="*/ 62 h 97"/>
              <a:gd name="T36" fmla="*/ 86 w 126"/>
              <a:gd name="T37" fmla="*/ 42 h 97"/>
              <a:gd name="T38" fmla="*/ 95 w 126"/>
              <a:gd name="T39" fmla="*/ 35 h 97"/>
              <a:gd name="T40" fmla="*/ 40 w 126"/>
              <a:gd name="T41" fmla="*/ 1 h 97"/>
              <a:gd name="T42" fmla="*/ 33 w 126"/>
              <a:gd name="T43" fmla="*/ 9 h 97"/>
              <a:gd name="T44" fmla="*/ 40 w 126"/>
              <a:gd name="T45" fmla="*/ 1 h 97"/>
              <a:gd name="T46" fmla="*/ 40 w 126"/>
              <a:gd name="T47" fmla="*/ 96 h 97"/>
              <a:gd name="T48" fmla="*/ 38 w 126"/>
              <a:gd name="T49" fmla="*/ 85 h 97"/>
              <a:gd name="T50" fmla="*/ 33 w 126"/>
              <a:gd name="T51" fmla="*/ 97 h 97"/>
              <a:gd name="T52" fmla="*/ 37 w 126"/>
              <a:gd name="T53" fmla="*/ 72 h 97"/>
              <a:gd name="T54" fmla="*/ 33 w 126"/>
              <a:gd name="T55" fmla="*/ 32 h 97"/>
              <a:gd name="T56" fmla="*/ 33 w 126"/>
              <a:gd name="T57" fmla="*/ 15 h 97"/>
              <a:gd name="T58" fmla="*/ 36 w 126"/>
              <a:gd name="T59" fmla="*/ 19 h 97"/>
              <a:gd name="T60" fmla="*/ 33 w 126"/>
              <a:gd name="T61" fmla="*/ 3 h 97"/>
              <a:gd name="T62" fmla="*/ 27 w 126"/>
              <a:gd name="T63" fmla="*/ 20 h 97"/>
              <a:gd name="T64" fmla="*/ 33 w 126"/>
              <a:gd name="T65" fmla="*/ 15 h 97"/>
              <a:gd name="T66" fmla="*/ 33 w 126"/>
              <a:gd name="T67" fmla="*/ 3 h 97"/>
              <a:gd name="T68" fmla="*/ 27 w 126"/>
              <a:gd name="T69" fmla="*/ 97 h 97"/>
              <a:gd name="T70" fmla="*/ 27 w 126"/>
              <a:gd name="T71" fmla="*/ 92 h 97"/>
              <a:gd name="T72" fmla="*/ 33 w 126"/>
              <a:gd name="T73" fmla="*/ 32 h 97"/>
              <a:gd name="T74" fmla="*/ 23 w 126"/>
              <a:gd name="T75" fmla="*/ 69 h 97"/>
              <a:gd name="T76" fmla="*/ 27 w 126"/>
              <a:gd name="T77" fmla="*/ 59 h 97"/>
              <a:gd name="T78" fmla="*/ 26 w 126"/>
              <a:gd name="T79" fmla="*/ 47 h 97"/>
              <a:gd name="T80" fmla="*/ 23 w 126"/>
              <a:gd name="T81" fmla="*/ 39 h 97"/>
              <a:gd name="T82" fmla="*/ 33 w 126"/>
              <a:gd name="T83" fmla="*/ 32 h 97"/>
              <a:gd name="T84" fmla="*/ 17 w 126"/>
              <a:gd name="T85" fmla="*/ 11 h 97"/>
              <a:gd name="T86" fmla="*/ 2 w 126"/>
              <a:gd name="T87" fmla="*/ 40 h 97"/>
              <a:gd name="T88" fmla="*/ 8 w 126"/>
              <a:gd name="T89" fmla="*/ 88 h 97"/>
              <a:gd name="T90" fmla="*/ 23 w 126"/>
              <a:gd name="T91" fmla="*/ 97 h 97"/>
              <a:gd name="T92" fmla="*/ 22 w 126"/>
              <a:gd name="T93" fmla="*/ 91 h 97"/>
              <a:gd name="T94" fmla="*/ 17 w 126"/>
              <a:gd name="T95" fmla="*/ 74 h 97"/>
              <a:gd name="T96" fmla="*/ 23 w 126"/>
              <a:gd name="T97" fmla="*/ 65 h 97"/>
              <a:gd name="T98" fmla="*/ 13 w 126"/>
              <a:gd name="T99" fmla="*/ 65 h 97"/>
              <a:gd name="T100" fmla="*/ 7 w 126"/>
              <a:gd name="T101" fmla="*/ 54 h 97"/>
              <a:gd name="T102" fmla="*/ 14 w 126"/>
              <a:gd name="T103" fmla="*/ 43 h 97"/>
              <a:gd name="T104" fmla="*/ 23 w 126"/>
              <a:gd name="T105" fmla="*/ 39 h 97"/>
              <a:gd name="T106" fmla="*/ 14 w 126"/>
              <a:gd name="T107" fmla="*/ 32 h 97"/>
              <a:gd name="T108" fmla="*/ 14 w 126"/>
              <a:gd name="T109" fmla="*/ 2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6" h="97">
                <a:moveTo>
                  <a:pt x="126" y="53"/>
                </a:moveTo>
                <a:lnTo>
                  <a:pt x="126" y="53"/>
                </a:lnTo>
                <a:lnTo>
                  <a:pt x="126" y="45"/>
                </a:lnTo>
                <a:lnTo>
                  <a:pt x="124" y="38"/>
                </a:lnTo>
                <a:lnTo>
                  <a:pt x="121" y="31"/>
                </a:lnTo>
                <a:lnTo>
                  <a:pt x="117" y="24"/>
                </a:lnTo>
                <a:lnTo>
                  <a:pt x="109" y="17"/>
                </a:lnTo>
                <a:lnTo>
                  <a:pt x="105" y="15"/>
                </a:lnTo>
                <a:lnTo>
                  <a:pt x="105" y="15"/>
                </a:lnTo>
                <a:lnTo>
                  <a:pt x="99" y="12"/>
                </a:lnTo>
                <a:lnTo>
                  <a:pt x="99" y="34"/>
                </a:lnTo>
                <a:lnTo>
                  <a:pt x="99" y="34"/>
                </a:lnTo>
                <a:lnTo>
                  <a:pt x="103" y="35"/>
                </a:lnTo>
                <a:lnTo>
                  <a:pt x="106" y="36"/>
                </a:lnTo>
                <a:lnTo>
                  <a:pt x="106" y="36"/>
                </a:lnTo>
                <a:lnTo>
                  <a:pt x="111" y="39"/>
                </a:lnTo>
                <a:lnTo>
                  <a:pt x="114" y="45"/>
                </a:lnTo>
                <a:lnTo>
                  <a:pt x="114" y="50"/>
                </a:lnTo>
                <a:lnTo>
                  <a:pt x="113" y="55"/>
                </a:lnTo>
                <a:lnTo>
                  <a:pt x="113" y="55"/>
                </a:lnTo>
                <a:lnTo>
                  <a:pt x="110" y="59"/>
                </a:lnTo>
                <a:lnTo>
                  <a:pt x="107" y="62"/>
                </a:lnTo>
                <a:lnTo>
                  <a:pt x="103" y="63"/>
                </a:lnTo>
                <a:lnTo>
                  <a:pt x="99" y="63"/>
                </a:lnTo>
                <a:lnTo>
                  <a:pt x="99" y="76"/>
                </a:lnTo>
                <a:lnTo>
                  <a:pt x="99" y="76"/>
                </a:lnTo>
                <a:lnTo>
                  <a:pt x="109" y="74"/>
                </a:lnTo>
                <a:lnTo>
                  <a:pt x="113" y="72"/>
                </a:lnTo>
                <a:lnTo>
                  <a:pt x="117" y="70"/>
                </a:lnTo>
                <a:lnTo>
                  <a:pt x="121" y="68"/>
                </a:lnTo>
                <a:lnTo>
                  <a:pt x="122" y="63"/>
                </a:lnTo>
                <a:lnTo>
                  <a:pt x="125" y="58"/>
                </a:lnTo>
                <a:lnTo>
                  <a:pt x="126" y="53"/>
                </a:lnTo>
                <a:lnTo>
                  <a:pt x="126" y="53"/>
                </a:lnTo>
                <a:close/>
                <a:moveTo>
                  <a:pt x="99" y="12"/>
                </a:moveTo>
                <a:lnTo>
                  <a:pt x="99" y="12"/>
                </a:lnTo>
                <a:lnTo>
                  <a:pt x="82" y="5"/>
                </a:lnTo>
                <a:lnTo>
                  <a:pt x="65" y="1"/>
                </a:lnTo>
                <a:lnTo>
                  <a:pt x="52" y="0"/>
                </a:lnTo>
                <a:lnTo>
                  <a:pt x="40" y="1"/>
                </a:lnTo>
                <a:lnTo>
                  <a:pt x="40" y="5"/>
                </a:lnTo>
                <a:lnTo>
                  <a:pt x="40" y="5"/>
                </a:lnTo>
                <a:lnTo>
                  <a:pt x="42" y="5"/>
                </a:lnTo>
                <a:lnTo>
                  <a:pt x="42" y="5"/>
                </a:lnTo>
                <a:lnTo>
                  <a:pt x="42" y="5"/>
                </a:lnTo>
                <a:lnTo>
                  <a:pt x="45" y="8"/>
                </a:lnTo>
                <a:lnTo>
                  <a:pt x="46" y="11"/>
                </a:lnTo>
                <a:lnTo>
                  <a:pt x="46" y="13"/>
                </a:lnTo>
                <a:lnTo>
                  <a:pt x="46" y="16"/>
                </a:lnTo>
                <a:lnTo>
                  <a:pt x="46" y="16"/>
                </a:lnTo>
                <a:lnTo>
                  <a:pt x="44" y="19"/>
                </a:lnTo>
                <a:lnTo>
                  <a:pt x="40" y="20"/>
                </a:lnTo>
                <a:lnTo>
                  <a:pt x="40" y="76"/>
                </a:lnTo>
                <a:lnTo>
                  <a:pt x="40" y="76"/>
                </a:lnTo>
                <a:lnTo>
                  <a:pt x="40" y="80"/>
                </a:lnTo>
                <a:lnTo>
                  <a:pt x="40" y="84"/>
                </a:lnTo>
                <a:lnTo>
                  <a:pt x="40" y="96"/>
                </a:lnTo>
                <a:lnTo>
                  <a:pt x="40" y="96"/>
                </a:lnTo>
                <a:lnTo>
                  <a:pt x="49" y="91"/>
                </a:lnTo>
                <a:lnTo>
                  <a:pt x="59" y="82"/>
                </a:lnTo>
                <a:lnTo>
                  <a:pt x="69" y="77"/>
                </a:lnTo>
                <a:lnTo>
                  <a:pt x="73" y="76"/>
                </a:lnTo>
                <a:lnTo>
                  <a:pt x="79" y="76"/>
                </a:lnTo>
                <a:lnTo>
                  <a:pt x="79" y="76"/>
                </a:lnTo>
                <a:lnTo>
                  <a:pt x="90" y="76"/>
                </a:lnTo>
                <a:lnTo>
                  <a:pt x="99" y="76"/>
                </a:lnTo>
                <a:lnTo>
                  <a:pt x="99" y="63"/>
                </a:lnTo>
                <a:lnTo>
                  <a:pt x="99" y="63"/>
                </a:lnTo>
                <a:lnTo>
                  <a:pt x="97" y="63"/>
                </a:lnTo>
                <a:lnTo>
                  <a:pt x="92" y="62"/>
                </a:lnTo>
                <a:lnTo>
                  <a:pt x="92" y="62"/>
                </a:lnTo>
                <a:lnTo>
                  <a:pt x="92" y="62"/>
                </a:lnTo>
                <a:lnTo>
                  <a:pt x="88" y="59"/>
                </a:lnTo>
                <a:lnTo>
                  <a:pt x="86" y="54"/>
                </a:lnTo>
                <a:lnTo>
                  <a:pt x="84" y="49"/>
                </a:lnTo>
                <a:lnTo>
                  <a:pt x="86" y="42"/>
                </a:lnTo>
                <a:lnTo>
                  <a:pt x="86" y="42"/>
                </a:lnTo>
                <a:lnTo>
                  <a:pt x="88" y="39"/>
                </a:lnTo>
                <a:lnTo>
                  <a:pt x="91" y="36"/>
                </a:lnTo>
                <a:lnTo>
                  <a:pt x="95" y="35"/>
                </a:lnTo>
                <a:lnTo>
                  <a:pt x="99" y="34"/>
                </a:lnTo>
                <a:lnTo>
                  <a:pt x="99" y="12"/>
                </a:lnTo>
                <a:close/>
                <a:moveTo>
                  <a:pt x="40" y="1"/>
                </a:moveTo>
                <a:lnTo>
                  <a:pt x="40" y="1"/>
                </a:lnTo>
                <a:lnTo>
                  <a:pt x="33" y="3"/>
                </a:lnTo>
                <a:lnTo>
                  <a:pt x="33" y="11"/>
                </a:lnTo>
                <a:lnTo>
                  <a:pt x="33" y="11"/>
                </a:lnTo>
                <a:lnTo>
                  <a:pt x="33" y="9"/>
                </a:lnTo>
                <a:lnTo>
                  <a:pt x="33" y="9"/>
                </a:lnTo>
                <a:lnTo>
                  <a:pt x="36" y="7"/>
                </a:lnTo>
                <a:lnTo>
                  <a:pt x="40" y="5"/>
                </a:lnTo>
                <a:lnTo>
                  <a:pt x="40" y="1"/>
                </a:lnTo>
                <a:lnTo>
                  <a:pt x="40" y="1"/>
                </a:lnTo>
                <a:close/>
                <a:moveTo>
                  <a:pt x="33" y="97"/>
                </a:moveTo>
                <a:lnTo>
                  <a:pt x="33" y="97"/>
                </a:lnTo>
                <a:lnTo>
                  <a:pt x="40" y="96"/>
                </a:lnTo>
                <a:lnTo>
                  <a:pt x="40" y="84"/>
                </a:lnTo>
                <a:lnTo>
                  <a:pt x="40" y="84"/>
                </a:lnTo>
                <a:lnTo>
                  <a:pt x="38" y="85"/>
                </a:lnTo>
                <a:lnTo>
                  <a:pt x="38" y="85"/>
                </a:lnTo>
                <a:lnTo>
                  <a:pt x="36" y="89"/>
                </a:lnTo>
                <a:lnTo>
                  <a:pt x="33" y="92"/>
                </a:lnTo>
                <a:lnTo>
                  <a:pt x="33" y="97"/>
                </a:lnTo>
                <a:lnTo>
                  <a:pt x="33" y="97"/>
                </a:lnTo>
                <a:close/>
                <a:moveTo>
                  <a:pt x="40" y="20"/>
                </a:moveTo>
                <a:lnTo>
                  <a:pt x="40" y="76"/>
                </a:lnTo>
                <a:lnTo>
                  <a:pt x="40" y="76"/>
                </a:lnTo>
                <a:lnTo>
                  <a:pt x="37" y="72"/>
                </a:lnTo>
                <a:lnTo>
                  <a:pt x="33" y="69"/>
                </a:lnTo>
                <a:lnTo>
                  <a:pt x="33" y="69"/>
                </a:lnTo>
                <a:lnTo>
                  <a:pt x="33" y="69"/>
                </a:lnTo>
                <a:lnTo>
                  <a:pt x="33" y="32"/>
                </a:lnTo>
                <a:lnTo>
                  <a:pt x="33" y="32"/>
                </a:lnTo>
                <a:lnTo>
                  <a:pt x="33" y="30"/>
                </a:lnTo>
                <a:lnTo>
                  <a:pt x="33" y="26"/>
                </a:lnTo>
                <a:lnTo>
                  <a:pt x="33" y="15"/>
                </a:lnTo>
                <a:lnTo>
                  <a:pt x="33" y="15"/>
                </a:lnTo>
                <a:lnTo>
                  <a:pt x="34" y="17"/>
                </a:lnTo>
                <a:lnTo>
                  <a:pt x="36" y="19"/>
                </a:lnTo>
                <a:lnTo>
                  <a:pt x="36" y="19"/>
                </a:lnTo>
                <a:lnTo>
                  <a:pt x="40" y="20"/>
                </a:lnTo>
                <a:lnTo>
                  <a:pt x="40" y="20"/>
                </a:lnTo>
                <a:close/>
                <a:moveTo>
                  <a:pt x="33" y="3"/>
                </a:moveTo>
                <a:lnTo>
                  <a:pt x="33" y="3"/>
                </a:lnTo>
                <a:lnTo>
                  <a:pt x="23" y="7"/>
                </a:lnTo>
                <a:lnTo>
                  <a:pt x="23" y="19"/>
                </a:lnTo>
                <a:lnTo>
                  <a:pt x="23" y="19"/>
                </a:lnTo>
                <a:lnTo>
                  <a:pt x="27" y="20"/>
                </a:lnTo>
                <a:lnTo>
                  <a:pt x="27" y="20"/>
                </a:lnTo>
                <a:lnTo>
                  <a:pt x="30" y="23"/>
                </a:lnTo>
                <a:lnTo>
                  <a:pt x="33" y="26"/>
                </a:lnTo>
                <a:lnTo>
                  <a:pt x="33" y="15"/>
                </a:lnTo>
                <a:lnTo>
                  <a:pt x="33" y="15"/>
                </a:lnTo>
                <a:lnTo>
                  <a:pt x="32" y="13"/>
                </a:lnTo>
                <a:lnTo>
                  <a:pt x="33" y="11"/>
                </a:lnTo>
                <a:lnTo>
                  <a:pt x="33" y="3"/>
                </a:lnTo>
                <a:lnTo>
                  <a:pt x="33" y="3"/>
                </a:lnTo>
                <a:close/>
                <a:moveTo>
                  <a:pt x="23" y="97"/>
                </a:moveTo>
                <a:lnTo>
                  <a:pt x="23" y="97"/>
                </a:lnTo>
                <a:lnTo>
                  <a:pt x="27" y="97"/>
                </a:lnTo>
                <a:lnTo>
                  <a:pt x="33" y="97"/>
                </a:lnTo>
                <a:lnTo>
                  <a:pt x="33" y="92"/>
                </a:lnTo>
                <a:lnTo>
                  <a:pt x="33" y="92"/>
                </a:lnTo>
                <a:lnTo>
                  <a:pt x="27" y="92"/>
                </a:lnTo>
                <a:lnTo>
                  <a:pt x="23" y="91"/>
                </a:lnTo>
                <a:lnTo>
                  <a:pt x="23" y="97"/>
                </a:lnTo>
                <a:lnTo>
                  <a:pt x="23" y="97"/>
                </a:lnTo>
                <a:close/>
                <a:moveTo>
                  <a:pt x="33" y="32"/>
                </a:moveTo>
                <a:lnTo>
                  <a:pt x="33" y="69"/>
                </a:lnTo>
                <a:lnTo>
                  <a:pt x="33" y="69"/>
                </a:lnTo>
                <a:lnTo>
                  <a:pt x="27" y="68"/>
                </a:lnTo>
                <a:lnTo>
                  <a:pt x="23" y="69"/>
                </a:lnTo>
                <a:lnTo>
                  <a:pt x="23" y="65"/>
                </a:lnTo>
                <a:lnTo>
                  <a:pt x="23" y="65"/>
                </a:lnTo>
                <a:lnTo>
                  <a:pt x="26" y="62"/>
                </a:lnTo>
                <a:lnTo>
                  <a:pt x="27" y="59"/>
                </a:lnTo>
                <a:lnTo>
                  <a:pt x="27" y="59"/>
                </a:lnTo>
                <a:lnTo>
                  <a:pt x="29" y="55"/>
                </a:lnTo>
                <a:lnTo>
                  <a:pt x="29" y="50"/>
                </a:lnTo>
                <a:lnTo>
                  <a:pt x="26" y="47"/>
                </a:lnTo>
                <a:lnTo>
                  <a:pt x="23" y="45"/>
                </a:lnTo>
                <a:lnTo>
                  <a:pt x="23" y="43"/>
                </a:lnTo>
                <a:lnTo>
                  <a:pt x="23" y="39"/>
                </a:lnTo>
                <a:lnTo>
                  <a:pt x="23" y="39"/>
                </a:lnTo>
                <a:lnTo>
                  <a:pt x="27" y="38"/>
                </a:lnTo>
                <a:lnTo>
                  <a:pt x="32" y="34"/>
                </a:lnTo>
                <a:lnTo>
                  <a:pt x="32" y="34"/>
                </a:lnTo>
                <a:lnTo>
                  <a:pt x="33" y="32"/>
                </a:lnTo>
                <a:lnTo>
                  <a:pt x="33" y="32"/>
                </a:lnTo>
                <a:close/>
                <a:moveTo>
                  <a:pt x="23" y="7"/>
                </a:moveTo>
                <a:lnTo>
                  <a:pt x="23" y="7"/>
                </a:lnTo>
                <a:lnTo>
                  <a:pt x="17" y="11"/>
                </a:lnTo>
                <a:lnTo>
                  <a:pt x="13" y="16"/>
                </a:lnTo>
                <a:lnTo>
                  <a:pt x="8" y="21"/>
                </a:lnTo>
                <a:lnTo>
                  <a:pt x="6" y="27"/>
                </a:lnTo>
                <a:lnTo>
                  <a:pt x="2" y="40"/>
                </a:lnTo>
                <a:lnTo>
                  <a:pt x="0" y="54"/>
                </a:lnTo>
                <a:lnTo>
                  <a:pt x="2" y="66"/>
                </a:lnTo>
                <a:lnTo>
                  <a:pt x="4" y="78"/>
                </a:lnTo>
                <a:lnTo>
                  <a:pt x="8" y="88"/>
                </a:lnTo>
                <a:lnTo>
                  <a:pt x="13" y="91"/>
                </a:lnTo>
                <a:lnTo>
                  <a:pt x="15" y="93"/>
                </a:lnTo>
                <a:lnTo>
                  <a:pt x="15" y="93"/>
                </a:lnTo>
                <a:lnTo>
                  <a:pt x="23" y="97"/>
                </a:lnTo>
                <a:lnTo>
                  <a:pt x="23" y="91"/>
                </a:lnTo>
                <a:lnTo>
                  <a:pt x="22" y="91"/>
                </a:lnTo>
                <a:lnTo>
                  <a:pt x="22" y="91"/>
                </a:lnTo>
                <a:lnTo>
                  <a:pt x="22" y="91"/>
                </a:lnTo>
                <a:lnTo>
                  <a:pt x="18" y="88"/>
                </a:lnTo>
                <a:lnTo>
                  <a:pt x="17" y="84"/>
                </a:lnTo>
                <a:lnTo>
                  <a:pt x="15" y="80"/>
                </a:lnTo>
                <a:lnTo>
                  <a:pt x="17" y="74"/>
                </a:lnTo>
                <a:lnTo>
                  <a:pt x="17" y="74"/>
                </a:lnTo>
                <a:lnTo>
                  <a:pt x="19" y="72"/>
                </a:lnTo>
                <a:lnTo>
                  <a:pt x="23" y="69"/>
                </a:lnTo>
                <a:lnTo>
                  <a:pt x="23" y="65"/>
                </a:lnTo>
                <a:lnTo>
                  <a:pt x="23" y="65"/>
                </a:lnTo>
                <a:lnTo>
                  <a:pt x="18" y="66"/>
                </a:lnTo>
                <a:lnTo>
                  <a:pt x="13" y="65"/>
                </a:lnTo>
                <a:lnTo>
                  <a:pt x="13" y="65"/>
                </a:lnTo>
                <a:lnTo>
                  <a:pt x="13" y="65"/>
                </a:lnTo>
                <a:lnTo>
                  <a:pt x="10" y="62"/>
                </a:lnTo>
                <a:lnTo>
                  <a:pt x="7" y="58"/>
                </a:lnTo>
                <a:lnTo>
                  <a:pt x="7" y="54"/>
                </a:lnTo>
                <a:lnTo>
                  <a:pt x="8" y="49"/>
                </a:lnTo>
                <a:lnTo>
                  <a:pt x="8" y="49"/>
                </a:lnTo>
                <a:lnTo>
                  <a:pt x="11" y="46"/>
                </a:lnTo>
                <a:lnTo>
                  <a:pt x="14" y="43"/>
                </a:lnTo>
                <a:lnTo>
                  <a:pt x="18" y="43"/>
                </a:lnTo>
                <a:lnTo>
                  <a:pt x="23" y="43"/>
                </a:lnTo>
                <a:lnTo>
                  <a:pt x="23" y="39"/>
                </a:lnTo>
                <a:lnTo>
                  <a:pt x="23" y="39"/>
                </a:lnTo>
                <a:lnTo>
                  <a:pt x="18" y="38"/>
                </a:lnTo>
                <a:lnTo>
                  <a:pt x="18" y="38"/>
                </a:lnTo>
                <a:lnTo>
                  <a:pt x="15" y="35"/>
                </a:lnTo>
                <a:lnTo>
                  <a:pt x="14" y="32"/>
                </a:lnTo>
                <a:lnTo>
                  <a:pt x="13" y="28"/>
                </a:lnTo>
                <a:lnTo>
                  <a:pt x="14" y="24"/>
                </a:lnTo>
                <a:lnTo>
                  <a:pt x="14" y="24"/>
                </a:lnTo>
                <a:lnTo>
                  <a:pt x="14" y="24"/>
                </a:lnTo>
                <a:lnTo>
                  <a:pt x="18" y="20"/>
                </a:lnTo>
                <a:lnTo>
                  <a:pt x="23" y="19"/>
                </a:lnTo>
                <a:lnTo>
                  <a:pt x="23" y="7"/>
                </a:lnTo>
                <a:close/>
              </a:path>
            </a:pathLst>
          </a:custGeom>
          <a:solidFill>
            <a:srgbClr val="C160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914114"/>
            <a:endParaRPr lang="zh-CN" altLang="en-US" sz="1900">
              <a:solidFill>
                <a:prstClr val="black"/>
              </a:solidFill>
              <a:latin typeface="Impact"/>
              <a:ea typeface="微软雅黑"/>
            </a:endParaRPr>
          </a:p>
        </p:txBody>
      </p:sp>
      <p:grpSp>
        <p:nvGrpSpPr>
          <p:cNvPr id="254" name="组合 199"/>
          <p:cNvGrpSpPr/>
          <p:nvPr/>
        </p:nvGrpSpPr>
        <p:grpSpPr>
          <a:xfrm>
            <a:off x="2390229" y="2879844"/>
            <a:ext cx="216231" cy="273202"/>
            <a:chOff x="3665538" y="3100388"/>
            <a:chExt cx="265113" cy="334963"/>
          </a:xfrm>
        </p:grpSpPr>
        <p:sp>
          <p:nvSpPr>
            <p:cNvPr id="266" name="Freeform 186"/>
            <p:cNvSpPr>
              <a:spLocks/>
            </p:cNvSpPr>
            <p:nvPr/>
          </p:nvSpPr>
          <p:spPr bwMode="auto">
            <a:xfrm>
              <a:off x="3665538" y="3109913"/>
              <a:ext cx="252413" cy="325438"/>
            </a:xfrm>
            <a:custGeom>
              <a:avLst/>
              <a:gdLst>
                <a:gd name="T0" fmla="*/ 159 w 159"/>
                <a:gd name="T1" fmla="*/ 36 h 205"/>
                <a:gd name="T2" fmla="*/ 151 w 159"/>
                <a:gd name="T3" fmla="*/ 32 h 205"/>
                <a:gd name="T4" fmla="*/ 56 w 159"/>
                <a:gd name="T5" fmla="*/ 185 h 205"/>
                <a:gd name="T6" fmla="*/ 56 w 159"/>
                <a:gd name="T7" fmla="*/ 185 h 205"/>
                <a:gd name="T8" fmla="*/ 53 w 159"/>
                <a:gd name="T9" fmla="*/ 189 h 205"/>
                <a:gd name="T10" fmla="*/ 50 w 159"/>
                <a:gd name="T11" fmla="*/ 191 h 205"/>
                <a:gd name="T12" fmla="*/ 46 w 159"/>
                <a:gd name="T13" fmla="*/ 193 h 205"/>
                <a:gd name="T14" fmla="*/ 41 w 159"/>
                <a:gd name="T15" fmla="*/ 194 h 205"/>
                <a:gd name="T16" fmla="*/ 37 w 159"/>
                <a:gd name="T17" fmla="*/ 195 h 205"/>
                <a:gd name="T18" fmla="*/ 31 w 159"/>
                <a:gd name="T19" fmla="*/ 194 h 205"/>
                <a:gd name="T20" fmla="*/ 27 w 159"/>
                <a:gd name="T21" fmla="*/ 193 h 205"/>
                <a:gd name="T22" fmla="*/ 22 w 159"/>
                <a:gd name="T23" fmla="*/ 191 h 205"/>
                <a:gd name="T24" fmla="*/ 22 w 159"/>
                <a:gd name="T25" fmla="*/ 191 h 205"/>
                <a:gd name="T26" fmla="*/ 18 w 159"/>
                <a:gd name="T27" fmla="*/ 187 h 205"/>
                <a:gd name="T28" fmla="*/ 15 w 159"/>
                <a:gd name="T29" fmla="*/ 185 h 205"/>
                <a:gd name="T30" fmla="*/ 12 w 159"/>
                <a:gd name="T31" fmla="*/ 180 h 205"/>
                <a:gd name="T32" fmla="*/ 10 w 159"/>
                <a:gd name="T33" fmla="*/ 175 h 205"/>
                <a:gd name="T34" fmla="*/ 10 w 159"/>
                <a:gd name="T35" fmla="*/ 171 h 205"/>
                <a:gd name="T36" fmla="*/ 10 w 159"/>
                <a:gd name="T37" fmla="*/ 166 h 205"/>
                <a:gd name="T38" fmla="*/ 11 w 159"/>
                <a:gd name="T39" fmla="*/ 162 h 205"/>
                <a:gd name="T40" fmla="*/ 12 w 159"/>
                <a:gd name="T41" fmla="*/ 157 h 205"/>
                <a:gd name="T42" fmla="*/ 107 w 159"/>
                <a:gd name="T43" fmla="*/ 4 h 205"/>
                <a:gd name="T44" fmla="*/ 100 w 159"/>
                <a:gd name="T45" fmla="*/ 0 h 205"/>
                <a:gd name="T46" fmla="*/ 4 w 159"/>
                <a:gd name="T47" fmla="*/ 155 h 205"/>
                <a:gd name="T48" fmla="*/ 4 w 159"/>
                <a:gd name="T49" fmla="*/ 155 h 205"/>
                <a:gd name="T50" fmla="*/ 2 w 159"/>
                <a:gd name="T51" fmla="*/ 160 h 205"/>
                <a:gd name="T52" fmla="*/ 0 w 159"/>
                <a:gd name="T53" fmla="*/ 167 h 205"/>
                <a:gd name="T54" fmla="*/ 0 w 159"/>
                <a:gd name="T55" fmla="*/ 172 h 205"/>
                <a:gd name="T56" fmla="*/ 2 w 159"/>
                <a:gd name="T57" fmla="*/ 179 h 205"/>
                <a:gd name="T58" fmla="*/ 3 w 159"/>
                <a:gd name="T59" fmla="*/ 185 h 205"/>
                <a:gd name="T60" fmla="*/ 7 w 159"/>
                <a:gd name="T61" fmla="*/ 190 h 205"/>
                <a:gd name="T62" fmla="*/ 11 w 159"/>
                <a:gd name="T63" fmla="*/ 195 h 205"/>
                <a:gd name="T64" fmla="*/ 16 w 159"/>
                <a:gd name="T65" fmla="*/ 199 h 205"/>
                <a:gd name="T66" fmla="*/ 16 w 159"/>
                <a:gd name="T67" fmla="*/ 199 h 205"/>
                <a:gd name="T68" fmla="*/ 23 w 159"/>
                <a:gd name="T69" fmla="*/ 202 h 205"/>
                <a:gd name="T70" fmla="*/ 30 w 159"/>
                <a:gd name="T71" fmla="*/ 203 h 205"/>
                <a:gd name="T72" fmla="*/ 35 w 159"/>
                <a:gd name="T73" fmla="*/ 205 h 205"/>
                <a:gd name="T74" fmla="*/ 42 w 159"/>
                <a:gd name="T75" fmla="*/ 205 h 205"/>
                <a:gd name="T76" fmla="*/ 48 w 159"/>
                <a:gd name="T77" fmla="*/ 202 h 205"/>
                <a:gd name="T78" fmla="*/ 53 w 159"/>
                <a:gd name="T79" fmla="*/ 199 h 205"/>
                <a:gd name="T80" fmla="*/ 58 w 159"/>
                <a:gd name="T81" fmla="*/ 195 h 205"/>
                <a:gd name="T82" fmla="*/ 62 w 159"/>
                <a:gd name="T83" fmla="*/ 191 h 205"/>
                <a:gd name="T84" fmla="*/ 159 w 159"/>
                <a:gd name="T85" fmla="*/ 3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9" h="205">
                  <a:moveTo>
                    <a:pt x="159" y="36"/>
                  </a:moveTo>
                  <a:lnTo>
                    <a:pt x="151" y="32"/>
                  </a:lnTo>
                  <a:lnTo>
                    <a:pt x="56" y="185"/>
                  </a:lnTo>
                  <a:lnTo>
                    <a:pt x="56" y="185"/>
                  </a:lnTo>
                  <a:lnTo>
                    <a:pt x="53" y="189"/>
                  </a:lnTo>
                  <a:lnTo>
                    <a:pt x="50" y="191"/>
                  </a:lnTo>
                  <a:lnTo>
                    <a:pt x="46" y="193"/>
                  </a:lnTo>
                  <a:lnTo>
                    <a:pt x="41" y="194"/>
                  </a:lnTo>
                  <a:lnTo>
                    <a:pt x="37" y="195"/>
                  </a:lnTo>
                  <a:lnTo>
                    <a:pt x="31" y="194"/>
                  </a:lnTo>
                  <a:lnTo>
                    <a:pt x="27" y="193"/>
                  </a:lnTo>
                  <a:lnTo>
                    <a:pt x="22" y="191"/>
                  </a:lnTo>
                  <a:lnTo>
                    <a:pt x="22" y="191"/>
                  </a:lnTo>
                  <a:lnTo>
                    <a:pt x="18" y="187"/>
                  </a:lnTo>
                  <a:lnTo>
                    <a:pt x="15" y="185"/>
                  </a:lnTo>
                  <a:lnTo>
                    <a:pt x="12" y="180"/>
                  </a:lnTo>
                  <a:lnTo>
                    <a:pt x="10" y="175"/>
                  </a:lnTo>
                  <a:lnTo>
                    <a:pt x="10" y="171"/>
                  </a:lnTo>
                  <a:lnTo>
                    <a:pt x="10" y="166"/>
                  </a:lnTo>
                  <a:lnTo>
                    <a:pt x="11" y="162"/>
                  </a:lnTo>
                  <a:lnTo>
                    <a:pt x="12" y="157"/>
                  </a:lnTo>
                  <a:lnTo>
                    <a:pt x="107" y="4"/>
                  </a:lnTo>
                  <a:lnTo>
                    <a:pt x="100" y="0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2" y="160"/>
                  </a:lnTo>
                  <a:lnTo>
                    <a:pt x="0" y="167"/>
                  </a:lnTo>
                  <a:lnTo>
                    <a:pt x="0" y="172"/>
                  </a:lnTo>
                  <a:lnTo>
                    <a:pt x="2" y="179"/>
                  </a:lnTo>
                  <a:lnTo>
                    <a:pt x="3" y="185"/>
                  </a:lnTo>
                  <a:lnTo>
                    <a:pt x="7" y="190"/>
                  </a:lnTo>
                  <a:lnTo>
                    <a:pt x="11" y="195"/>
                  </a:lnTo>
                  <a:lnTo>
                    <a:pt x="16" y="199"/>
                  </a:lnTo>
                  <a:lnTo>
                    <a:pt x="16" y="199"/>
                  </a:lnTo>
                  <a:lnTo>
                    <a:pt x="23" y="202"/>
                  </a:lnTo>
                  <a:lnTo>
                    <a:pt x="30" y="203"/>
                  </a:lnTo>
                  <a:lnTo>
                    <a:pt x="35" y="205"/>
                  </a:lnTo>
                  <a:lnTo>
                    <a:pt x="42" y="205"/>
                  </a:lnTo>
                  <a:lnTo>
                    <a:pt x="48" y="202"/>
                  </a:lnTo>
                  <a:lnTo>
                    <a:pt x="53" y="199"/>
                  </a:lnTo>
                  <a:lnTo>
                    <a:pt x="58" y="195"/>
                  </a:lnTo>
                  <a:lnTo>
                    <a:pt x="62" y="191"/>
                  </a:lnTo>
                  <a:lnTo>
                    <a:pt x="159" y="36"/>
                  </a:lnTo>
                  <a:close/>
                </a:path>
              </a:pathLst>
            </a:custGeom>
            <a:solidFill>
              <a:srgbClr val="C16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267" name="Freeform 187"/>
            <p:cNvSpPr>
              <a:spLocks/>
            </p:cNvSpPr>
            <p:nvPr/>
          </p:nvSpPr>
          <p:spPr bwMode="auto">
            <a:xfrm>
              <a:off x="3808413" y="3100388"/>
              <a:ext cx="122238" cy="82550"/>
            </a:xfrm>
            <a:custGeom>
              <a:avLst/>
              <a:gdLst>
                <a:gd name="T0" fmla="*/ 75 w 77"/>
                <a:gd name="T1" fmla="*/ 50 h 52"/>
                <a:gd name="T2" fmla="*/ 75 w 77"/>
                <a:gd name="T3" fmla="*/ 50 h 52"/>
                <a:gd name="T4" fmla="*/ 74 w 77"/>
                <a:gd name="T5" fmla="*/ 51 h 52"/>
                <a:gd name="T6" fmla="*/ 71 w 77"/>
                <a:gd name="T7" fmla="*/ 52 h 52"/>
                <a:gd name="T8" fmla="*/ 69 w 77"/>
                <a:gd name="T9" fmla="*/ 52 h 52"/>
                <a:gd name="T10" fmla="*/ 67 w 77"/>
                <a:gd name="T11" fmla="*/ 51 h 52"/>
                <a:gd name="T12" fmla="*/ 2 w 77"/>
                <a:gd name="T13" fmla="*/ 12 h 52"/>
                <a:gd name="T14" fmla="*/ 2 w 77"/>
                <a:gd name="T15" fmla="*/ 12 h 52"/>
                <a:gd name="T16" fmla="*/ 0 w 77"/>
                <a:gd name="T17" fmla="*/ 9 h 52"/>
                <a:gd name="T18" fmla="*/ 0 w 77"/>
                <a:gd name="T19" fmla="*/ 8 h 52"/>
                <a:gd name="T20" fmla="*/ 0 w 77"/>
                <a:gd name="T21" fmla="*/ 5 h 52"/>
                <a:gd name="T22" fmla="*/ 0 w 77"/>
                <a:gd name="T23" fmla="*/ 2 h 52"/>
                <a:gd name="T24" fmla="*/ 0 w 77"/>
                <a:gd name="T25" fmla="*/ 2 h 52"/>
                <a:gd name="T26" fmla="*/ 1 w 77"/>
                <a:gd name="T27" fmla="*/ 1 h 52"/>
                <a:gd name="T28" fmla="*/ 4 w 77"/>
                <a:gd name="T29" fmla="*/ 0 h 52"/>
                <a:gd name="T30" fmla="*/ 6 w 77"/>
                <a:gd name="T31" fmla="*/ 0 h 52"/>
                <a:gd name="T32" fmla="*/ 8 w 77"/>
                <a:gd name="T33" fmla="*/ 1 h 52"/>
                <a:gd name="T34" fmla="*/ 74 w 77"/>
                <a:gd name="T35" fmla="*/ 42 h 52"/>
                <a:gd name="T36" fmla="*/ 74 w 77"/>
                <a:gd name="T37" fmla="*/ 42 h 52"/>
                <a:gd name="T38" fmla="*/ 75 w 77"/>
                <a:gd name="T39" fmla="*/ 43 h 52"/>
                <a:gd name="T40" fmla="*/ 77 w 77"/>
                <a:gd name="T41" fmla="*/ 46 h 52"/>
                <a:gd name="T42" fmla="*/ 77 w 77"/>
                <a:gd name="T43" fmla="*/ 47 h 52"/>
                <a:gd name="T44" fmla="*/ 75 w 77"/>
                <a:gd name="T45" fmla="*/ 50 h 52"/>
                <a:gd name="T46" fmla="*/ 75 w 77"/>
                <a:gd name="T47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52">
                  <a:moveTo>
                    <a:pt x="75" y="50"/>
                  </a:moveTo>
                  <a:lnTo>
                    <a:pt x="75" y="50"/>
                  </a:lnTo>
                  <a:lnTo>
                    <a:pt x="74" y="51"/>
                  </a:lnTo>
                  <a:lnTo>
                    <a:pt x="71" y="52"/>
                  </a:lnTo>
                  <a:lnTo>
                    <a:pt x="69" y="52"/>
                  </a:lnTo>
                  <a:lnTo>
                    <a:pt x="67" y="5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5" y="43"/>
                  </a:lnTo>
                  <a:lnTo>
                    <a:pt x="77" y="46"/>
                  </a:lnTo>
                  <a:lnTo>
                    <a:pt x="77" y="47"/>
                  </a:lnTo>
                  <a:lnTo>
                    <a:pt x="75" y="50"/>
                  </a:lnTo>
                  <a:lnTo>
                    <a:pt x="75" y="50"/>
                  </a:lnTo>
                  <a:close/>
                </a:path>
              </a:pathLst>
            </a:custGeom>
            <a:solidFill>
              <a:srgbClr val="C16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268" name="Freeform 188"/>
            <p:cNvSpPr>
              <a:spLocks/>
            </p:cNvSpPr>
            <p:nvPr/>
          </p:nvSpPr>
          <p:spPr bwMode="auto">
            <a:xfrm>
              <a:off x="3708401" y="3168650"/>
              <a:ext cx="173038" cy="234950"/>
            </a:xfrm>
            <a:custGeom>
              <a:avLst/>
              <a:gdLst>
                <a:gd name="T0" fmla="*/ 109 w 109"/>
                <a:gd name="T1" fmla="*/ 5 h 148"/>
                <a:gd name="T2" fmla="*/ 99 w 109"/>
                <a:gd name="T3" fmla="*/ 0 h 148"/>
                <a:gd name="T4" fmla="*/ 15 w 109"/>
                <a:gd name="T5" fmla="*/ 137 h 148"/>
                <a:gd name="T6" fmla="*/ 15 w 109"/>
                <a:gd name="T7" fmla="*/ 137 h 148"/>
                <a:gd name="T8" fmla="*/ 12 w 109"/>
                <a:gd name="T9" fmla="*/ 139 h 148"/>
                <a:gd name="T10" fmla="*/ 8 w 109"/>
                <a:gd name="T11" fmla="*/ 142 h 148"/>
                <a:gd name="T12" fmla="*/ 4 w 109"/>
                <a:gd name="T13" fmla="*/ 143 h 148"/>
                <a:gd name="T14" fmla="*/ 0 w 109"/>
                <a:gd name="T15" fmla="*/ 143 h 148"/>
                <a:gd name="T16" fmla="*/ 0 w 109"/>
                <a:gd name="T17" fmla="*/ 143 h 148"/>
                <a:gd name="T18" fmla="*/ 0 w 109"/>
                <a:gd name="T19" fmla="*/ 145 h 148"/>
                <a:gd name="T20" fmla="*/ 0 w 109"/>
                <a:gd name="T21" fmla="*/ 145 h 148"/>
                <a:gd name="T22" fmla="*/ 7 w 109"/>
                <a:gd name="T23" fmla="*/ 148 h 148"/>
                <a:gd name="T24" fmla="*/ 14 w 109"/>
                <a:gd name="T25" fmla="*/ 148 h 148"/>
                <a:gd name="T26" fmla="*/ 21 w 109"/>
                <a:gd name="T27" fmla="*/ 145 h 148"/>
                <a:gd name="T28" fmla="*/ 25 w 109"/>
                <a:gd name="T29" fmla="*/ 141 h 148"/>
                <a:gd name="T30" fmla="*/ 109 w 109"/>
                <a:gd name="T31" fmla="*/ 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9" h="148">
                  <a:moveTo>
                    <a:pt x="109" y="5"/>
                  </a:moveTo>
                  <a:lnTo>
                    <a:pt x="99" y="0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2" y="139"/>
                  </a:lnTo>
                  <a:lnTo>
                    <a:pt x="8" y="142"/>
                  </a:lnTo>
                  <a:lnTo>
                    <a:pt x="4" y="143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7" y="148"/>
                  </a:lnTo>
                  <a:lnTo>
                    <a:pt x="14" y="148"/>
                  </a:lnTo>
                  <a:lnTo>
                    <a:pt x="21" y="145"/>
                  </a:lnTo>
                  <a:lnTo>
                    <a:pt x="25" y="141"/>
                  </a:lnTo>
                  <a:lnTo>
                    <a:pt x="109" y="5"/>
                  </a:lnTo>
                  <a:close/>
                </a:path>
              </a:pathLst>
            </a:custGeom>
            <a:solidFill>
              <a:srgbClr val="C16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</p:grpSp>
      <p:sp>
        <p:nvSpPr>
          <p:cNvPr id="255" name="Freeform 189"/>
          <p:cNvSpPr>
            <a:spLocks noEditPoints="1"/>
          </p:cNvSpPr>
          <p:nvPr/>
        </p:nvSpPr>
        <p:spPr bwMode="auto">
          <a:xfrm>
            <a:off x="1331079" y="4197941"/>
            <a:ext cx="177387" cy="190335"/>
          </a:xfrm>
          <a:custGeom>
            <a:avLst/>
            <a:gdLst>
              <a:gd name="T0" fmla="*/ 107 w 137"/>
              <a:gd name="T1" fmla="*/ 68 h 147"/>
              <a:gd name="T2" fmla="*/ 103 w 137"/>
              <a:gd name="T3" fmla="*/ 51 h 147"/>
              <a:gd name="T4" fmla="*/ 103 w 137"/>
              <a:gd name="T5" fmla="*/ 99 h 147"/>
              <a:gd name="T6" fmla="*/ 117 w 137"/>
              <a:gd name="T7" fmla="*/ 111 h 147"/>
              <a:gd name="T8" fmla="*/ 115 w 137"/>
              <a:gd name="T9" fmla="*/ 118 h 147"/>
              <a:gd name="T10" fmla="*/ 103 w 137"/>
              <a:gd name="T11" fmla="*/ 38 h 147"/>
              <a:gd name="T12" fmla="*/ 115 w 137"/>
              <a:gd name="T13" fmla="*/ 19 h 147"/>
              <a:gd name="T14" fmla="*/ 117 w 137"/>
              <a:gd name="T15" fmla="*/ 24 h 147"/>
              <a:gd name="T16" fmla="*/ 103 w 137"/>
              <a:gd name="T17" fmla="*/ 38 h 147"/>
              <a:gd name="T18" fmla="*/ 114 w 137"/>
              <a:gd name="T19" fmla="*/ 68 h 147"/>
              <a:gd name="T20" fmla="*/ 134 w 137"/>
              <a:gd name="T21" fmla="*/ 65 h 147"/>
              <a:gd name="T22" fmla="*/ 136 w 137"/>
              <a:gd name="T23" fmla="*/ 70 h 147"/>
              <a:gd name="T24" fmla="*/ 114 w 137"/>
              <a:gd name="T25" fmla="*/ 70 h 147"/>
              <a:gd name="T26" fmla="*/ 69 w 137"/>
              <a:gd name="T27" fmla="*/ 30 h 147"/>
              <a:gd name="T28" fmla="*/ 103 w 137"/>
              <a:gd name="T29" fmla="*/ 51 h 147"/>
              <a:gd name="T30" fmla="*/ 90 w 137"/>
              <a:gd name="T31" fmla="*/ 100 h 147"/>
              <a:gd name="T32" fmla="*/ 84 w 137"/>
              <a:gd name="T33" fmla="*/ 142 h 147"/>
              <a:gd name="T34" fmla="*/ 69 w 137"/>
              <a:gd name="T35" fmla="*/ 114 h 147"/>
              <a:gd name="T36" fmla="*/ 83 w 137"/>
              <a:gd name="T37" fmla="*/ 96 h 147"/>
              <a:gd name="T38" fmla="*/ 95 w 137"/>
              <a:gd name="T39" fmla="*/ 84 h 147"/>
              <a:gd name="T40" fmla="*/ 99 w 137"/>
              <a:gd name="T41" fmla="*/ 62 h 147"/>
              <a:gd name="T42" fmla="*/ 91 w 137"/>
              <a:gd name="T43" fmla="*/ 47 h 147"/>
              <a:gd name="T44" fmla="*/ 69 w 137"/>
              <a:gd name="T45" fmla="*/ 38 h 147"/>
              <a:gd name="T46" fmla="*/ 100 w 137"/>
              <a:gd name="T47" fmla="*/ 31 h 147"/>
              <a:gd name="T48" fmla="*/ 100 w 137"/>
              <a:gd name="T49" fmla="*/ 36 h 147"/>
              <a:gd name="T50" fmla="*/ 103 w 137"/>
              <a:gd name="T51" fmla="*/ 99 h 147"/>
              <a:gd name="T52" fmla="*/ 99 w 137"/>
              <a:gd name="T53" fmla="*/ 101 h 147"/>
              <a:gd name="T54" fmla="*/ 103 w 137"/>
              <a:gd name="T55" fmla="*/ 99 h 147"/>
              <a:gd name="T56" fmla="*/ 72 w 137"/>
              <a:gd name="T57" fmla="*/ 1 h 147"/>
              <a:gd name="T58" fmla="*/ 72 w 137"/>
              <a:gd name="T59" fmla="*/ 23 h 147"/>
              <a:gd name="T60" fmla="*/ 67 w 137"/>
              <a:gd name="T61" fmla="*/ 147 h 147"/>
              <a:gd name="T62" fmla="*/ 49 w 137"/>
              <a:gd name="T63" fmla="*/ 137 h 147"/>
              <a:gd name="T64" fmla="*/ 41 w 137"/>
              <a:gd name="T65" fmla="*/ 92 h 147"/>
              <a:gd name="T66" fmla="*/ 41 w 137"/>
              <a:gd name="T67" fmla="*/ 43 h 147"/>
              <a:gd name="T68" fmla="*/ 69 w 137"/>
              <a:gd name="T69" fmla="*/ 30 h 147"/>
              <a:gd name="T70" fmla="*/ 57 w 137"/>
              <a:gd name="T71" fmla="*/ 40 h 147"/>
              <a:gd name="T72" fmla="*/ 45 w 137"/>
              <a:gd name="T73" fmla="*/ 51 h 147"/>
              <a:gd name="T74" fmla="*/ 40 w 137"/>
              <a:gd name="T75" fmla="*/ 68 h 147"/>
              <a:gd name="T76" fmla="*/ 54 w 137"/>
              <a:gd name="T77" fmla="*/ 93 h 147"/>
              <a:gd name="T78" fmla="*/ 56 w 137"/>
              <a:gd name="T79" fmla="*/ 97 h 147"/>
              <a:gd name="T80" fmla="*/ 69 w 137"/>
              <a:gd name="T81" fmla="*/ 147 h 147"/>
              <a:gd name="T82" fmla="*/ 69 w 137"/>
              <a:gd name="T83" fmla="*/ 24 h 147"/>
              <a:gd name="T84" fmla="*/ 65 w 137"/>
              <a:gd name="T85" fmla="*/ 4 h 147"/>
              <a:gd name="T86" fmla="*/ 69 w 137"/>
              <a:gd name="T87" fmla="*/ 0 h 147"/>
              <a:gd name="T88" fmla="*/ 38 w 137"/>
              <a:gd name="T89" fmla="*/ 104 h 147"/>
              <a:gd name="T90" fmla="*/ 35 w 137"/>
              <a:gd name="T91" fmla="*/ 99 h 147"/>
              <a:gd name="T92" fmla="*/ 35 w 137"/>
              <a:gd name="T93" fmla="*/ 38 h 147"/>
              <a:gd name="T94" fmla="*/ 38 w 137"/>
              <a:gd name="T95" fmla="*/ 31 h 147"/>
              <a:gd name="T96" fmla="*/ 35 w 137"/>
              <a:gd name="T97" fmla="*/ 84 h 147"/>
              <a:gd name="T98" fmla="*/ 33 w 137"/>
              <a:gd name="T99" fmla="*/ 59 h 147"/>
              <a:gd name="T100" fmla="*/ 35 w 137"/>
              <a:gd name="T101" fmla="*/ 30 h 147"/>
              <a:gd name="T102" fmla="*/ 33 w 137"/>
              <a:gd name="T103" fmla="*/ 36 h 147"/>
              <a:gd name="T104" fmla="*/ 21 w 137"/>
              <a:gd name="T105" fmla="*/ 20 h 147"/>
              <a:gd name="T106" fmla="*/ 35 w 137"/>
              <a:gd name="T107" fmla="*/ 30 h 147"/>
              <a:gd name="T108" fmla="*/ 26 w 137"/>
              <a:gd name="T109" fmla="*/ 116 h 147"/>
              <a:gd name="T110" fmla="*/ 21 w 137"/>
              <a:gd name="T111" fmla="*/ 116 h 147"/>
              <a:gd name="T112" fmla="*/ 33 w 137"/>
              <a:gd name="T113" fmla="*/ 99 h 147"/>
              <a:gd name="T114" fmla="*/ 4 w 137"/>
              <a:gd name="T115" fmla="*/ 65 h 147"/>
              <a:gd name="T116" fmla="*/ 23 w 137"/>
              <a:gd name="T117" fmla="*/ 65 h 147"/>
              <a:gd name="T118" fmla="*/ 21 w 137"/>
              <a:gd name="T119" fmla="*/ 72 h 147"/>
              <a:gd name="T120" fmla="*/ 0 w 137"/>
              <a:gd name="T121" fmla="*/ 68 h 147"/>
              <a:gd name="T122" fmla="*/ 4 w 137"/>
              <a:gd name="T123" fmla="*/ 65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7" h="147">
                <a:moveTo>
                  <a:pt x="103" y="51"/>
                </a:moveTo>
                <a:lnTo>
                  <a:pt x="103" y="51"/>
                </a:lnTo>
                <a:lnTo>
                  <a:pt x="106" y="59"/>
                </a:lnTo>
                <a:lnTo>
                  <a:pt x="107" y="68"/>
                </a:lnTo>
                <a:lnTo>
                  <a:pt x="107" y="68"/>
                </a:lnTo>
                <a:lnTo>
                  <a:pt x="106" y="77"/>
                </a:lnTo>
                <a:lnTo>
                  <a:pt x="103" y="84"/>
                </a:lnTo>
                <a:lnTo>
                  <a:pt x="103" y="51"/>
                </a:lnTo>
                <a:lnTo>
                  <a:pt x="103" y="51"/>
                </a:lnTo>
                <a:close/>
                <a:moveTo>
                  <a:pt x="103" y="107"/>
                </a:moveTo>
                <a:lnTo>
                  <a:pt x="103" y="99"/>
                </a:lnTo>
                <a:lnTo>
                  <a:pt x="103" y="99"/>
                </a:lnTo>
                <a:lnTo>
                  <a:pt x="106" y="99"/>
                </a:lnTo>
                <a:lnTo>
                  <a:pt x="106" y="99"/>
                </a:lnTo>
                <a:lnTo>
                  <a:pt x="117" y="111"/>
                </a:lnTo>
                <a:lnTo>
                  <a:pt x="117" y="111"/>
                </a:lnTo>
                <a:lnTo>
                  <a:pt x="118" y="114"/>
                </a:lnTo>
                <a:lnTo>
                  <a:pt x="117" y="116"/>
                </a:lnTo>
                <a:lnTo>
                  <a:pt x="117" y="116"/>
                </a:lnTo>
                <a:lnTo>
                  <a:pt x="115" y="118"/>
                </a:lnTo>
                <a:lnTo>
                  <a:pt x="113" y="116"/>
                </a:lnTo>
                <a:lnTo>
                  <a:pt x="103" y="107"/>
                </a:lnTo>
                <a:lnTo>
                  <a:pt x="103" y="107"/>
                </a:lnTo>
                <a:close/>
                <a:moveTo>
                  <a:pt x="103" y="38"/>
                </a:moveTo>
                <a:lnTo>
                  <a:pt x="103" y="28"/>
                </a:lnTo>
                <a:lnTo>
                  <a:pt x="113" y="20"/>
                </a:lnTo>
                <a:lnTo>
                  <a:pt x="113" y="20"/>
                </a:lnTo>
                <a:lnTo>
                  <a:pt x="115" y="19"/>
                </a:lnTo>
                <a:lnTo>
                  <a:pt x="117" y="20"/>
                </a:lnTo>
                <a:lnTo>
                  <a:pt x="117" y="20"/>
                </a:lnTo>
                <a:lnTo>
                  <a:pt x="118" y="23"/>
                </a:lnTo>
                <a:lnTo>
                  <a:pt x="117" y="24"/>
                </a:lnTo>
                <a:lnTo>
                  <a:pt x="106" y="36"/>
                </a:lnTo>
                <a:lnTo>
                  <a:pt x="106" y="36"/>
                </a:lnTo>
                <a:lnTo>
                  <a:pt x="106" y="36"/>
                </a:lnTo>
                <a:lnTo>
                  <a:pt x="103" y="38"/>
                </a:lnTo>
                <a:lnTo>
                  <a:pt x="103" y="38"/>
                </a:lnTo>
                <a:close/>
                <a:moveTo>
                  <a:pt x="114" y="68"/>
                </a:moveTo>
                <a:lnTo>
                  <a:pt x="114" y="68"/>
                </a:lnTo>
                <a:lnTo>
                  <a:pt x="114" y="68"/>
                </a:lnTo>
                <a:lnTo>
                  <a:pt x="114" y="65"/>
                </a:lnTo>
                <a:lnTo>
                  <a:pt x="117" y="65"/>
                </a:lnTo>
                <a:lnTo>
                  <a:pt x="134" y="65"/>
                </a:lnTo>
                <a:lnTo>
                  <a:pt x="134" y="65"/>
                </a:lnTo>
                <a:lnTo>
                  <a:pt x="136" y="65"/>
                </a:lnTo>
                <a:lnTo>
                  <a:pt x="137" y="68"/>
                </a:lnTo>
                <a:lnTo>
                  <a:pt x="137" y="68"/>
                </a:lnTo>
                <a:lnTo>
                  <a:pt x="136" y="70"/>
                </a:lnTo>
                <a:lnTo>
                  <a:pt x="134" y="72"/>
                </a:lnTo>
                <a:lnTo>
                  <a:pt x="117" y="72"/>
                </a:lnTo>
                <a:lnTo>
                  <a:pt x="117" y="72"/>
                </a:lnTo>
                <a:lnTo>
                  <a:pt x="114" y="70"/>
                </a:lnTo>
                <a:lnTo>
                  <a:pt x="114" y="68"/>
                </a:lnTo>
                <a:lnTo>
                  <a:pt x="114" y="68"/>
                </a:lnTo>
                <a:close/>
                <a:moveTo>
                  <a:pt x="69" y="30"/>
                </a:moveTo>
                <a:lnTo>
                  <a:pt x="69" y="30"/>
                </a:lnTo>
                <a:lnTo>
                  <a:pt x="80" y="32"/>
                </a:lnTo>
                <a:lnTo>
                  <a:pt x="90" y="36"/>
                </a:lnTo>
                <a:lnTo>
                  <a:pt x="98" y="43"/>
                </a:lnTo>
                <a:lnTo>
                  <a:pt x="103" y="51"/>
                </a:lnTo>
                <a:lnTo>
                  <a:pt x="103" y="84"/>
                </a:lnTo>
                <a:lnTo>
                  <a:pt x="103" y="84"/>
                </a:lnTo>
                <a:lnTo>
                  <a:pt x="98" y="93"/>
                </a:lnTo>
                <a:lnTo>
                  <a:pt x="90" y="100"/>
                </a:lnTo>
                <a:lnTo>
                  <a:pt x="90" y="130"/>
                </a:lnTo>
                <a:lnTo>
                  <a:pt x="90" y="130"/>
                </a:lnTo>
                <a:lnTo>
                  <a:pt x="88" y="137"/>
                </a:lnTo>
                <a:lnTo>
                  <a:pt x="84" y="142"/>
                </a:lnTo>
                <a:lnTo>
                  <a:pt x="79" y="146"/>
                </a:lnTo>
                <a:lnTo>
                  <a:pt x="71" y="147"/>
                </a:lnTo>
                <a:lnTo>
                  <a:pt x="69" y="147"/>
                </a:lnTo>
                <a:lnTo>
                  <a:pt x="69" y="114"/>
                </a:lnTo>
                <a:lnTo>
                  <a:pt x="82" y="114"/>
                </a:lnTo>
                <a:lnTo>
                  <a:pt x="82" y="97"/>
                </a:lnTo>
                <a:lnTo>
                  <a:pt x="82" y="97"/>
                </a:lnTo>
                <a:lnTo>
                  <a:pt x="83" y="96"/>
                </a:lnTo>
                <a:lnTo>
                  <a:pt x="84" y="95"/>
                </a:lnTo>
                <a:lnTo>
                  <a:pt x="84" y="95"/>
                </a:lnTo>
                <a:lnTo>
                  <a:pt x="91" y="89"/>
                </a:lnTo>
                <a:lnTo>
                  <a:pt x="95" y="84"/>
                </a:lnTo>
                <a:lnTo>
                  <a:pt x="98" y="76"/>
                </a:lnTo>
                <a:lnTo>
                  <a:pt x="99" y="68"/>
                </a:lnTo>
                <a:lnTo>
                  <a:pt x="99" y="68"/>
                </a:lnTo>
                <a:lnTo>
                  <a:pt x="99" y="62"/>
                </a:lnTo>
                <a:lnTo>
                  <a:pt x="96" y="57"/>
                </a:lnTo>
                <a:lnTo>
                  <a:pt x="94" y="51"/>
                </a:lnTo>
                <a:lnTo>
                  <a:pt x="91" y="47"/>
                </a:lnTo>
                <a:lnTo>
                  <a:pt x="91" y="47"/>
                </a:lnTo>
                <a:lnTo>
                  <a:pt x="86" y="43"/>
                </a:lnTo>
                <a:lnTo>
                  <a:pt x="82" y="40"/>
                </a:lnTo>
                <a:lnTo>
                  <a:pt x="75" y="39"/>
                </a:lnTo>
                <a:lnTo>
                  <a:pt x="69" y="38"/>
                </a:lnTo>
                <a:lnTo>
                  <a:pt x="69" y="30"/>
                </a:lnTo>
                <a:lnTo>
                  <a:pt x="69" y="30"/>
                </a:lnTo>
                <a:close/>
                <a:moveTo>
                  <a:pt x="103" y="28"/>
                </a:moveTo>
                <a:lnTo>
                  <a:pt x="100" y="31"/>
                </a:lnTo>
                <a:lnTo>
                  <a:pt x="100" y="31"/>
                </a:lnTo>
                <a:lnTo>
                  <a:pt x="99" y="34"/>
                </a:lnTo>
                <a:lnTo>
                  <a:pt x="100" y="36"/>
                </a:lnTo>
                <a:lnTo>
                  <a:pt x="100" y="36"/>
                </a:lnTo>
                <a:lnTo>
                  <a:pt x="103" y="38"/>
                </a:lnTo>
                <a:lnTo>
                  <a:pt x="103" y="28"/>
                </a:lnTo>
                <a:lnTo>
                  <a:pt x="103" y="28"/>
                </a:lnTo>
                <a:close/>
                <a:moveTo>
                  <a:pt x="103" y="99"/>
                </a:moveTo>
                <a:lnTo>
                  <a:pt x="103" y="99"/>
                </a:lnTo>
                <a:lnTo>
                  <a:pt x="100" y="99"/>
                </a:lnTo>
                <a:lnTo>
                  <a:pt x="100" y="99"/>
                </a:lnTo>
                <a:lnTo>
                  <a:pt x="99" y="101"/>
                </a:lnTo>
                <a:lnTo>
                  <a:pt x="100" y="104"/>
                </a:lnTo>
                <a:lnTo>
                  <a:pt x="103" y="107"/>
                </a:lnTo>
                <a:lnTo>
                  <a:pt x="103" y="99"/>
                </a:lnTo>
                <a:lnTo>
                  <a:pt x="103" y="99"/>
                </a:lnTo>
                <a:close/>
                <a:moveTo>
                  <a:pt x="69" y="24"/>
                </a:moveTo>
                <a:lnTo>
                  <a:pt x="69" y="0"/>
                </a:lnTo>
                <a:lnTo>
                  <a:pt x="69" y="0"/>
                </a:lnTo>
                <a:lnTo>
                  <a:pt x="72" y="1"/>
                </a:lnTo>
                <a:lnTo>
                  <a:pt x="72" y="4"/>
                </a:lnTo>
                <a:lnTo>
                  <a:pt x="72" y="20"/>
                </a:lnTo>
                <a:lnTo>
                  <a:pt x="72" y="20"/>
                </a:lnTo>
                <a:lnTo>
                  <a:pt x="72" y="23"/>
                </a:lnTo>
                <a:lnTo>
                  <a:pt x="69" y="24"/>
                </a:lnTo>
                <a:lnTo>
                  <a:pt x="69" y="24"/>
                </a:lnTo>
                <a:close/>
                <a:moveTo>
                  <a:pt x="69" y="147"/>
                </a:moveTo>
                <a:lnTo>
                  <a:pt x="67" y="147"/>
                </a:lnTo>
                <a:lnTo>
                  <a:pt x="67" y="147"/>
                </a:lnTo>
                <a:lnTo>
                  <a:pt x="60" y="146"/>
                </a:lnTo>
                <a:lnTo>
                  <a:pt x="53" y="142"/>
                </a:lnTo>
                <a:lnTo>
                  <a:pt x="49" y="137"/>
                </a:lnTo>
                <a:lnTo>
                  <a:pt x="48" y="130"/>
                </a:lnTo>
                <a:lnTo>
                  <a:pt x="48" y="99"/>
                </a:lnTo>
                <a:lnTo>
                  <a:pt x="48" y="99"/>
                </a:lnTo>
                <a:lnTo>
                  <a:pt x="41" y="92"/>
                </a:lnTo>
                <a:lnTo>
                  <a:pt x="35" y="84"/>
                </a:lnTo>
                <a:lnTo>
                  <a:pt x="35" y="51"/>
                </a:lnTo>
                <a:lnTo>
                  <a:pt x="35" y="51"/>
                </a:lnTo>
                <a:lnTo>
                  <a:pt x="41" y="43"/>
                </a:lnTo>
                <a:lnTo>
                  <a:pt x="49" y="36"/>
                </a:lnTo>
                <a:lnTo>
                  <a:pt x="59" y="32"/>
                </a:lnTo>
                <a:lnTo>
                  <a:pt x="64" y="31"/>
                </a:lnTo>
                <a:lnTo>
                  <a:pt x="69" y="30"/>
                </a:lnTo>
                <a:lnTo>
                  <a:pt x="69" y="38"/>
                </a:lnTo>
                <a:lnTo>
                  <a:pt x="69" y="38"/>
                </a:lnTo>
                <a:lnTo>
                  <a:pt x="64" y="39"/>
                </a:lnTo>
                <a:lnTo>
                  <a:pt x="57" y="40"/>
                </a:lnTo>
                <a:lnTo>
                  <a:pt x="53" y="43"/>
                </a:lnTo>
                <a:lnTo>
                  <a:pt x="48" y="47"/>
                </a:lnTo>
                <a:lnTo>
                  <a:pt x="48" y="47"/>
                </a:lnTo>
                <a:lnTo>
                  <a:pt x="45" y="51"/>
                </a:lnTo>
                <a:lnTo>
                  <a:pt x="42" y="57"/>
                </a:lnTo>
                <a:lnTo>
                  <a:pt x="40" y="62"/>
                </a:lnTo>
                <a:lnTo>
                  <a:pt x="40" y="68"/>
                </a:lnTo>
                <a:lnTo>
                  <a:pt x="40" y="68"/>
                </a:lnTo>
                <a:lnTo>
                  <a:pt x="41" y="76"/>
                </a:lnTo>
                <a:lnTo>
                  <a:pt x="44" y="82"/>
                </a:lnTo>
                <a:lnTo>
                  <a:pt x="48" y="89"/>
                </a:lnTo>
                <a:lnTo>
                  <a:pt x="54" y="93"/>
                </a:lnTo>
                <a:lnTo>
                  <a:pt x="54" y="93"/>
                </a:lnTo>
                <a:lnTo>
                  <a:pt x="54" y="93"/>
                </a:lnTo>
                <a:lnTo>
                  <a:pt x="56" y="95"/>
                </a:lnTo>
                <a:lnTo>
                  <a:pt x="56" y="97"/>
                </a:lnTo>
                <a:lnTo>
                  <a:pt x="56" y="114"/>
                </a:lnTo>
                <a:lnTo>
                  <a:pt x="69" y="114"/>
                </a:lnTo>
                <a:lnTo>
                  <a:pt x="69" y="147"/>
                </a:lnTo>
                <a:lnTo>
                  <a:pt x="69" y="147"/>
                </a:lnTo>
                <a:close/>
                <a:moveTo>
                  <a:pt x="69" y="0"/>
                </a:moveTo>
                <a:lnTo>
                  <a:pt x="69" y="24"/>
                </a:lnTo>
                <a:lnTo>
                  <a:pt x="69" y="24"/>
                </a:lnTo>
                <a:lnTo>
                  <a:pt x="69" y="24"/>
                </a:lnTo>
                <a:lnTo>
                  <a:pt x="69" y="24"/>
                </a:lnTo>
                <a:lnTo>
                  <a:pt x="67" y="23"/>
                </a:lnTo>
                <a:lnTo>
                  <a:pt x="65" y="20"/>
                </a:lnTo>
                <a:lnTo>
                  <a:pt x="65" y="4"/>
                </a:lnTo>
                <a:lnTo>
                  <a:pt x="65" y="4"/>
                </a:lnTo>
                <a:lnTo>
                  <a:pt x="67" y="1"/>
                </a:lnTo>
                <a:lnTo>
                  <a:pt x="69" y="0"/>
                </a:lnTo>
                <a:lnTo>
                  <a:pt x="69" y="0"/>
                </a:lnTo>
                <a:lnTo>
                  <a:pt x="69" y="0"/>
                </a:lnTo>
                <a:close/>
                <a:moveTo>
                  <a:pt x="35" y="107"/>
                </a:moveTo>
                <a:lnTo>
                  <a:pt x="38" y="104"/>
                </a:lnTo>
                <a:lnTo>
                  <a:pt x="38" y="104"/>
                </a:lnTo>
                <a:lnTo>
                  <a:pt x="38" y="101"/>
                </a:lnTo>
                <a:lnTo>
                  <a:pt x="38" y="99"/>
                </a:lnTo>
                <a:lnTo>
                  <a:pt x="38" y="99"/>
                </a:lnTo>
                <a:lnTo>
                  <a:pt x="35" y="99"/>
                </a:lnTo>
                <a:lnTo>
                  <a:pt x="35" y="107"/>
                </a:lnTo>
                <a:lnTo>
                  <a:pt x="35" y="107"/>
                </a:lnTo>
                <a:close/>
                <a:moveTo>
                  <a:pt x="35" y="38"/>
                </a:moveTo>
                <a:lnTo>
                  <a:pt x="35" y="38"/>
                </a:lnTo>
                <a:lnTo>
                  <a:pt x="38" y="36"/>
                </a:lnTo>
                <a:lnTo>
                  <a:pt x="38" y="36"/>
                </a:lnTo>
                <a:lnTo>
                  <a:pt x="38" y="34"/>
                </a:lnTo>
                <a:lnTo>
                  <a:pt x="38" y="31"/>
                </a:lnTo>
                <a:lnTo>
                  <a:pt x="35" y="30"/>
                </a:lnTo>
                <a:lnTo>
                  <a:pt x="35" y="38"/>
                </a:lnTo>
                <a:close/>
                <a:moveTo>
                  <a:pt x="35" y="84"/>
                </a:moveTo>
                <a:lnTo>
                  <a:pt x="35" y="84"/>
                </a:lnTo>
                <a:lnTo>
                  <a:pt x="33" y="76"/>
                </a:lnTo>
                <a:lnTo>
                  <a:pt x="31" y="68"/>
                </a:lnTo>
                <a:lnTo>
                  <a:pt x="31" y="68"/>
                </a:lnTo>
                <a:lnTo>
                  <a:pt x="33" y="59"/>
                </a:lnTo>
                <a:lnTo>
                  <a:pt x="35" y="51"/>
                </a:lnTo>
                <a:lnTo>
                  <a:pt x="35" y="84"/>
                </a:lnTo>
                <a:lnTo>
                  <a:pt x="35" y="84"/>
                </a:lnTo>
                <a:close/>
                <a:moveTo>
                  <a:pt x="35" y="30"/>
                </a:moveTo>
                <a:lnTo>
                  <a:pt x="35" y="38"/>
                </a:lnTo>
                <a:lnTo>
                  <a:pt x="35" y="38"/>
                </a:lnTo>
                <a:lnTo>
                  <a:pt x="33" y="36"/>
                </a:lnTo>
                <a:lnTo>
                  <a:pt x="33" y="36"/>
                </a:lnTo>
                <a:lnTo>
                  <a:pt x="21" y="24"/>
                </a:lnTo>
                <a:lnTo>
                  <a:pt x="21" y="24"/>
                </a:lnTo>
                <a:lnTo>
                  <a:pt x="19" y="23"/>
                </a:lnTo>
                <a:lnTo>
                  <a:pt x="21" y="20"/>
                </a:lnTo>
                <a:lnTo>
                  <a:pt x="21" y="20"/>
                </a:lnTo>
                <a:lnTo>
                  <a:pt x="23" y="19"/>
                </a:lnTo>
                <a:lnTo>
                  <a:pt x="26" y="20"/>
                </a:lnTo>
                <a:lnTo>
                  <a:pt x="35" y="30"/>
                </a:lnTo>
                <a:lnTo>
                  <a:pt x="35" y="30"/>
                </a:lnTo>
                <a:close/>
                <a:moveTo>
                  <a:pt x="35" y="99"/>
                </a:moveTo>
                <a:lnTo>
                  <a:pt x="35" y="107"/>
                </a:lnTo>
                <a:lnTo>
                  <a:pt x="26" y="116"/>
                </a:lnTo>
                <a:lnTo>
                  <a:pt x="26" y="116"/>
                </a:lnTo>
                <a:lnTo>
                  <a:pt x="23" y="118"/>
                </a:lnTo>
                <a:lnTo>
                  <a:pt x="21" y="116"/>
                </a:lnTo>
                <a:lnTo>
                  <a:pt x="21" y="116"/>
                </a:lnTo>
                <a:lnTo>
                  <a:pt x="19" y="114"/>
                </a:lnTo>
                <a:lnTo>
                  <a:pt x="21" y="111"/>
                </a:lnTo>
                <a:lnTo>
                  <a:pt x="33" y="99"/>
                </a:lnTo>
                <a:lnTo>
                  <a:pt x="33" y="99"/>
                </a:lnTo>
                <a:lnTo>
                  <a:pt x="33" y="99"/>
                </a:lnTo>
                <a:lnTo>
                  <a:pt x="35" y="99"/>
                </a:lnTo>
                <a:lnTo>
                  <a:pt x="35" y="99"/>
                </a:lnTo>
                <a:close/>
                <a:moveTo>
                  <a:pt x="4" y="65"/>
                </a:moveTo>
                <a:lnTo>
                  <a:pt x="4" y="65"/>
                </a:lnTo>
                <a:lnTo>
                  <a:pt x="21" y="65"/>
                </a:lnTo>
                <a:lnTo>
                  <a:pt x="21" y="65"/>
                </a:lnTo>
                <a:lnTo>
                  <a:pt x="23" y="65"/>
                </a:lnTo>
                <a:lnTo>
                  <a:pt x="25" y="68"/>
                </a:lnTo>
                <a:lnTo>
                  <a:pt x="25" y="68"/>
                </a:lnTo>
                <a:lnTo>
                  <a:pt x="23" y="70"/>
                </a:lnTo>
                <a:lnTo>
                  <a:pt x="21" y="72"/>
                </a:lnTo>
                <a:lnTo>
                  <a:pt x="4" y="72"/>
                </a:lnTo>
                <a:lnTo>
                  <a:pt x="4" y="72"/>
                </a:lnTo>
                <a:lnTo>
                  <a:pt x="2" y="70"/>
                </a:lnTo>
                <a:lnTo>
                  <a:pt x="0" y="68"/>
                </a:lnTo>
                <a:lnTo>
                  <a:pt x="0" y="68"/>
                </a:lnTo>
                <a:lnTo>
                  <a:pt x="2" y="65"/>
                </a:lnTo>
                <a:lnTo>
                  <a:pt x="4" y="65"/>
                </a:lnTo>
                <a:lnTo>
                  <a:pt x="4" y="65"/>
                </a:lnTo>
                <a:close/>
              </a:path>
            </a:pathLst>
          </a:custGeom>
          <a:solidFill>
            <a:srgbClr val="C160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914114"/>
            <a:endParaRPr lang="zh-CN" altLang="en-US" sz="1900">
              <a:solidFill>
                <a:prstClr val="black"/>
              </a:solidFill>
              <a:latin typeface="Impact"/>
              <a:ea typeface="微软雅黑"/>
            </a:endParaRPr>
          </a:p>
        </p:txBody>
      </p:sp>
      <p:grpSp>
        <p:nvGrpSpPr>
          <p:cNvPr id="256" name="组合 214"/>
          <p:cNvGrpSpPr/>
          <p:nvPr/>
        </p:nvGrpSpPr>
        <p:grpSpPr>
          <a:xfrm>
            <a:off x="1586162" y="2736120"/>
            <a:ext cx="130774" cy="208462"/>
            <a:chOff x="2679701" y="2924175"/>
            <a:chExt cx="160337" cy="255588"/>
          </a:xfrm>
        </p:grpSpPr>
        <p:sp>
          <p:nvSpPr>
            <p:cNvPr id="262" name="Freeform 190"/>
            <p:cNvSpPr>
              <a:spLocks/>
            </p:cNvSpPr>
            <p:nvPr/>
          </p:nvSpPr>
          <p:spPr bwMode="auto">
            <a:xfrm>
              <a:off x="2770188" y="3103563"/>
              <a:ext cx="57150" cy="57150"/>
            </a:xfrm>
            <a:custGeom>
              <a:avLst/>
              <a:gdLst>
                <a:gd name="T0" fmla="*/ 0 w 36"/>
                <a:gd name="T1" fmla="*/ 22 h 36"/>
                <a:gd name="T2" fmla="*/ 0 w 36"/>
                <a:gd name="T3" fmla="*/ 22 h 36"/>
                <a:gd name="T4" fmla="*/ 2 w 36"/>
                <a:gd name="T5" fmla="*/ 27 h 36"/>
                <a:gd name="T6" fmla="*/ 8 w 36"/>
                <a:gd name="T7" fmla="*/ 33 h 36"/>
                <a:gd name="T8" fmla="*/ 13 w 36"/>
                <a:gd name="T9" fmla="*/ 36 h 36"/>
                <a:gd name="T10" fmla="*/ 21 w 36"/>
                <a:gd name="T11" fmla="*/ 36 h 36"/>
                <a:gd name="T12" fmla="*/ 21 w 36"/>
                <a:gd name="T13" fmla="*/ 36 h 36"/>
                <a:gd name="T14" fmla="*/ 28 w 36"/>
                <a:gd name="T15" fmla="*/ 33 h 36"/>
                <a:gd name="T16" fmla="*/ 32 w 36"/>
                <a:gd name="T17" fmla="*/ 29 h 36"/>
                <a:gd name="T18" fmla="*/ 35 w 36"/>
                <a:gd name="T19" fmla="*/ 22 h 36"/>
                <a:gd name="T20" fmla="*/ 36 w 36"/>
                <a:gd name="T21" fmla="*/ 15 h 36"/>
                <a:gd name="T22" fmla="*/ 36 w 36"/>
                <a:gd name="T23" fmla="*/ 15 h 36"/>
                <a:gd name="T24" fmla="*/ 33 w 36"/>
                <a:gd name="T25" fmla="*/ 8 h 36"/>
                <a:gd name="T26" fmla="*/ 28 w 36"/>
                <a:gd name="T27" fmla="*/ 3 h 36"/>
                <a:gd name="T28" fmla="*/ 21 w 36"/>
                <a:gd name="T29" fmla="*/ 0 h 36"/>
                <a:gd name="T30" fmla="*/ 14 w 36"/>
                <a:gd name="T31" fmla="*/ 0 h 36"/>
                <a:gd name="T32" fmla="*/ 14 w 36"/>
                <a:gd name="T33" fmla="*/ 0 h 36"/>
                <a:gd name="T34" fmla="*/ 8 w 36"/>
                <a:gd name="T35" fmla="*/ 3 h 36"/>
                <a:gd name="T36" fmla="*/ 4 w 36"/>
                <a:gd name="T37" fmla="*/ 8 h 36"/>
                <a:gd name="T38" fmla="*/ 1 w 36"/>
                <a:gd name="T39" fmla="*/ 14 h 36"/>
                <a:gd name="T40" fmla="*/ 0 w 36"/>
                <a:gd name="T41" fmla="*/ 22 h 36"/>
                <a:gd name="T42" fmla="*/ 0 w 36"/>
                <a:gd name="T43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22"/>
                  </a:moveTo>
                  <a:lnTo>
                    <a:pt x="0" y="22"/>
                  </a:lnTo>
                  <a:lnTo>
                    <a:pt x="2" y="27"/>
                  </a:lnTo>
                  <a:lnTo>
                    <a:pt x="8" y="33"/>
                  </a:lnTo>
                  <a:lnTo>
                    <a:pt x="13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8" y="33"/>
                  </a:lnTo>
                  <a:lnTo>
                    <a:pt x="32" y="29"/>
                  </a:lnTo>
                  <a:lnTo>
                    <a:pt x="35" y="22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3" y="8"/>
                  </a:lnTo>
                  <a:lnTo>
                    <a:pt x="28" y="3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3"/>
                  </a:lnTo>
                  <a:lnTo>
                    <a:pt x="4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C16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263" name="Freeform 191"/>
            <p:cNvSpPr>
              <a:spLocks/>
            </p:cNvSpPr>
            <p:nvPr/>
          </p:nvSpPr>
          <p:spPr bwMode="auto">
            <a:xfrm>
              <a:off x="2786063" y="2924175"/>
              <a:ext cx="53975" cy="192088"/>
            </a:xfrm>
            <a:custGeom>
              <a:avLst/>
              <a:gdLst>
                <a:gd name="T0" fmla="*/ 0 w 34"/>
                <a:gd name="T1" fmla="*/ 121 h 121"/>
                <a:gd name="T2" fmla="*/ 0 w 34"/>
                <a:gd name="T3" fmla="*/ 121 h 121"/>
                <a:gd name="T4" fmla="*/ 21 w 34"/>
                <a:gd name="T5" fmla="*/ 17 h 121"/>
                <a:gd name="T6" fmla="*/ 21 w 34"/>
                <a:gd name="T7" fmla="*/ 17 h 121"/>
                <a:gd name="T8" fmla="*/ 27 w 34"/>
                <a:gd name="T9" fmla="*/ 9 h 121"/>
                <a:gd name="T10" fmla="*/ 31 w 34"/>
                <a:gd name="T11" fmla="*/ 2 h 121"/>
                <a:gd name="T12" fmla="*/ 34 w 34"/>
                <a:gd name="T13" fmla="*/ 0 h 121"/>
                <a:gd name="T14" fmla="*/ 34 w 34"/>
                <a:gd name="T15" fmla="*/ 0 h 121"/>
                <a:gd name="T16" fmla="*/ 31 w 34"/>
                <a:gd name="T17" fmla="*/ 19 h 121"/>
                <a:gd name="T18" fmla="*/ 25 w 34"/>
                <a:gd name="T19" fmla="*/ 61 h 121"/>
                <a:gd name="T20" fmla="*/ 14 w 34"/>
                <a:gd name="T21" fmla="*/ 121 h 121"/>
                <a:gd name="T22" fmla="*/ 0 w 34"/>
                <a:gd name="T2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121">
                  <a:moveTo>
                    <a:pt x="0" y="121"/>
                  </a:moveTo>
                  <a:lnTo>
                    <a:pt x="0" y="121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7" y="9"/>
                  </a:lnTo>
                  <a:lnTo>
                    <a:pt x="31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1" y="19"/>
                  </a:lnTo>
                  <a:lnTo>
                    <a:pt x="25" y="61"/>
                  </a:lnTo>
                  <a:lnTo>
                    <a:pt x="14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16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264" name="Freeform 192"/>
            <p:cNvSpPr>
              <a:spLocks/>
            </p:cNvSpPr>
            <p:nvPr/>
          </p:nvSpPr>
          <p:spPr bwMode="auto">
            <a:xfrm>
              <a:off x="2679701" y="2954338"/>
              <a:ext cx="123825" cy="166688"/>
            </a:xfrm>
            <a:custGeom>
              <a:avLst/>
              <a:gdLst>
                <a:gd name="T0" fmla="*/ 77 w 78"/>
                <a:gd name="T1" fmla="*/ 98 h 105"/>
                <a:gd name="T2" fmla="*/ 19 w 78"/>
                <a:gd name="T3" fmla="*/ 13 h 105"/>
                <a:gd name="T4" fmla="*/ 0 w 78"/>
                <a:gd name="T5" fmla="*/ 0 h 105"/>
                <a:gd name="T6" fmla="*/ 8 w 78"/>
                <a:gd name="T7" fmla="*/ 20 h 105"/>
                <a:gd name="T8" fmla="*/ 66 w 78"/>
                <a:gd name="T9" fmla="*/ 105 h 105"/>
                <a:gd name="T10" fmla="*/ 78 w 78"/>
                <a:gd name="T11" fmla="*/ 98 h 105"/>
                <a:gd name="T12" fmla="*/ 77 w 78"/>
                <a:gd name="T13" fmla="*/ 9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05">
                  <a:moveTo>
                    <a:pt x="77" y="98"/>
                  </a:moveTo>
                  <a:lnTo>
                    <a:pt x="19" y="13"/>
                  </a:lnTo>
                  <a:lnTo>
                    <a:pt x="0" y="0"/>
                  </a:lnTo>
                  <a:lnTo>
                    <a:pt x="8" y="20"/>
                  </a:lnTo>
                  <a:lnTo>
                    <a:pt x="66" y="105"/>
                  </a:lnTo>
                  <a:lnTo>
                    <a:pt x="78" y="98"/>
                  </a:lnTo>
                  <a:lnTo>
                    <a:pt x="77" y="98"/>
                  </a:lnTo>
                  <a:close/>
                </a:path>
              </a:pathLst>
            </a:custGeom>
            <a:solidFill>
              <a:srgbClr val="C16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  <p:sp>
          <p:nvSpPr>
            <p:cNvPr id="265" name="Freeform 193"/>
            <p:cNvSpPr>
              <a:spLocks/>
            </p:cNvSpPr>
            <p:nvPr/>
          </p:nvSpPr>
          <p:spPr bwMode="auto">
            <a:xfrm>
              <a:off x="2798763" y="3149600"/>
              <a:ext cx="14288" cy="30163"/>
            </a:xfrm>
            <a:custGeom>
              <a:avLst/>
              <a:gdLst>
                <a:gd name="T0" fmla="*/ 7 w 9"/>
                <a:gd name="T1" fmla="*/ 2 h 19"/>
                <a:gd name="T2" fmla="*/ 7 w 9"/>
                <a:gd name="T3" fmla="*/ 2 h 19"/>
                <a:gd name="T4" fmla="*/ 6 w 9"/>
                <a:gd name="T5" fmla="*/ 0 h 19"/>
                <a:gd name="T6" fmla="*/ 3 w 9"/>
                <a:gd name="T7" fmla="*/ 0 h 19"/>
                <a:gd name="T8" fmla="*/ 3 w 9"/>
                <a:gd name="T9" fmla="*/ 0 h 19"/>
                <a:gd name="T10" fmla="*/ 0 w 9"/>
                <a:gd name="T11" fmla="*/ 1 h 19"/>
                <a:gd name="T12" fmla="*/ 0 w 9"/>
                <a:gd name="T13" fmla="*/ 4 h 19"/>
                <a:gd name="T14" fmla="*/ 3 w 9"/>
                <a:gd name="T15" fmla="*/ 16 h 19"/>
                <a:gd name="T16" fmla="*/ 3 w 9"/>
                <a:gd name="T17" fmla="*/ 16 h 19"/>
                <a:gd name="T18" fmla="*/ 3 w 9"/>
                <a:gd name="T19" fmla="*/ 19 h 19"/>
                <a:gd name="T20" fmla="*/ 6 w 9"/>
                <a:gd name="T21" fmla="*/ 19 h 19"/>
                <a:gd name="T22" fmla="*/ 6 w 9"/>
                <a:gd name="T23" fmla="*/ 19 h 19"/>
                <a:gd name="T24" fmla="*/ 9 w 9"/>
                <a:gd name="T25" fmla="*/ 17 h 19"/>
                <a:gd name="T26" fmla="*/ 9 w 9"/>
                <a:gd name="T27" fmla="*/ 15 h 19"/>
                <a:gd name="T28" fmla="*/ 7 w 9"/>
                <a:gd name="T2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9">
                  <a:moveTo>
                    <a:pt x="7" y="2"/>
                  </a:moveTo>
                  <a:lnTo>
                    <a:pt x="7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C16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14"/>
              <a:endParaRPr lang="zh-CN" altLang="en-US" sz="1900">
                <a:solidFill>
                  <a:prstClr val="black"/>
                </a:solidFill>
                <a:latin typeface="Impact"/>
                <a:ea typeface="微软雅黑"/>
              </a:endParaRPr>
            </a:p>
          </p:txBody>
        </p:sp>
      </p:grpSp>
      <p:sp>
        <p:nvSpPr>
          <p:cNvPr id="257" name="Freeform 194"/>
          <p:cNvSpPr>
            <a:spLocks noEditPoints="1"/>
          </p:cNvSpPr>
          <p:nvPr/>
        </p:nvSpPr>
        <p:spPr bwMode="auto">
          <a:xfrm>
            <a:off x="1571911" y="1667913"/>
            <a:ext cx="177387" cy="192926"/>
          </a:xfrm>
          <a:custGeom>
            <a:avLst/>
            <a:gdLst>
              <a:gd name="T0" fmla="*/ 105 w 137"/>
              <a:gd name="T1" fmla="*/ 69 h 149"/>
              <a:gd name="T2" fmla="*/ 103 w 137"/>
              <a:gd name="T3" fmla="*/ 51 h 149"/>
              <a:gd name="T4" fmla="*/ 103 w 137"/>
              <a:gd name="T5" fmla="*/ 99 h 149"/>
              <a:gd name="T6" fmla="*/ 116 w 137"/>
              <a:gd name="T7" fmla="*/ 112 h 149"/>
              <a:gd name="T8" fmla="*/ 114 w 137"/>
              <a:gd name="T9" fmla="*/ 118 h 149"/>
              <a:gd name="T10" fmla="*/ 103 w 137"/>
              <a:gd name="T11" fmla="*/ 38 h 149"/>
              <a:gd name="T12" fmla="*/ 114 w 137"/>
              <a:gd name="T13" fmla="*/ 19 h 149"/>
              <a:gd name="T14" fmla="*/ 116 w 137"/>
              <a:gd name="T15" fmla="*/ 26 h 149"/>
              <a:gd name="T16" fmla="*/ 103 w 137"/>
              <a:gd name="T17" fmla="*/ 38 h 149"/>
              <a:gd name="T18" fmla="*/ 112 w 137"/>
              <a:gd name="T19" fmla="*/ 69 h 149"/>
              <a:gd name="T20" fmla="*/ 133 w 137"/>
              <a:gd name="T21" fmla="*/ 65 h 149"/>
              <a:gd name="T22" fmla="*/ 135 w 137"/>
              <a:gd name="T23" fmla="*/ 72 h 149"/>
              <a:gd name="T24" fmla="*/ 114 w 137"/>
              <a:gd name="T25" fmla="*/ 72 h 149"/>
              <a:gd name="T26" fmla="*/ 69 w 137"/>
              <a:gd name="T27" fmla="*/ 31 h 149"/>
              <a:gd name="T28" fmla="*/ 103 w 137"/>
              <a:gd name="T29" fmla="*/ 51 h 149"/>
              <a:gd name="T30" fmla="*/ 89 w 137"/>
              <a:gd name="T31" fmla="*/ 100 h 149"/>
              <a:gd name="T32" fmla="*/ 84 w 137"/>
              <a:gd name="T33" fmla="*/ 144 h 149"/>
              <a:gd name="T34" fmla="*/ 69 w 137"/>
              <a:gd name="T35" fmla="*/ 115 h 149"/>
              <a:gd name="T36" fmla="*/ 81 w 137"/>
              <a:gd name="T37" fmla="*/ 96 h 149"/>
              <a:gd name="T38" fmla="*/ 95 w 137"/>
              <a:gd name="T39" fmla="*/ 84 h 149"/>
              <a:gd name="T40" fmla="*/ 97 w 137"/>
              <a:gd name="T41" fmla="*/ 62 h 149"/>
              <a:gd name="T42" fmla="*/ 89 w 137"/>
              <a:gd name="T43" fmla="*/ 47 h 149"/>
              <a:gd name="T44" fmla="*/ 69 w 137"/>
              <a:gd name="T45" fmla="*/ 39 h 149"/>
              <a:gd name="T46" fmla="*/ 100 w 137"/>
              <a:gd name="T47" fmla="*/ 33 h 149"/>
              <a:gd name="T48" fmla="*/ 100 w 137"/>
              <a:gd name="T49" fmla="*/ 38 h 149"/>
              <a:gd name="T50" fmla="*/ 103 w 137"/>
              <a:gd name="T51" fmla="*/ 99 h 149"/>
              <a:gd name="T52" fmla="*/ 99 w 137"/>
              <a:gd name="T53" fmla="*/ 103 h 149"/>
              <a:gd name="T54" fmla="*/ 103 w 137"/>
              <a:gd name="T55" fmla="*/ 99 h 149"/>
              <a:gd name="T56" fmla="*/ 70 w 137"/>
              <a:gd name="T57" fmla="*/ 1 h 149"/>
              <a:gd name="T58" fmla="*/ 70 w 137"/>
              <a:gd name="T59" fmla="*/ 23 h 149"/>
              <a:gd name="T60" fmla="*/ 66 w 137"/>
              <a:gd name="T61" fmla="*/ 149 h 149"/>
              <a:gd name="T62" fmla="*/ 49 w 137"/>
              <a:gd name="T63" fmla="*/ 137 h 149"/>
              <a:gd name="T64" fmla="*/ 39 w 137"/>
              <a:gd name="T65" fmla="*/ 93 h 149"/>
              <a:gd name="T66" fmla="*/ 40 w 137"/>
              <a:gd name="T67" fmla="*/ 43 h 149"/>
              <a:gd name="T68" fmla="*/ 69 w 137"/>
              <a:gd name="T69" fmla="*/ 31 h 149"/>
              <a:gd name="T70" fmla="*/ 57 w 137"/>
              <a:gd name="T71" fmla="*/ 41 h 149"/>
              <a:gd name="T72" fmla="*/ 43 w 137"/>
              <a:gd name="T73" fmla="*/ 51 h 149"/>
              <a:gd name="T74" fmla="*/ 38 w 137"/>
              <a:gd name="T75" fmla="*/ 69 h 149"/>
              <a:gd name="T76" fmla="*/ 53 w 137"/>
              <a:gd name="T77" fmla="*/ 95 h 149"/>
              <a:gd name="T78" fmla="*/ 55 w 137"/>
              <a:gd name="T79" fmla="*/ 98 h 149"/>
              <a:gd name="T80" fmla="*/ 69 w 137"/>
              <a:gd name="T81" fmla="*/ 149 h 149"/>
              <a:gd name="T82" fmla="*/ 68 w 137"/>
              <a:gd name="T83" fmla="*/ 24 h 149"/>
              <a:gd name="T84" fmla="*/ 65 w 137"/>
              <a:gd name="T85" fmla="*/ 4 h 149"/>
              <a:gd name="T86" fmla="*/ 69 w 137"/>
              <a:gd name="T87" fmla="*/ 0 h 149"/>
              <a:gd name="T88" fmla="*/ 36 w 137"/>
              <a:gd name="T89" fmla="*/ 106 h 149"/>
              <a:gd name="T90" fmla="*/ 34 w 137"/>
              <a:gd name="T91" fmla="*/ 99 h 149"/>
              <a:gd name="T92" fmla="*/ 34 w 137"/>
              <a:gd name="T93" fmla="*/ 38 h 149"/>
              <a:gd name="T94" fmla="*/ 36 w 137"/>
              <a:gd name="T95" fmla="*/ 33 h 149"/>
              <a:gd name="T96" fmla="*/ 34 w 137"/>
              <a:gd name="T97" fmla="*/ 85 h 149"/>
              <a:gd name="T98" fmla="*/ 31 w 137"/>
              <a:gd name="T99" fmla="*/ 61 h 149"/>
              <a:gd name="T100" fmla="*/ 34 w 137"/>
              <a:gd name="T101" fmla="*/ 30 h 149"/>
              <a:gd name="T102" fmla="*/ 31 w 137"/>
              <a:gd name="T103" fmla="*/ 38 h 149"/>
              <a:gd name="T104" fmla="*/ 20 w 137"/>
              <a:gd name="T105" fmla="*/ 20 h 149"/>
              <a:gd name="T106" fmla="*/ 34 w 137"/>
              <a:gd name="T107" fmla="*/ 30 h 149"/>
              <a:gd name="T108" fmla="*/ 24 w 137"/>
              <a:gd name="T109" fmla="*/ 116 h 149"/>
              <a:gd name="T110" fmla="*/ 20 w 137"/>
              <a:gd name="T111" fmla="*/ 116 h 149"/>
              <a:gd name="T112" fmla="*/ 31 w 137"/>
              <a:gd name="T113" fmla="*/ 100 h 149"/>
              <a:gd name="T114" fmla="*/ 4 w 137"/>
              <a:gd name="T115" fmla="*/ 65 h 149"/>
              <a:gd name="T116" fmla="*/ 23 w 137"/>
              <a:gd name="T117" fmla="*/ 66 h 149"/>
              <a:gd name="T118" fmla="*/ 20 w 137"/>
              <a:gd name="T119" fmla="*/ 72 h 149"/>
              <a:gd name="T120" fmla="*/ 0 w 137"/>
              <a:gd name="T121" fmla="*/ 69 h 149"/>
              <a:gd name="T122" fmla="*/ 4 w 137"/>
              <a:gd name="T123" fmla="*/ 6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7" h="149">
                <a:moveTo>
                  <a:pt x="103" y="51"/>
                </a:moveTo>
                <a:lnTo>
                  <a:pt x="103" y="51"/>
                </a:lnTo>
                <a:lnTo>
                  <a:pt x="105" y="60"/>
                </a:lnTo>
                <a:lnTo>
                  <a:pt x="105" y="69"/>
                </a:lnTo>
                <a:lnTo>
                  <a:pt x="105" y="69"/>
                </a:lnTo>
                <a:lnTo>
                  <a:pt x="105" y="77"/>
                </a:lnTo>
                <a:lnTo>
                  <a:pt x="103" y="85"/>
                </a:lnTo>
                <a:lnTo>
                  <a:pt x="103" y="51"/>
                </a:lnTo>
                <a:lnTo>
                  <a:pt x="103" y="51"/>
                </a:lnTo>
                <a:close/>
                <a:moveTo>
                  <a:pt x="103" y="108"/>
                </a:moveTo>
                <a:lnTo>
                  <a:pt x="103" y="99"/>
                </a:lnTo>
                <a:lnTo>
                  <a:pt x="103" y="99"/>
                </a:lnTo>
                <a:lnTo>
                  <a:pt x="104" y="100"/>
                </a:lnTo>
                <a:lnTo>
                  <a:pt x="104" y="100"/>
                </a:lnTo>
                <a:lnTo>
                  <a:pt x="116" y="112"/>
                </a:lnTo>
                <a:lnTo>
                  <a:pt x="116" y="112"/>
                </a:lnTo>
                <a:lnTo>
                  <a:pt x="118" y="115"/>
                </a:lnTo>
                <a:lnTo>
                  <a:pt x="116" y="116"/>
                </a:lnTo>
                <a:lnTo>
                  <a:pt x="116" y="116"/>
                </a:lnTo>
                <a:lnTo>
                  <a:pt x="114" y="118"/>
                </a:lnTo>
                <a:lnTo>
                  <a:pt x="111" y="116"/>
                </a:lnTo>
                <a:lnTo>
                  <a:pt x="103" y="108"/>
                </a:lnTo>
                <a:lnTo>
                  <a:pt x="103" y="108"/>
                </a:lnTo>
                <a:close/>
                <a:moveTo>
                  <a:pt x="103" y="38"/>
                </a:moveTo>
                <a:lnTo>
                  <a:pt x="103" y="30"/>
                </a:lnTo>
                <a:lnTo>
                  <a:pt x="111" y="20"/>
                </a:lnTo>
                <a:lnTo>
                  <a:pt x="111" y="20"/>
                </a:lnTo>
                <a:lnTo>
                  <a:pt x="114" y="19"/>
                </a:lnTo>
                <a:lnTo>
                  <a:pt x="116" y="20"/>
                </a:lnTo>
                <a:lnTo>
                  <a:pt x="116" y="20"/>
                </a:lnTo>
                <a:lnTo>
                  <a:pt x="118" y="23"/>
                </a:lnTo>
                <a:lnTo>
                  <a:pt x="116" y="26"/>
                </a:lnTo>
                <a:lnTo>
                  <a:pt x="104" y="38"/>
                </a:lnTo>
                <a:lnTo>
                  <a:pt x="104" y="38"/>
                </a:lnTo>
                <a:lnTo>
                  <a:pt x="104" y="38"/>
                </a:lnTo>
                <a:lnTo>
                  <a:pt x="103" y="38"/>
                </a:lnTo>
                <a:lnTo>
                  <a:pt x="103" y="38"/>
                </a:lnTo>
                <a:close/>
                <a:moveTo>
                  <a:pt x="112" y="69"/>
                </a:moveTo>
                <a:lnTo>
                  <a:pt x="112" y="69"/>
                </a:lnTo>
                <a:lnTo>
                  <a:pt x="112" y="69"/>
                </a:lnTo>
                <a:lnTo>
                  <a:pt x="114" y="66"/>
                </a:lnTo>
                <a:lnTo>
                  <a:pt x="116" y="65"/>
                </a:lnTo>
                <a:lnTo>
                  <a:pt x="133" y="65"/>
                </a:lnTo>
                <a:lnTo>
                  <a:pt x="133" y="65"/>
                </a:lnTo>
                <a:lnTo>
                  <a:pt x="135" y="66"/>
                </a:lnTo>
                <a:lnTo>
                  <a:pt x="137" y="69"/>
                </a:lnTo>
                <a:lnTo>
                  <a:pt x="137" y="69"/>
                </a:lnTo>
                <a:lnTo>
                  <a:pt x="135" y="72"/>
                </a:lnTo>
                <a:lnTo>
                  <a:pt x="133" y="72"/>
                </a:lnTo>
                <a:lnTo>
                  <a:pt x="116" y="72"/>
                </a:lnTo>
                <a:lnTo>
                  <a:pt x="116" y="72"/>
                </a:lnTo>
                <a:lnTo>
                  <a:pt x="114" y="72"/>
                </a:lnTo>
                <a:lnTo>
                  <a:pt x="112" y="69"/>
                </a:lnTo>
                <a:lnTo>
                  <a:pt x="112" y="69"/>
                </a:lnTo>
                <a:close/>
                <a:moveTo>
                  <a:pt x="69" y="31"/>
                </a:moveTo>
                <a:lnTo>
                  <a:pt x="69" y="31"/>
                </a:lnTo>
                <a:lnTo>
                  <a:pt x="78" y="33"/>
                </a:lnTo>
                <a:lnTo>
                  <a:pt x="88" y="37"/>
                </a:lnTo>
                <a:lnTo>
                  <a:pt x="96" y="43"/>
                </a:lnTo>
                <a:lnTo>
                  <a:pt x="103" y="51"/>
                </a:lnTo>
                <a:lnTo>
                  <a:pt x="103" y="85"/>
                </a:lnTo>
                <a:lnTo>
                  <a:pt x="103" y="85"/>
                </a:lnTo>
                <a:lnTo>
                  <a:pt x="96" y="93"/>
                </a:lnTo>
                <a:lnTo>
                  <a:pt x="89" y="100"/>
                </a:lnTo>
                <a:lnTo>
                  <a:pt x="89" y="130"/>
                </a:lnTo>
                <a:lnTo>
                  <a:pt x="89" y="130"/>
                </a:lnTo>
                <a:lnTo>
                  <a:pt x="88" y="137"/>
                </a:lnTo>
                <a:lnTo>
                  <a:pt x="84" y="144"/>
                </a:lnTo>
                <a:lnTo>
                  <a:pt x="77" y="148"/>
                </a:lnTo>
                <a:lnTo>
                  <a:pt x="70" y="149"/>
                </a:lnTo>
                <a:lnTo>
                  <a:pt x="69" y="149"/>
                </a:lnTo>
                <a:lnTo>
                  <a:pt x="69" y="115"/>
                </a:lnTo>
                <a:lnTo>
                  <a:pt x="81" y="115"/>
                </a:lnTo>
                <a:lnTo>
                  <a:pt x="81" y="98"/>
                </a:lnTo>
                <a:lnTo>
                  <a:pt x="81" y="98"/>
                </a:lnTo>
                <a:lnTo>
                  <a:pt x="81" y="96"/>
                </a:lnTo>
                <a:lnTo>
                  <a:pt x="82" y="95"/>
                </a:lnTo>
                <a:lnTo>
                  <a:pt x="82" y="95"/>
                </a:lnTo>
                <a:lnTo>
                  <a:pt x="89" y="89"/>
                </a:lnTo>
                <a:lnTo>
                  <a:pt x="95" y="84"/>
                </a:lnTo>
                <a:lnTo>
                  <a:pt x="97" y="77"/>
                </a:lnTo>
                <a:lnTo>
                  <a:pt x="99" y="69"/>
                </a:lnTo>
                <a:lnTo>
                  <a:pt x="99" y="69"/>
                </a:lnTo>
                <a:lnTo>
                  <a:pt x="97" y="62"/>
                </a:lnTo>
                <a:lnTo>
                  <a:pt x="96" y="57"/>
                </a:lnTo>
                <a:lnTo>
                  <a:pt x="93" y="51"/>
                </a:lnTo>
                <a:lnTo>
                  <a:pt x="89" y="47"/>
                </a:lnTo>
                <a:lnTo>
                  <a:pt x="89" y="47"/>
                </a:lnTo>
                <a:lnTo>
                  <a:pt x="85" y="43"/>
                </a:lnTo>
                <a:lnTo>
                  <a:pt x="80" y="41"/>
                </a:lnTo>
                <a:lnTo>
                  <a:pt x="74" y="39"/>
                </a:lnTo>
                <a:lnTo>
                  <a:pt x="69" y="39"/>
                </a:lnTo>
                <a:lnTo>
                  <a:pt x="69" y="31"/>
                </a:lnTo>
                <a:lnTo>
                  <a:pt x="69" y="31"/>
                </a:lnTo>
                <a:close/>
                <a:moveTo>
                  <a:pt x="103" y="30"/>
                </a:moveTo>
                <a:lnTo>
                  <a:pt x="100" y="33"/>
                </a:lnTo>
                <a:lnTo>
                  <a:pt x="100" y="33"/>
                </a:lnTo>
                <a:lnTo>
                  <a:pt x="99" y="35"/>
                </a:lnTo>
                <a:lnTo>
                  <a:pt x="100" y="38"/>
                </a:lnTo>
                <a:lnTo>
                  <a:pt x="100" y="38"/>
                </a:lnTo>
                <a:lnTo>
                  <a:pt x="103" y="38"/>
                </a:lnTo>
                <a:lnTo>
                  <a:pt x="103" y="30"/>
                </a:lnTo>
                <a:lnTo>
                  <a:pt x="103" y="30"/>
                </a:lnTo>
                <a:close/>
                <a:moveTo>
                  <a:pt x="103" y="99"/>
                </a:moveTo>
                <a:lnTo>
                  <a:pt x="103" y="99"/>
                </a:lnTo>
                <a:lnTo>
                  <a:pt x="100" y="100"/>
                </a:lnTo>
                <a:lnTo>
                  <a:pt x="100" y="100"/>
                </a:lnTo>
                <a:lnTo>
                  <a:pt x="99" y="103"/>
                </a:lnTo>
                <a:lnTo>
                  <a:pt x="100" y="106"/>
                </a:lnTo>
                <a:lnTo>
                  <a:pt x="103" y="108"/>
                </a:lnTo>
                <a:lnTo>
                  <a:pt x="103" y="99"/>
                </a:lnTo>
                <a:lnTo>
                  <a:pt x="103" y="99"/>
                </a:lnTo>
                <a:close/>
                <a:moveTo>
                  <a:pt x="69" y="24"/>
                </a:moveTo>
                <a:lnTo>
                  <a:pt x="69" y="0"/>
                </a:lnTo>
                <a:lnTo>
                  <a:pt x="69" y="0"/>
                </a:lnTo>
                <a:lnTo>
                  <a:pt x="70" y="1"/>
                </a:lnTo>
                <a:lnTo>
                  <a:pt x="72" y="4"/>
                </a:lnTo>
                <a:lnTo>
                  <a:pt x="72" y="20"/>
                </a:lnTo>
                <a:lnTo>
                  <a:pt x="72" y="20"/>
                </a:lnTo>
                <a:lnTo>
                  <a:pt x="70" y="23"/>
                </a:lnTo>
                <a:lnTo>
                  <a:pt x="69" y="24"/>
                </a:lnTo>
                <a:lnTo>
                  <a:pt x="69" y="24"/>
                </a:lnTo>
                <a:close/>
                <a:moveTo>
                  <a:pt x="69" y="149"/>
                </a:moveTo>
                <a:lnTo>
                  <a:pt x="66" y="149"/>
                </a:lnTo>
                <a:lnTo>
                  <a:pt x="66" y="149"/>
                </a:lnTo>
                <a:lnTo>
                  <a:pt x="58" y="148"/>
                </a:lnTo>
                <a:lnTo>
                  <a:pt x="53" y="144"/>
                </a:lnTo>
                <a:lnTo>
                  <a:pt x="49" y="137"/>
                </a:lnTo>
                <a:lnTo>
                  <a:pt x="47" y="130"/>
                </a:lnTo>
                <a:lnTo>
                  <a:pt x="47" y="100"/>
                </a:lnTo>
                <a:lnTo>
                  <a:pt x="47" y="100"/>
                </a:lnTo>
                <a:lnTo>
                  <a:pt x="39" y="93"/>
                </a:lnTo>
                <a:lnTo>
                  <a:pt x="34" y="85"/>
                </a:lnTo>
                <a:lnTo>
                  <a:pt x="34" y="53"/>
                </a:lnTo>
                <a:lnTo>
                  <a:pt x="34" y="53"/>
                </a:lnTo>
                <a:lnTo>
                  <a:pt x="40" y="43"/>
                </a:lnTo>
                <a:lnTo>
                  <a:pt x="47" y="37"/>
                </a:lnTo>
                <a:lnTo>
                  <a:pt x="58" y="33"/>
                </a:lnTo>
                <a:lnTo>
                  <a:pt x="62" y="31"/>
                </a:lnTo>
                <a:lnTo>
                  <a:pt x="69" y="31"/>
                </a:lnTo>
                <a:lnTo>
                  <a:pt x="69" y="39"/>
                </a:lnTo>
                <a:lnTo>
                  <a:pt x="69" y="39"/>
                </a:lnTo>
                <a:lnTo>
                  <a:pt x="62" y="39"/>
                </a:lnTo>
                <a:lnTo>
                  <a:pt x="57" y="41"/>
                </a:lnTo>
                <a:lnTo>
                  <a:pt x="51" y="43"/>
                </a:lnTo>
                <a:lnTo>
                  <a:pt x="47" y="47"/>
                </a:lnTo>
                <a:lnTo>
                  <a:pt x="47" y="47"/>
                </a:lnTo>
                <a:lnTo>
                  <a:pt x="43" y="51"/>
                </a:lnTo>
                <a:lnTo>
                  <a:pt x="40" y="57"/>
                </a:lnTo>
                <a:lnTo>
                  <a:pt x="39" y="62"/>
                </a:lnTo>
                <a:lnTo>
                  <a:pt x="38" y="69"/>
                </a:lnTo>
                <a:lnTo>
                  <a:pt x="38" y="69"/>
                </a:lnTo>
                <a:lnTo>
                  <a:pt x="39" y="77"/>
                </a:lnTo>
                <a:lnTo>
                  <a:pt x="42" y="84"/>
                </a:lnTo>
                <a:lnTo>
                  <a:pt x="47" y="89"/>
                </a:lnTo>
                <a:lnTo>
                  <a:pt x="53" y="95"/>
                </a:lnTo>
                <a:lnTo>
                  <a:pt x="53" y="95"/>
                </a:lnTo>
                <a:lnTo>
                  <a:pt x="53" y="95"/>
                </a:lnTo>
                <a:lnTo>
                  <a:pt x="54" y="96"/>
                </a:lnTo>
                <a:lnTo>
                  <a:pt x="55" y="98"/>
                </a:lnTo>
                <a:lnTo>
                  <a:pt x="55" y="115"/>
                </a:lnTo>
                <a:lnTo>
                  <a:pt x="69" y="115"/>
                </a:lnTo>
                <a:lnTo>
                  <a:pt x="69" y="149"/>
                </a:lnTo>
                <a:lnTo>
                  <a:pt x="69" y="149"/>
                </a:lnTo>
                <a:close/>
                <a:moveTo>
                  <a:pt x="69" y="0"/>
                </a:moveTo>
                <a:lnTo>
                  <a:pt x="69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6" y="23"/>
                </a:lnTo>
                <a:lnTo>
                  <a:pt x="65" y="20"/>
                </a:lnTo>
                <a:lnTo>
                  <a:pt x="65" y="4"/>
                </a:lnTo>
                <a:lnTo>
                  <a:pt x="65" y="4"/>
                </a:lnTo>
                <a:lnTo>
                  <a:pt x="66" y="1"/>
                </a:lnTo>
                <a:lnTo>
                  <a:pt x="68" y="0"/>
                </a:lnTo>
                <a:lnTo>
                  <a:pt x="69" y="0"/>
                </a:lnTo>
                <a:lnTo>
                  <a:pt x="69" y="0"/>
                </a:lnTo>
                <a:close/>
                <a:moveTo>
                  <a:pt x="34" y="107"/>
                </a:moveTo>
                <a:lnTo>
                  <a:pt x="36" y="106"/>
                </a:lnTo>
                <a:lnTo>
                  <a:pt x="36" y="106"/>
                </a:lnTo>
                <a:lnTo>
                  <a:pt x="38" y="103"/>
                </a:lnTo>
                <a:lnTo>
                  <a:pt x="36" y="100"/>
                </a:lnTo>
                <a:lnTo>
                  <a:pt x="36" y="100"/>
                </a:lnTo>
                <a:lnTo>
                  <a:pt x="34" y="99"/>
                </a:lnTo>
                <a:lnTo>
                  <a:pt x="34" y="107"/>
                </a:lnTo>
                <a:lnTo>
                  <a:pt x="34" y="107"/>
                </a:lnTo>
                <a:close/>
                <a:moveTo>
                  <a:pt x="34" y="38"/>
                </a:moveTo>
                <a:lnTo>
                  <a:pt x="34" y="38"/>
                </a:lnTo>
                <a:lnTo>
                  <a:pt x="36" y="38"/>
                </a:lnTo>
                <a:lnTo>
                  <a:pt x="36" y="38"/>
                </a:lnTo>
                <a:lnTo>
                  <a:pt x="38" y="35"/>
                </a:lnTo>
                <a:lnTo>
                  <a:pt x="36" y="33"/>
                </a:lnTo>
                <a:lnTo>
                  <a:pt x="34" y="30"/>
                </a:lnTo>
                <a:lnTo>
                  <a:pt x="34" y="38"/>
                </a:lnTo>
                <a:close/>
                <a:moveTo>
                  <a:pt x="34" y="85"/>
                </a:moveTo>
                <a:lnTo>
                  <a:pt x="34" y="85"/>
                </a:lnTo>
                <a:lnTo>
                  <a:pt x="31" y="77"/>
                </a:lnTo>
                <a:lnTo>
                  <a:pt x="31" y="69"/>
                </a:lnTo>
                <a:lnTo>
                  <a:pt x="31" y="69"/>
                </a:lnTo>
                <a:lnTo>
                  <a:pt x="31" y="61"/>
                </a:lnTo>
                <a:lnTo>
                  <a:pt x="34" y="53"/>
                </a:lnTo>
                <a:lnTo>
                  <a:pt x="34" y="85"/>
                </a:lnTo>
                <a:lnTo>
                  <a:pt x="34" y="85"/>
                </a:lnTo>
                <a:close/>
                <a:moveTo>
                  <a:pt x="34" y="30"/>
                </a:moveTo>
                <a:lnTo>
                  <a:pt x="34" y="38"/>
                </a:lnTo>
                <a:lnTo>
                  <a:pt x="34" y="38"/>
                </a:lnTo>
                <a:lnTo>
                  <a:pt x="31" y="38"/>
                </a:lnTo>
                <a:lnTo>
                  <a:pt x="31" y="38"/>
                </a:lnTo>
                <a:lnTo>
                  <a:pt x="20" y="26"/>
                </a:lnTo>
                <a:lnTo>
                  <a:pt x="20" y="26"/>
                </a:lnTo>
                <a:lnTo>
                  <a:pt x="19" y="23"/>
                </a:lnTo>
                <a:lnTo>
                  <a:pt x="20" y="20"/>
                </a:lnTo>
                <a:lnTo>
                  <a:pt x="20" y="20"/>
                </a:lnTo>
                <a:lnTo>
                  <a:pt x="23" y="19"/>
                </a:lnTo>
                <a:lnTo>
                  <a:pt x="24" y="20"/>
                </a:lnTo>
                <a:lnTo>
                  <a:pt x="34" y="30"/>
                </a:lnTo>
                <a:lnTo>
                  <a:pt x="34" y="30"/>
                </a:lnTo>
                <a:close/>
                <a:moveTo>
                  <a:pt x="34" y="99"/>
                </a:moveTo>
                <a:lnTo>
                  <a:pt x="34" y="107"/>
                </a:lnTo>
                <a:lnTo>
                  <a:pt x="24" y="116"/>
                </a:lnTo>
                <a:lnTo>
                  <a:pt x="24" y="116"/>
                </a:lnTo>
                <a:lnTo>
                  <a:pt x="23" y="118"/>
                </a:lnTo>
                <a:lnTo>
                  <a:pt x="20" y="116"/>
                </a:lnTo>
                <a:lnTo>
                  <a:pt x="20" y="116"/>
                </a:lnTo>
                <a:lnTo>
                  <a:pt x="19" y="115"/>
                </a:lnTo>
                <a:lnTo>
                  <a:pt x="20" y="112"/>
                </a:lnTo>
                <a:lnTo>
                  <a:pt x="31" y="100"/>
                </a:lnTo>
                <a:lnTo>
                  <a:pt x="31" y="100"/>
                </a:lnTo>
                <a:lnTo>
                  <a:pt x="31" y="100"/>
                </a:lnTo>
                <a:lnTo>
                  <a:pt x="34" y="99"/>
                </a:lnTo>
                <a:lnTo>
                  <a:pt x="34" y="99"/>
                </a:lnTo>
                <a:close/>
                <a:moveTo>
                  <a:pt x="4" y="65"/>
                </a:moveTo>
                <a:lnTo>
                  <a:pt x="4" y="65"/>
                </a:lnTo>
                <a:lnTo>
                  <a:pt x="20" y="65"/>
                </a:lnTo>
                <a:lnTo>
                  <a:pt x="20" y="65"/>
                </a:lnTo>
                <a:lnTo>
                  <a:pt x="23" y="66"/>
                </a:lnTo>
                <a:lnTo>
                  <a:pt x="24" y="69"/>
                </a:lnTo>
                <a:lnTo>
                  <a:pt x="24" y="69"/>
                </a:lnTo>
                <a:lnTo>
                  <a:pt x="23" y="72"/>
                </a:lnTo>
                <a:lnTo>
                  <a:pt x="20" y="72"/>
                </a:lnTo>
                <a:lnTo>
                  <a:pt x="4" y="72"/>
                </a:lnTo>
                <a:lnTo>
                  <a:pt x="4" y="72"/>
                </a:lnTo>
                <a:lnTo>
                  <a:pt x="1" y="72"/>
                </a:lnTo>
                <a:lnTo>
                  <a:pt x="0" y="69"/>
                </a:lnTo>
                <a:lnTo>
                  <a:pt x="0" y="69"/>
                </a:lnTo>
                <a:lnTo>
                  <a:pt x="1" y="66"/>
                </a:lnTo>
                <a:lnTo>
                  <a:pt x="4" y="65"/>
                </a:lnTo>
                <a:lnTo>
                  <a:pt x="4" y="65"/>
                </a:lnTo>
                <a:close/>
              </a:path>
            </a:pathLst>
          </a:custGeom>
          <a:solidFill>
            <a:srgbClr val="C160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defTabSz="914114"/>
            <a:endParaRPr lang="zh-CN" altLang="en-US" sz="1900">
              <a:solidFill>
                <a:prstClr val="black"/>
              </a:solidFill>
              <a:latin typeface="Impact"/>
              <a:ea typeface="微软雅黑"/>
            </a:endParaRPr>
          </a:p>
        </p:txBody>
      </p:sp>
      <p:sp>
        <p:nvSpPr>
          <p:cNvPr id="259" name="文本框 217"/>
          <p:cNvSpPr txBox="1"/>
          <p:nvPr/>
        </p:nvSpPr>
        <p:spPr>
          <a:xfrm>
            <a:off x="5024438" y="5000636"/>
            <a:ext cx="3073651" cy="585424"/>
          </a:xfrm>
          <a:prstGeom prst="rect">
            <a:avLst/>
          </a:prstGeom>
          <a:noFill/>
        </p:spPr>
        <p:txBody>
          <a:bodyPr wrap="square" lIns="91424" tIns="45718" rIns="91424" bIns="45718" rtlCol="0">
            <a:spAutoFit/>
          </a:bodyPr>
          <a:lstStyle/>
          <a:p>
            <a:pPr algn="ctr" defTabSz="914114"/>
            <a:r>
              <a:rPr lang="zh-TW" altLang="en-US" sz="2800" dirty="0">
                <a:solidFill>
                  <a:prstClr val="white">
                    <a:lumMod val="95000"/>
                  </a:prstClr>
                </a:solidFill>
                <a:latin typeface="Impact"/>
                <a:ea typeface="微软雅黑"/>
              </a:rPr>
              <a:t>選課輔導手冊</a:t>
            </a:r>
          </a:p>
        </p:txBody>
      </p:sp>
      <p:sp>
        <p:nvSpPr>
          <p:cNvPr id="260" name="矩形 259"/>
          <p:cNvSpPr/>
          <p:nvPr/>
        </p:nvSpPr>
        <p:spPr>
          <a:xfrm>
            <a:off x="3469115" y="1406489"/>
            <a:ext cx="6095676" cy="24703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121912" tIns="60956" rIns="121912" bIns="60956" rtlCol="0" anchor="ctr"/>
          <a:lstStyle/>
          <a:p>
            <a:pPr algn="ctr" defTabSz="1218972"/>
            <a:endParaRPr kumimoji="1" lang="zh-CN" altLang="en-US" sz="1900" kern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1" name="矩形 260"/>
          <p:cNvSpPr/>
          <p:nvPr/>
        </p:nvSpPr>
        <p:spPr>
          <a:xfrm>
            <a:off x="4024306" y="2000240"/>
            <a:ext cx="5000660" cy="1354209"/>
          </a:xfrm>
          <a:prstGeom prst="rect">
            <a:avLst/>
          </a:prstGeom>
          <a:noFill/>
        </p:spPr>
        <p:txBody>
          <a:bodyPr wrap="square" lIns="121912" tIns="60956" rIns="121912" bIns="60956">
            <a:spAutoFit/>
          </a:bodyPr>
          <a:lstStyle/>
          <a:p>
            <a:pPr algn="ctr" defTabSz="1218972"/>
            <a:r>
              <a:rPr kumimoji="1" lang="zh-TW" altLang="en-US" sz="4000" b="1" dirty="0" smtClean="0">
                <a:solidFill>
                  <a:srgbClr val="FFFF99"/>
                </a:solidFill>
                <a:latin typeface="Microsoft YaHei" charset="0"/>
                <a:ea typeface="微软雅黑"/>
                <a:cs typeface="Microsoft YaHei" charset="0"/>
              </a:rPr>
              <a:t>上海台商子女學校</a:t>
            </a:r>
            <a:r>
              <a:rPr kumimoji="1" lang="en-US" altLang="zh-TW" sz="4000" b="1" dirty="0">
                <a:solidFill>
                  <a:srgbClr val="FFFF99"/>
                </a:solidFill>
                <a:latin typeface="Microsoft YaHei" charset="0"/>
                <a:ea typeface="微软雅黑"/>
                <a:cs typeface="Microsoft YaHei" charset="0"/>
              </a:rPr>
              <a:t/>
            </a:r>
            <a:br>
              <a:rPr kumimoji="1" lang="en-US" altLang="zh-TW" sz="4000" b="1" dirty="0">
                <a:solidFill>
                  <a:srgbClr val="FFFF99"/>
                </a:solidFill>
                <a:latin typeface="Microsoft YaHei" charset="0"/>
                <a:ea typeface="微软雅黑"/>
                <a:cs typeface="Microsoft YaHei" charset="0"/>
              </a:rPr>
            </a:br>
            <a:r>
              <a:rPr kumimoji="1" lang="en-US" altLang="zh-TW" sz="4000" b="1" dirty="0">
                <a:solidFill>
                  <a:srgbClr val="FFFF99"/>
                </a:solidFill>
                <a:latin typeface="Microsoft YaHei" charset="0"/>
                <a:ea typeface="微软雅黑"/>
                <a:cs typeface="Microsoft YaHei" charset="0"/>
              </a:rPr>
              <a:t>108</a:t>
            </a:r>
            <a:r>
              <a:rPr kumimoji="1" lang="zh-TW" altLang="en-US" sz="4000" b="1" dirty="0">
                <a:solidFill>
                  <a:srgbClr val="FFFF99"/>
                </a:solidFill>
                <a:latin typeface="Microsoft YaHei" charset="0"/>
                <a:ea typeface="微软雅黑"/>
                <a:cs typeface="Microsoft YaHei" charset="0"/>
              </a:rPr>
              <a:t>學年度</a:t>
            </a:r>
            <a:endParaRPr kumimoji="1" lang="zh-CN" altLang="en-US" sz="4000" b="1" dirty="0">
              <a:solidFill>
                <a:srgbClr val="FFFF99"/>
              </a:solidFill>
              <a:latin typeface="Microsoft YaHei" charset="0"/>
              <a:ea typeface="微软雅黑"/>
              <a:cs typeface="Microsoft YaHei" charset="0"/>
            </a:endParaRPr>
          </a:p>
        </p:txBody>
      </p:sp>
      <p:pic>
        <p:nvPicPr>
          <p:cNvPr id="3" name="2018 X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981197" y="6227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5491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666852" y="214290"/>
            <a:ext cx="3669558" cy="979658"/>
          </a:xfrm>
        </p:spPr>
        <p:txBody>
          <a:bodyPr/>
          <a:lstStyle/>
          <a:p>
            <a:r>
              <a:rPr lang="zh-TW" altLang="en-US" dirty="0"/>
              <a:t>課程</a:t>
            </a:r>
            <a:r>
              <a:rPr lang="zh-TW" altLang="en-US" dirty="0" smtClean="0"/>
              <a:t>地圖</a:t>
            </a:r>
            <a:r>
              <a:rPr altLang="en-US" dirty="0" smtClean="0"/>
              <a:t>一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38156" y="1227666"/>
          <a:ext cx="8858316" cy="5248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9"/>
                <a:gridCol w="2214579"/>
                <a:gridCol w="2214579"/>
                <a:gridCol w="2214579"/>
              </a:tblGrid>
              <a:tr h="1054634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727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一年級</a:t>
                      </a:r>
                      <a:endParaRPr lang="en-US" altLang="zh-TW" sz="2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10727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2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上學期</a:t>
                      </a:r>
                      <a:r>
                        <a:rPr lang="en-US" sz="2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TW" altLang="en-US" sz="2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下學期</a:t>
                      </a:r>
                      <a:r>
                        <a:rPr lang="en-US" sz="2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2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727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二年級</a:t>
                      </a:r>
                      <a:endParaRPr lang="en-US" altLang="zh-TW" sz="2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10727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2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上學期</a:t>
                      </a:r>
                      <a:r>
                        <a:rPr lang="en-US" sz="2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TW" altLang="en-US" sz="2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下學期</a:t>
                      </a:r>
                      <a:r>
                        <a:rPr lang="en-US" sz="2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2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727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三年級</a:t>
                      </a:r>
                      <a:endParaRPr lang="en-US" altLang="zh-TW" sz="2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10727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2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上學期</a:t>
                      </a:r>
                      <a:r>
                        <a:rPr lang="en-US" sz="2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TW" altLang="en-US" sz="2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下學期</a:t>
                      </a:r>
                      <a:r>
                        <a:rPr lang="en-US" sz="2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2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128957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部定必修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727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國文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4/4  </a:t>
                      </a:r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物理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化學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2/2</a:t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英文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4/4  </a:t>
                      </a:r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地科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生物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2/2</a:t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數學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4/4  </a:t>
                      </a:r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體育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2/2</a:t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歷史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2/2</a:t>
                      </a:r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國防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音樂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2/2</a:t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地理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2/2</a:t>
                      </a:r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zh-TW" altLang="en-US" sz="12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生科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家政</a:t>
                      </a:r>
                      <a:r>
                        <a:rPr lang="en-US" sz="12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/2</a:t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公民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2/2  </a:t>
                      </a:r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生命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生涯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1/1</a:t>
                      </a:r>
                      <a:endParaRPr lang="zh-TW" altLang="en-US" sz="1200" dirty="0" smtClean="0"/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國文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4/4  </a:t>
                      </a:r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歷史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2/(2)</a:t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英文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4/4  </a:t>
                      </a:r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地理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(2)/2</a:t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數學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4/4  </a:t>
                      </a:r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公民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2/(2)</a:t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12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自然探究與實作</a:t>
                      </a:r>
                      <a:r>
                        <a:rPr lang="en-US" sz="12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A/B  2/2</a:t>
                      </a:r>
                    </a:p>
                    <a:p>
                      <a:pPr algn="ctr"/>
                      <a:r>
                        <a:rPr lang="zh-TW" altLang="en-US" sz="12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社會探究與實作</a:t>
                      </a:r>
                      <a:r>
                        <a:rPr lang="en-US" sz="12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 2</a:t>
                      </a:r>
                      <a:r>
                        <a:rPr lang="en-US" altLang="zh-TW" sz="12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/2/2</a:t>
                      </a:r>
                      <a:endParaRPr lang="zh-TW" altLang="en-US" sz="1200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體育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2/2  </a:t>
                      </a:r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音樂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1/1</a:t>
                      </a:r>
                    </a:p>
                    <a:p>
                      <a:pPr algn="ctr"/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健護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1/1</a:t>
                      </a:r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algn="ctr"/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美術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1/1</a:t>
                      </a:r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TW" altLang="en-US" sz="12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資訊</a:t>
                      </a:r>
                      <a:r>
                        <a:rPr lang="en-US" sz="12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2/2</a:t>
                      </a:r>
                      <a:endParaRPr lang="zh-TW" alt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國文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4/0</a:t>
                      </a:r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美術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1/1</a:t>
                      </a:r>
                      <a:endParaRPr lang="zh-TW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英文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2/0</a:t>
                      </a:r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藝術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2/0</a:t>
                      </a:r>
                      <a:endParaRPr lang="zh-TW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體育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2/2 </a:t>
                      </a:r>
                      <a:endParaRPr lang="zh-TW" altLang="en-US" sz="1200" dirty="0"/>
                    </a:p>
                  </a:txBody>
                  <a:tcPr/>
                </a:tc>
              </a:tr>
              <a:tr h="4237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校 訂必修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727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一帶一路專題研究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2/2</a:t>
                      </a:r>
                      <a:endParaRPr lang="zh-TW" altLang="en-US" sz="16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105463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多元選修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727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1/1</a:t>
                      </a:r>
                    </a:p>
                    <a:p>
                      <a:pPr marL="0" marR="0" indent="0" algn="ctr" defTabSz="10727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日語、德語、韓語</a:t>
                      </a:r>
                      <a:endParaRPr lang="en-US" altLang="zh-TW" sz="14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10727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數位機器人、烘焙實務</a:t>
                      </a:r>
                    </a:p>
                    <a:p>
                      <a:pPr algn="ctr"/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古典文學名著研究、西洋電影文學、科學專題、國際時事探究、數學專題、人際溝通藝術、未來生活與家庭、科學進階、數學進階</a:t>
                      </a:r>
                      <a:endParaRPr lang="zh-TW" altLang="en-US" sz="1200" dirty="0"/>
                    </a:p>
                  </a:txBody>
                  <a:tcPr/>
                </a:tc>
              </a:tr>
              <a:tr h="9226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彈性學習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altLang="zh-TW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不算學分</a:t>
                      </a:r>
                      <a:r>
                        <a:rPr lang="en-US" altLang="zh-TW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團體活動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TW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彈性學習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4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多元選修</a:t>
                      </a:r>
                      <a:r>
                        <a:rPr lang="en-US" sz="14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1, </a:t>
                      </a:r>
                      <a:r>
                        <a:rPr lang="zh-TW" altLang="en-US" sz="14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補強選修</a:t>
                      </a:r>
                      <a:r>
                        <a:rPr lang="en-US" sz="14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en-US" sz="14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，自主學習</a:t>
                      </a:r>
                      <a:r>
                        <a:rPr lang="en-US" sz="14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  <a:endParaRPr lang="zh-TW" altLang="en-US" sz="1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團體活動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TW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彈性學習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4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多元選修</a:t>
                      </a:r>
                      <a:r>
                        <a:rPr lang="en-US" sz="14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1, </a:t>
                      </a:r>
                      <a:r>
                        <a:rPr lang="zh-TW" altLang="en-US" sz="14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補強選修</a:t>
                      </a:r>
                      <a:r>
                        <a:rPr lang="en-US" sz="14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en-US" sz="14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，自主學習</a:t>
                      </a:r>
                      <a:r>
                        <a:rPr lang="en-US" sz="14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  <a:endParaRPr lang="zh-TW" altLang="en-US" sz="1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團體活動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TW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彈性學習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( </a:t>
                      </a:r>
                      <a:r>
                        <a:rPr lang="zh-TW" altLang="en-US" sz="14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補強選修</a:t>
                      </a:r>
                      <a:r>
                        <a:rPr lang="en-US" altLang="zh-TW" sz="14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en-US" sz="14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，自主學習</a:t>
                      </a:r>
                      <a:r>
                        <a:rPr lang="en-US" sz="14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  <a:endParaRPr lang="zh-TW" altLang="en-US" sz="1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zh-TW" alt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0102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640632" y="142852"/>
            <a:ext cx="3883872" cy="881430"/>
          </a:xfrm>
        </p:spPr>
        <p:txBody>
          <a:bodyPr/>
          <a:lstStyle/>
          <a:p>
            <a:r>
              <a:rPr lang="zh-TW" altLang="en-US" dirty="0"/>
              <a:t>課程</a:t>
            </a:r>
            <a:r>
              <a:rPr lang="zh-TW" altLang="en-US" dirty="0" smtClean="0"/>
              <a:t>地圖</a:t>
            </a:r>
            <a:r>
              <a:rPr altLang="en-US" dirty="0" smtClean="0"/>
              <a:t>二</a:t>
            </a:r>
            <a:endParaRPr lang="zh-TW" altLang="en-US" dirty="0"/>
          </a:p>
        </p:txBody>
      </p:sp>
      <p:graphicFrame>
        <p:nvGraphicFramePr>
          <p:cNvPr id="30" name="表格 29"/>
          <p:cNvGraphicFramePr>
            <a:graphicFrameLocks noGrp="1"/>
          </p:cNvGraphicFramePr>
          <p:nvPr/>
        </p:nvGraphicFramePr>
        <p:xfrm>
          <a:off x="881034" y="1142984"/>
          <a:ext cx="8143935" cy="5254064"/>
        </p:xfrm>
        <a:graphic>
          <a:graphicData uri="http://schemas.openxmlformats.org/drawingml/2006/table">
            <a:tbl>
              <a:tblPr/>
              <a:tblGrid>
                <a:gridCol w="1628787"/>
                <a:gridCol w="1628787"/>
                <a:gridCol w="1628787"/>
                <a:gridCol w="1628787"/>
                <a:gridCol w="1628787"/>
              </a:tblGrid>
              <a:tr h="24674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</a:rPr>
                        <a:t>加深加廣課程</a:t>
                      </a:r>
                      <a:endParaRPr lang="zh-TW" sz="1000" kern="100" dirty="0">
                        <a:latin typeface="Times New Roman"/>
                        <a:ea typeface="新細明體"/>
                      </a:endParaRPr>
                    </a:p>
                  </a:txBody>
                  <a:tcPr marL="59411" marR="59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標楷體"/>
                        </a:rPr>
                        <a:t>高二</a:t>
                      </a:r>
                      <a:endParaRPr lang="zh-TW" sz="1000" kern="100">
                        <a:latin typeface="Times New Roman"/>
                        <a:ea typeface="新細明體"/>
                      </a:endParaRPr>
                    </a:p>
                  </a:txBody>
                  <a:tcPr marL="59411" marR="59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標楷體"/>
                        </a:rPr>
                        <a:t>高三</a:t>
                      </a:r>
                      <a:endParaRPr lang="zh-TW" sz="1000" kern="100">
                        <a:latin typeface="Times New Roman"/>
                        <a:ea typeface="新細明體"/>
                      </a:endParaRPr>
                    </a:p>
                  </a:txBody>
                  <a:tcPr marL="59411" marR="59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467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標楷體"/>
                        </a:rPr>
                        <a:t>上學期</a:t>
                      </a:r>
                      <a:endParaRPr lang="zh-TW" sz="1000" kern="100">
                        <a:latin typeface="Times New Roman"/>
                        <a:ea typeface="新細明體"/>
                      </a:endParaRPr>
                    </a:p>
                  </a:txBody>
                  <a:tcPr marL="59411" marR="59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標楷體"/>
                        </a:rPr>
                        <a:t>下學期</a:t>
                      </a:r>
                      <a:endParaRPr lang="zh-TW" sz="1000" kern="100">
                        <a:latin typeface="Times New Roman"/>
                        <a:ea typeface="新細明體"/>
                      </a:endParaRPr>
                    </a:p>
                  </a:txBody>
                  <a:tcPr marL="59411" marR="59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標楷體"/>
                        </a:rPr>
                        <a:t>上學期</a:t>
                      </a:r>
                      <a:endParaRPr lang="zh-TW" sz="1000" kern="100">
                        <a:latin typeface="Times New Roman"/>
                        <a:ea typeface="新細明體"/>
                      </a:endParaRPr>
                    </a:p>
                  </a:txBody>
                  <a:tcPr marL="59411" marR="59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標楷體"/>
                        </a:rPr>
                        <a:t>下學期</a:t>
                      </a:r>
                      <a:endParaRPr lang="zh-TW" sz="1000" kern="100">
                        <a:latin typeface="Times New Roman"/>
                        <a:ea typeface="新細明體"/>
                      </a:endParaRPr>
                    </a:p>
                  </a:txBody>
                  <a:tcPr marL="59411" marR="59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1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Times New Roman"/>
                          <a:ea typeface="標楷體"/>
                        </a:rPr>
                        <a:t>人文班群</a:t>
                      </a:r>
                      <a:endParaRPr lang="zh-TW" sz="1100" kern="100" dirty="0">
                        <a:latin typeface="Times New Roman"/>
                        <a:ea typeface="新細明體"/>
                      </a:endParaRPr>
                    </a:p>
                  </a:txBody>
                  <a:tcPr marL="59411" marR="59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</a:rPr>
                        <a:t>英語聽講</a:t>
                      </a: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 1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</a:rPr>
                        <a:t>探究與實作：地理與人文社會科學研究</a:t>
                      </a: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 2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59411" marR="59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</a:rPr>
                        <a:t>英語聽講</a:t>
                      </a: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 1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</a:rPr>
                        <a:t>探究與實作：歷史學探究</a:t>
                      </a: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 2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</a:rPr>
                        <a:t>探究與實作：公共議題與社會探究</a:t>
                      </a: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 2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59411" marR="59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</a:rPr>
                        <a:t>語文表達與傳播應用</a:t>
                      </a: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 1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</a:rPr>
                        <a:t>英文閱讀與寫作</a:t>
                      </a: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 1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</a:rPr>
                        <a:t>英文作文</a:t>
                      </a: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 1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</a:rPr>
                        <a:t>數學乙</a:t>
                      </a: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 4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</a:rPr>
                        <a:t>族群性別與國家的歷史</a:t>
                      </a: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3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</a:rPr>
                        <a:t>空間資訊科技</a:t>
                      </a: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 3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</a:rPr>
                        <a:t>現代社會與經濟</a:t>
                      </a: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 3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</a:rPr>
                        <a:t>新媒體藝術</a:t>
                      </a: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 1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59411" marR="59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Times New Roman"/>
                          <a:ea typeface="標楷體"/>
                        </a:rPr>
                        <a:t>語文表達與傳播應用</a:t>
                      </a:r>
                      <a:r>
                        <a:rPr lang="en-US" sz="1100" kern="100" dirty="0">
                          <a:latin typeface="Times New Roman"/>
                          <a:ea typeface="標楷體"/>
                        </a:rPr>
                        <a:t> 1</a:t>
                      </a:r>
                      <a:endParaRPr lang="zh-TW" sz="11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Times New Roman"/>
                          <a:ea typeface="標楷體"/>
                        </a:rPr>
                        <a:t>各類文學選讀</a:t>
                      </a:r>
                      <a:r>
                        <a:rPr lang="en-US" sz="1100" kern="100" dirty="0">
                          <a:latin typeface="Times New Roman"/>
                          <a:ea typeface="標楷體"/>
                        </a:rPr>
                        <a:t> 2</a:t>
                      </a:r>
                      <a:endParaRPr lang="zh-TW" sz="11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Times New Roman"/>
                          <a:ea typeface="標楷體"/>
                        </a:rPr>
                        <a:t>專題閱讀與研究</a:t>
                      </a:r>
                      <a:r>
                        <a:rPr lang="en-US" sz="1100" kern="100" dirty="0">
                          <a:latin typeface="Times New Roman"/>
                          <a:ea typeface="標楷體"/>
                        </a:rPr>
                        <a:t> 2</a:t>
                      </a:r>
                      <a:endParaRPr lang="zh-TW" sz="11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Times New Roman"/>
                          <a:ea typeface="標楷體"/>
                        </a:rPr>
                        <a:t>英文閱讀與寫作</a:t>
                      </a:r>
                      <a:r>
                        <a:rPr lang="en-US" sz="1100" kern="100" dirty="0">
                          <a:latin typeface="Times New Roman"/>
                          <a:ea typeface="標楷體"/>
                        </a:rPr>
                        <a:t> 1</a:t>
                      </a:r>
                      <a:endParaRPr lang="zh-TW" sz="11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Times New Roman"/>
                          <a:ea typeface="標楷體"/>
                        </a:rPr>
                        <a:t>英文作文</a:t>
                      </a:r>
                      <a:r>
                        <a:rPr lang="en-US" sz="1100" kern="100" dirty="0">
                          <a:latin typeface="Times New Roman"/>
                          <a:ea typeface="標楷體"/>
                        </a:rPr>
                        <a:t> 1</a:t>
                      </a:r>
                      <a:endParaRPr lang="zh-TW" sz="11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Times New Roman"/>
                          <a:ea typeface="標楷體"/>
                        </a:rPr>
                        <a:t>數學乙</a:t>
                      </a:r>
                      <a:r>
                        <a:rPr lang="en-US" sz="1100" kern="100" dirty="0">
                          <a:latin typeface="Times New Roman"/>
                          <a:ea typeface="標楷體"/>
                        </a:rPr>
                        <a:t> 4</a:t>
                      </a:r>
                      <a:endParaRPr lang="zh-TW" sz="11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Times New Roman"/>
                          <a:ea typeface="標楷體"/>
                        </a:rPr>
                        <a:t>科技環境與藝術的歷史</a:t>
                      </a:r>
                      <a:r>
                        <a:rPr lang="en-US" sz="1100" kern="100" dirty="0">
                          <a:latin typeface="Times New Roman"/>
                          <a:ea typeface="標楷體"/>
                        </a:rPr>
                        <a:t>3</a:t>
                      </a:r>
                      <a:endParaRPr lang="zh-TW" sz="11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Times New Roman"/>
                          <a:ea typeface="標楷體"/>
                        </a:rPr>
                        <a:t>社會環境議題</a:t>
                      </a:r>
                      <a:r>
                        <a:rPr lang="en-US" sz="1100" kern="100" dirty="0">
                          <a:latin typeface="Times New Roman"/>
                          <a:ea typeface="標楷體"/>
                        </a:rPr>
                        <a:t> 3</a:t>
                      </a:r>
                      <a:endParaRPr lang="zh-TW" sz="11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Times New Roman"/>
                          <a:ea typeface="標楷體"/>
                        </a:rPr>
                        <a:t>民主政治與法律</a:t>
                      </a:r>
                      <a:r>
                        <a:rPr lang="en-US" sz="1100" kern="100" dirty="0">
                          <a:latin typeface="Times New Roman"/>
                          <a:ea typeface="標楷體"/>
                        </a:rPr>
                        <a:t> 3</a:t>
                      </a:r>
                      <a:endParaRPr lang="zh-TW" sz="11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Times New Roman"/>
                          <a:ea typeface="標楷體"/>
                        </a:rPr>
                        <a:t>基本設計</a:t>
                      </a:r>
                      <a:r>
                        <a:rPr lang="en-US" sz="1100" kern="100" dirty="0">
                          <a:latin typeface="Times New Roman"/>
                          <a:ea typeface="標楷體"/>
                        </a:rPr>
                        <a:t>1</a:t>
                      </a:r>
                      <a:endParaRPr lang="zh-TW" sz="11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Times New Roman"/>
                          <a:ea typeface="標楷體"/>
                        </a:rPr>
                        <a:t>未來想像與生涯進路</a:t>
                      </a:r>
                      <a:r>
                        <a:rPr lang="en-US" sz="1100" kern="100" dirty="0">
                          <a:latin typeface="Times New Roman"/>
                          <a:ea typeface="標楷體"/>
                        </a:rPr>
                        <a:t> 2</a:t>
                      </a:r>
                      <a:endParaRPr lang="zh-TW" sz="11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Times New Roman"/>
                          <a:ea typeface="標楷體"/>
                        </a:rPr>
                        <a:t>思考：智慧的啟航</a:t>
                      </a:r>
                      <a:r>
                        <a:rPr lang="en-US" sz="1100" kern="100" dirty="0">
                          <a:latin typeface="Times New Roman"/>
                          <a:ea typeface="標楷體"/>
                        </a:rPr>
                        <a:t> 2</a:t>
                      </a:r>
                      <a:endParaRPr lang="zh-TW" sz="1100" kern="100" dirty="0">
                        <a:latin typeface="Times New Roman"/>
                        <a:ea typeface="新細明體"/>
                      </a:endParaRPr>
                    </a:p>
                  </a:txBody>
                  <a:tcPr marL="59411" marR="59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633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Times New Roman"/>
                          <a:ea typeface="標楷體"/>
                        </a:rPr>
                        <a:t>數理班群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59411" marR="59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標楷體"/>
                        </a:rPr>
                        <a:t>國學常識</a:t>
                      </a:r>
                      <a:r>
                        <a:rPr lang="en-US" sz="1200" kern="100">
                          <a:latin typeface="Times New Roman"/>
                          <a:ea typeface="標楷體"/>
                        </a:rPr>
                        <a:t> 1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標楷體"/>
                        </a:rPr>
                        <a:t>力學一</a:t>
                      </a:r>
                      <a:r>
                        <a:rPr lang="en-US" sz="1200" kern="100">
                          <a:latin typeface="Times New Roman"/>
                          <a:ea typeface="標楷體"/>
                        </a:rPr>
                        <a:t> 2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標楷體"/>
                        </a:rPr>
                        <a:t>物質與能量</a:t>
                      </a:r>
                      <a:r>
                        <a:rPr lang="en-US" sz="1200" kern="100">
                          <a:latin typeface="Times New Roman"/>
                          <a:ea typeface="標楷體"/>
                        </a:rPr>
                        <a:t> 2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59411" marR="59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標楷體"/>
                        </a:rPr>
                        <a:t>國學常識</a:t>
                      </a:r>
                      <a:r>
                        <a:rPr lang="en-US" sz="1200" kern="100">
                          <a:latin typeface="Times New Roman"/>
                          <a:ea typeface="標楷體"/>
                        </a:rPr>
                        <a:t>1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標楷體"/>
                        </a:rPr>
                        <a:t>力學二與熱學</a:t>
                      </a:r>
                      <a:r>
                        <a:rPr lang="en-US" sz="1200" kern="100">
                          <a:latin typeface="Times New Roman"/>
                          <a:ea typeface="標楷體"/>
                        </a:rPr>
                        <a:t> 2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標楷體"/>
                        </a:rPr>
                        <a:t>物質構造與反應速率</a:t>
                      </a:r>
                      <a:r>
                        <a:rPr lang="en-US" sz="1200" kern="100">
                          <a:latin typeface="Times New Roman"/>
                          <a:ea typeface="標楷體"/>
                        </a:rPr>
                        <a:t> 2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59411" marR="59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</a:rPr>
                        <a:t>語文表達與傳播應用</a:t>
                      </a: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 1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</a:rPr>
                        <a:t>英語聽講</a:t>
                      </a: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 1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</a:rPr>
                        <a:t>英文閱讀與寫作</a:t>
                      </a: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 1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</a:rPr>
                        <a:t>英文作文</a:t>
                      </a: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 1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</a:rPr>
                        <a:t>數學甲</a:t>
                      </a: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 4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</a:rPr>
                        <a:t>波動、光及聲音</a:t>
                      </a: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 2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</a:rPr>
                        <a:t>化學反應與平衡一</a:t>
                      </a: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 2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</a:rPr>
                        <a:t>生命的起源與植物體的構造與功能</a:t>
                      </a: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 2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</a:rPr>
                        <a:t>新媒體藝術</a:t>
                      </a: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1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</a:rPr>
                        <a:t>機藝人專題</a:t>
                      </a: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 2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</a:rPr>
                        <a:t>科技應用專題</a:t>
                      </a: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 (2)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59411" marR="59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Times New Roman"/>
                          <a:ea typeface="標楷體"/>
                        </a:rPr>
                        <a:t>語文表達與傳播應用</a:t>
                      </a:r>
                      <a:r>
                        <a:rPr lang="en-US" sz="1100" kern="100" dirty="0">
                          <a:latin typeface="Times New Roman"/>
                          <a:ea typeface="標楷體"/>
                        </a:rPr>
                        <a:t> 1</a:t>
                      </a:r>
                      <a:endParaRPr lang="zh-TW" sz="11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Times New Roman"/>
                          <a:ea typeface="標楷體"/>
                        </a:rPr>
                        <a:t>各類文學選讀</a:t>
                      </a:r>
                      <a:r>
                        <a:rPr lang="en-US" sz="1100" kern="100" dirty="0">
                          <a:latin typeface="Times New Roman"/>
                          <a:ea typeface="標楷體"/>
                        </a:rPr>
                        <a:t> 2</a:t>
                      </a:r>
                      <a:endParaRPr lang="zh-TW" sz="11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Times New Roman"/>
                          <a:ea typeface="標楷體"/>
                        </a:rPr>
                        <a:t>專題閱讀與研究</a:t>
                      </a:r>
                      <a:r>
                        <a:rPr lang="en-US" sz="1100" kern="100" dirty="0">
                          <a:latin typeface="Times New Roman"/>
                          <a:ea typeface="標楷體"/>
                        </a:rPr>
                        <a:t> 2</a:t>
                      </a:r>
                      <a:endParaRPr lang="zh-TW" sz="11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Times New Roman"/>
                          <a:ea typeface="標楷體"/>
                        </a:rPr>
                        <a:t>英語聽講</a:t>
                      </a:r>
                      <a:r>
                        <a:rPr lang="en-US" sz="1100" kern="100" dirty="0">
                          <a:latin typeface="Times New Roman"/>
                          <a:ea typeface="標楷體"/>
                        </a:rPr>
                        <a:t> 1</a:t>
                      </a:r>
                      <a:endParaRPr lang="zh-TW" sz="11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Times New Roman"/>
                          <a:ea typeface="標楷體"/>
                        </a:rPr>
                        <a:t>英文閱讀與寫作</a:t>
                      </a:r>
                      <a:r>
                        <a:rPr lang="en-US" sz="1100" kern="100" dirty="0">
                          <a:latin typeface="Times New Roman"/>
                          <a:ea typeface="標楷體"/>
                        </a:rPr>
                        <a:t> 1</a:t>
                      </a:r>
                      <a:endParaRPr lang="zh-TW" sz="11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Times New Roman"/>
                          <a:ea typeface="標楷體"/>
                        </a:rPr>
                        <a:t>英文作文</a:t>
                      </a:r>
                      <a:r>
                        <a:rPr lang="en-US" sz="1100" kern="100" dirty="0">
                          <a:latin typeface="Times New Roman"/>
                          <a:ea typeface="標楷體"/>
                        </a:rPr>
                        <a:t> 1</a:t>
                      </a:r>
                      <a:endParaRPr lang="zh-TW" sz="11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Times New Roman"/>
                          <a:ea typeface="標楷體"/>
                        </a:rPr>
                        <a:t>數學甲</a:t>
                      </a:r>
                      <a:r>
                        <a:rPr lang="en-US" sz="1100" kern="100" dirty="0">
                          <a:latin typeface="Times New Roman"/>
                          <a:ea typeface="標楷體"/>
                        </a:rPr>
                        <a:t> 4</a:t>
                      </a:r>
                      <a:endParaRPr lang="zh-TW" sz="11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Times New Roman"/>
                          <a:ea typeface="標楷體"/>
                        </a:rPr>
                        <a:t>電磁現象一</a:t>
                      </a:r>
                      <a:r>
                        <a:rPr lang="en-US" sz="1100" kern="100" dirty="0">
                          <a:latin typeface="Times New Roman"/>
                          <a:ea typeface="標楷體"/>
                        </a:rPr>
                        <a:t> 2</a:t>
                      </a:r>
                      <a:endParaRPr lang="zh-TW" sz="11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Times New Roman"/>
                          <a:ea typeface="標楷體"/>
                        </a:rPr>
                        <a:t>電磁現象二與量子現象</a:t>
                      </a:r>
                      <a:r>
                        <a:rPr lang="en-US" sz="1100" kern="100" dirty="0">
                          <a:latin typeface="Times New Roman"/>
                          <a:ea typeface="標楷體"/>
                        </a:rPr>
                        <a:t>2</a:t>
                      </a:r>
                      <a:endParaRPr lang="zh-TW" sz="11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Times New Roman"/>
                          <a:ea typeface="標楷體"/>
                        </a:rPr>
                        <a:t>化學反應與平衡二</a:t>
                      </a:r>
                      <a:r>
                        <a:rPr lang="en-US" sz="1100" kern="100" dirty="0">
                          <a:latin typeface="Times New Roman"/>
                          <a:ea typeface="標楷體"/>
                        </a:rPr>
                        <a:t> 2</a:t>
                      </a:r>
                      <a:endParaRPr lang="zh-TW" sz="11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Times New Roman"/>
                          <a:ea typeface="標楷體"/>
                        </a:rPr>
                        <a:t>有機化學與應用科技</a:t>
                      </a:r>
                      <a:r>
                        <a:rPr lang="en-US" sz="1100" kern="100" dirty="0">
                          <a:latin typeface="Times New Roman"/>
                          <a:ea typeface="標楷體"/>
                        </a:rPr>
                        <a:t> 2</a:t>
                      </a:r>
                      <a:endParaRPr lang="zh-TW" sz="11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Times New Roman"/>
                          <a:ea typeface="標楷體"/>
                        </a:rPr>
                        <a:t>動物體的構造與功能</a:t>
                      </a:r>
                      <a:r>
                        <a:rPr lang="en-US" sz="1100" kern="100" dirty="0">
                          <a:latin typeface="Times New Roman"/>
                          <a:ea typeface="標楷體"/>
                        </a:rPr>
                        <a:t> 2</a:t>
                      </a:r>
                      <a:endParaRPr lang="zh-TW" sz="11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Times New Roman"/>
                          <a:ea typeface="標楷體"/>
                        </a:rPr>
                        <a:t>生態演化及生物多樣性</a:t>
                      </a:r>
                      <a:r>
                        <a:rPr lang="en-US" sz="1100" kern="100" dirty="0">
                          <a:latin typeface="Times New Roman"/>
                          <a:ea typeface="標楷體"/>
                        </a:rPr>
                        <a:t>2</a:t>
                      </a:r>
                      <a:endParaRPr lang="zh-TW" sz="11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Times New Roman"/>
                          <a:ea typeface="標楷體"/>
                        </a:rPr>
                        <a:t>基本設計</a:t>
                      </a:r>
                      <a:r>
                        <a:rPr lang="en-US" sz="1100" kern="100" dirty="0">
                          <a:latin typeface="Times New Roman"/>
                          <a:ea typeface="標楷體"/>
                        </a:rPr>
                        <a:t> 1</a:t>
                      </a:r>
                      <a:endParaRPr lang="zh-TW" sz="1100" kern="100" dirty="0">
                        <a:latin typeface="Times New Roman"/>
                        <a:ea typeface="新細明體"/>
                      </a:endParaRPr>
                    </a:p>
                  </a:txBody>
                  <a:tcPr marL="59411" marR="594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0102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"/>
          <p:cNvSpPr txBox="1"/>
          <p:nvPr/>
        </p:nvSpPr>
        <p:spPr>
          <a:xfrm>
            <a:off x="3656856" y="2336462"/>
            <a:ext cx="216475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5400" b="1" i="0" u="none" strike="noStrike" kern="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entury Gothic"/>
              </a:rPr>
              <a:t>FOUR</a:t>
            </a:r>
            <a:endParaRPr kumimoji="1" lang="zh-CN" altLang="en-US" sz="5400" b="1" i="0" u="none" strike="noStrike" kern="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Century Gothic"/>
            </a:endParaRPr>
          </a:p>
        </p:txBody>
      </p:sp>
      <p:pic>
        <p:nvPicPr>
          <p:cNvPr id="6" name="Picture 5" descr="D:\107資料組\課程諮詢教師\手冊ppt\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" t="28646" r="71093" b="36406"/>
          <a:stretch/>
        </p:blipFill>
        <p:spPr bwMode="auto">
          <a:xfrm>
            <a:off x="5989685" y="1124744"/>
            <a:ext cx="2088232" cy="255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1568624" y="3509008"/>
            <a:ext cx="6992107" cy="1362075"/>
          </a:xfrm>
          <a:prstGeom prst="rect">
            <a:avLst/>
          </a:prstGeom>
        </p:spPr>
        <p:txBody>
          <a:bodyPr vert="horz" lIns="107275" tIns="53637" rIns="107275" bIns="53637" rtlCol="0" anchor="t">
            <a:noAutofit/>
          </a:bodyPr>
          <a:lstStyle>
            <a:lvl1pPr marL="0" algn="l" defTabSz="914377" rtl="0" eaLnBrk="1" latinLnBrk="0" hangingPunct="1">
              <a:spcBef>
                <a:spcPct val="0"/>
              </a:spcBef>
              <a:buNone/>
              <a:defRPr kumimoji="1" lang="zh-TW" altLang="en-US" sz="6000" b="1" kern="1200" dirty="0">
                <a:solidFill>
                  <a:srgbClr val="FFFF99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r>
              <a:rPr lang="zh-TW" altLang="en-US" dirty="0"/>
              <a:t>學習地圖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36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7667644" y="2786058"/>
            <a:ext cx="2071702" cy="1571636"/>
          </a:xfrm>
        </p:spPr>
        <p:txBody>
          <a:bodyPr/>
          <a:lstStyle/>
          <a:p>
            <a:pPr algn="ctr"/>
            <a:r>
              <a:rPr altLang="en-US" dirty="0" smtClean="0"/>
              <a:t>必修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zh-TW" sz="2400" dirty="0" smtClean="0"/>
              <a:t>122</a:t>
            </a:r>
            <a:r>
              <a:rPr sz="2400" dirty="0" smtClean="0"/>
              <a:t>學分</a:t>
            </a:r>
            <a:endParaRPr lang="zh-TW" altLang="en-US" sz="2400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666720" y="571480"/>
          <a:ext cx="6858047" cy="6072223"/>
        </p:xfrm>
        <a:graphic>
          <a:graphicData uri="http://schemas.openxmlformats.org/drawingml/2006/table">
            <a:tbl>
              <a:tblPr/>
              <a:tblGrid>
                <a:gridCol w="1388337"/>
                <a:gridCol w="1388337"/>
                <a:gridCol w="1388337"/>
                <a:gridCol w="448282"/>
                <a:gridCol w="448282"/>
                <a:gridCol w="449118"/>
                <a:gridCol w="449118"/>
                <a:gridCol w="449118"/>
                <a:gridCol w="449118"/>
              </a:tblGrid>
              <a:tr h="233547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Times New Roman"/>
                          <a:ea typeface="新細明體"/>
                        </a:rPr>
                        <a:t>類別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Times New Roman"/>
                          <a:ea typeface="新細明體"/>
                        </a:rPr>
                        <a:t>領域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Times New Roman"/>
                          <a:ea typeface="新細明體"/>
                        </a:rPr>
                        <a:t>科目名稱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latin typeface="Times New Roman"/>
                          <a:ea typeface="新細明體"/>
                        </a:rPr>
                        <a:t>第一學年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latin typeface="Times New Roman"/>
                          <a:ea typeface="新細明體"/>
                        </a:rPr>
                        <a:t>第二學年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latin typeface="Times New Roman"/>
                          <a:ea typeface="新細明體"/>
                        </a:rPr>
                        <a:t>第三學年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335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Times New Roman"/>
                          <a:ea typeface="新細明體"/>
                        </a:rPr>
                        <a:t>一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Times New Roman"/>
                          <a:ea typeface="新細明體"/>
                        </a:rPr>
                        <a:t>二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Times New Roman"/>
                          <a:ea typeface="新細明體"/>
                        </a:rPr>
                        <a:t>一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Times New Roman"/>
                          <a:ea typeface="新細明體"/>
                        </a:rPr>
                        <a:t>二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Times New Roman"/>
                          <a:ea typeface="新細明體"/>
                        </a:rPr>
                        <a:t>一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Times New Roman"/>
                          <a:ea typeface="新細明體"/>
                        </a:rPr>
                        <a:t>二</a:t>
                      </a:r>
                      <a:endParaRPr lang="zh-TW" sz="1600" kern="100" dirty="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33547">
                <a:tc rowSpan="2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</a:rPr>
                        <a:t>部訂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</a:rPr>
                        <a:t>必修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</a:rPr>
                        <a:t>語文領域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</a:rPr>
                        <a:t>國語文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4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4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4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4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4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9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35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</a:rPr>
                        <a:t>英語文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4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4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4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4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2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35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</a:rPr>
                        <a:t>數學領域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</a:rPr>
                        <a:t>數學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A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4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4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 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 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35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</a:rPr>
                        <a:t>數學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B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4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4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 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 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35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</a:rPr>
                        <a:t>社會領域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</a:rPr>
                        <a:t>歷史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2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2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2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 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 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35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</a:rPr>
                        <a:t>地理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2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2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2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 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 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35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</a:rPr>
                        <a:t>公民與社會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2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2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2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 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 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35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</a:rPr>
                        <a:t>自然領域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</a:rPr>
                        <a:t>物理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2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0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2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800" kern="10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  <a:endParaRPr lang="zh-TW" sz="1800" kern="100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 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 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35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</a:rPr>
                        <a:t>化學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2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800" kern="10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  <a:endParaRPr lang="zh-TW" sz="1800" kern="100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2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 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 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35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</a:rPr>
                        <a:t>生物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2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800" kern="10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(2)</a:t>
                      </a:r>
                      <a:endParaRPr lang="zh-TW" sz="1800" kern="100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(2)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 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 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35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</a:rPr>
                        <a:t>地球科學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2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(2)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</a:rPr>
                        <a:t>(2)</a:t>
                      </a:r>
                      <a:endParaRPr lang="zh-TW" sz="18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 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 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35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</a:rPr>
                        <a:t>藝術領域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</a:rPr>
                        <a:t>音樂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2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1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1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35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</a:rPr>
                        <a:t>美術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1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1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1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1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35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</a:rPr>
                        <a:t>藝術生活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2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35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</a:rPr>
                        <a:t>綜合活動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</a:rPr>
                        <a:t>領域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</a:rPr>
                        <a:t>生命教育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1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35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</a:rPr>
                        <a:t>生涯規劃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1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35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</a:rPr>
                        <a:t>家政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2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35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</a:rPr>
                        <a:t>科技領域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</a:rPr>
                        <a:t>生活科技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2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35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</a:rPr>
                        <a:t>資訊科技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2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35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</a:rPr>
                        <a:t>健康與體育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</a:rPr>
                        <a:t>領域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</a:rPr>
                        <a:t>健康與護理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1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1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35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</a:rPr>
                        <a:t>體育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2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2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2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2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2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2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35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</a:rPr>
                        <a:t>全民國防教育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2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709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Times New Roman"/>
                          <a:ea typeface="新細明體"/>
                        </a:rPr>
                        <a:t>校訂必修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</a:rPr>
                        <a:t>一帶一路專題研究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2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2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zh-TW" sz="1800" kern="100" dirty="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389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8048612" y="2214554"/>
            <a:ext cx="1857388" cy="2500330"/>
          </a:xfrm>
        </p:spPr>
        <p:txBody>
          <a:bodyPr/>
          <a:lstStyle/>
          <a:p>
            <a:pPr algn="ctr"/>
            <a:r>
              <a:rPr altLang="en-US" dirty="0" smtClean="0"/>
              <a:t>文史班群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altLang="en-US" dirty="0" smtClean="0"/>
              <a:t>選修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zh-TW" sz="2400" dirty="0" smtClean="0"/>
              <a:t>58</a:t>
            </a:r>
            <a:r>
              <a:rPr sz="2400" dirty="0" smtClean="0"/>
              <a:t>學分</a:t>
            </a:r>
            <a:endParaRPr lang="zh-TW" altLang="en-US" sz="2400" dirty="0"/>
          </a:p>
        </p:txBody>
      </p:sp>
      <p:graphicFrame>
        <p:nvGraphicFramePr>
          <p:cNvPr id="195" name="表格 194"/>
          <p:cNvGraphicFramePr>
            <a:graphicFrameLocks noGrp="1"/>
          </p:cNvGraphicFramePr>
          <p:nvPr/>
        </p:nvGraphicFramePr>
        <p:xfrm>
          <a:off x="523846" y="1371599"/>
          <a:ext cx="7523827" cy="4914920"/>
        </p:xfrm>
        <a:graphic>
          <a:graphicData uri="http://schemas.openxmlformats.org/drawingml/2006/table">
            <a:tbl>
              <a:tblPr/>
              <a:tblGrid>
                <a:gridCol w="806648"/>
                <a:gridCol w="1660383"/>
                <a:gridCol w="842156"/>
                <a:gridCol w="842928"/>
                <a:gridCol w="842928"/>
                <a:gridCol w="842928"/>
                <a:gridCol w="842928"/>
                <a:gridCol w="842928"/>
              </a:tblGrid>
              <a:tr h="273051"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年級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高一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高二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高三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305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類別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領域科目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上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上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上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163830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多元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選修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第二外語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通識性課程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專題探究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日語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韓語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德語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機器人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烘焙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五選一</a:t>
                      </a: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日語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韓語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德語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機器人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烘焙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五選一</a:t>
                      </a: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latin typeface="Calibri"/>
                          <a:ea typeface="新細明體"/>
                          <a:cs typeface="Times New Roman"/>
                        </a:rPr>
                        <a:t>國學專題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latin typeface="Calibri"/>
                          <a:ea typeface="新細明體"/>
                          <a:cs typeface="Times New Roman"/>
                        </a:rPr>
                        <a:t>西洋電影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latin typeface="Calibri"/>
                          <a:ea typeface="新細明體"/>
                          <a:cs typeface="Times New Roman"/>
                        </a:rPr>
                        <a:t>二選一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latin typeface="Calibri"/>
                          <a:ea typeface="新細明體"/>
                          <a:cs typeface="Times New Roman"/>
                        </a:rPr>
                        <a:t>國學專題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latin typeface="Calibri"/>
                          <a:ea typeface="新細明體"/>
                          <a:cs typeface="Times New Roman"/>
                        </a:rPr>
                        <a:t>應用英文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latin typeface="Calibri"/>
                          <a:ea typeface="新細明體"/>
                          <a:cs typeface="Times New Roman"/>
                        </a:rPr>
                        <a:t>二選一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218440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加深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加廣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選修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原班選修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英文</a:t>
                      </a: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地理</a:t>
                      </a: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地科</a:t>
                      </a: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英文</a:t>
                      </a: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歷史</a:t>
                      </a: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公民</a:t>
                      </a: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國文</a:t>
                      </a: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英文</a:t>
                      </a: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數學</a:t>
                      </a: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4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歷史</a:t>
                      </a: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地理</a:t>
                      </a: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公民</a:t>
                      </a: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藝術</a:t>
                      </a: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國文</a:t>
                      </a: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5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英文</a:t>
                      </a: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數學</a:t>
                      </a: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4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歷史</a:t>
                      </a: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地理</a:t>
                      </a: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公民</a:t>
                      </a: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藝術</a:t>
                      </a: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綜合</a:t>
                      </a: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4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46102"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補強性教學</a:t>
                      </a:r>
                      <a:r>
                        <a:rPr lang="en-US" sz="1000" kern="100">
                          <a:latin typeface="Calibri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1000" kern="100">
                          <a:latin typeface="Calibri"/>
                          <a:ea typeface="新細明體"/>
                          <a:cs typeface="Times New Roman"/>
                        </a:rPr>
                        <a:t>彈性學習不計學分</a:t>
                      </a:r>
                      <a:r>
                        <a:rPr lang="en-US" sz="1000" kern="100"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國文</a:t>
                      </a: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國文</a:t>
                      </a: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國文</a:t>
                      </a: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國文</a:t>
                      </a: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國文</a:t>
                      </a: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新細明體"/>
                          <a:cs typeface="Times New Roman"/>
                        </a:rPr>
                        <a:t>英文</a:t>
                      </a:r>
                      <a:r>
                        <a:rPr lang="en-US" sz="1200" kern="10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Calibri"/>
                          <a:ea typeface="新細明體"/>
                          <a:cs typeface="Times New Roman"/>
                        </a:rPr>
                        <a:t>國文</a:t>
                      </a: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Calibri"/>
                          <a:ea typeface="新細明體"/>
                          <a:cs typeface="Times New Roman"/>
                        </a:rPr>
                        <a:t>英文</a:t>
                      </a:r>
                      <a:r>
                        <a:rPr lang="en-US" sz="1200" kern="100" dirty="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389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8120050" y="2428868"/>
            <a:ext cx="1785950" cy="2786082"/>
          </a:xfrm>
        </p:spPr>
        <p:txBody>
          <a:bodyPr/>
          <a:lstStyle/>
          <a:p>
            <a:pPr algn="ctr"/>
            <a:r>
              <a:rPr altLang="en-US" dirty="0" smtClean="0"/>
              <a:t>數理班群選修</a:t>
            </a:r>
            <a:r>
              <a:rPr lang="en-US" altLang="zh-TW" sz="2400" dirty="0" smtClean="0"/>
              <a:t>58</a:t>
            </a:r>
            <a:r>
              <a:rPr sz="2400" dirty="0" smtClean="0"/>
              <a:t>學分</a:t>
            </a:r>
            <a:endParaRPr lang="zh-TW" altLang="en-US" sz="24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80970" y="1142984"/>
          <a:ext cx="7604132" cy="5429287"/>
        </p:xfrm>
        <a:graphic>
          <a:graphicData uri="http://schemas.openxmlformats.org/drawingml/2006/table">
            <a:tbl>
              <a:tblPr/>
              <a:tblGrid>
                <a:gridCol w="1506955"/>
                <a:gridCol w="1506955"/>
                <a:gridCol w="765037"/>
                <a:gridCol w="765037"/>
                <a:gridCol w="765037"/>
                <a:gridCol w="765037"/>
                <a:gridCol w="765037"/>
                <a:gridCol w="765037"/>
              </a:tblGrid>
              <a:tr h="271464"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年級</a:t>
                      </a: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高一</a:t>
                      </a: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高二</a:t>
                      </a: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高三</a:t>
                      </a: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146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類別</a:t>
                      </a: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領域科目</a:t>
                      </a: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上</a:t>
                      </a: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下</a:t>
                      </a: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上</a:t>
                      </a: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下</a:t>
                      </a: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上</a:t>
                      </a: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下</a:t>
                      </a: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1628786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多元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選修</a:t>
                      </a: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第二外語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專題探究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通識性課程</a:t>
                      </a: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日語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韓語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德語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機器人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烘焙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Calibri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五選一</a:t>
                      </a:r>
                      <a:r>
                        <a:rPr lang="en-US" sz="1100" kern="100"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日語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韓語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德語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機器人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烘焙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Calibri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五選一</a:t>
                      </a:r>
                      <a:r>
                        <a:rPr lang="en-US" sz="1100" kern="100"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latin typeface="Calibri"/>
                          <a:ea typeface="新細明體"/>
                          <a:cs typeface="Times New Roman"/>
                        </a:rPr>
                        <a:t>數學專題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54292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大學預修課程</a:t>
                      </a: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>
                          <a:latin typeface="Calibri"/>
                          <a:ea typeface="新細明體"/>
                          <a:cs typeface="Times New Roman"/>
                        </a:rPr>
                        <a:t>數學進階</a:t>
                      </a:r>
                      <a:r>
                        <a:rPr lang="en-US" sz="1000" kern="100"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217171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加深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加廣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選修</a:t>
                      </a: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原班選修</a:t>
                      </a: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國文</a:t>
                      </a:r>
                      <a:r>
                        <a:rPr lang="en-US" sz="1100" kern="10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物理</a:t>
                      </a:r>
                      <a:r>
                        <a:rPr lang="en-US" sz="1100" kern="100"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化學</a:t>
                      </a:r>
                      <a:r>
                        <a:rPr lang="en-US" sz="1100" kern="100"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國文</a:t>
                      </a:r>
                      <a:r>
                        <a:rPr lang="en-US" sz="1100" kern="10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物理</a:t>
                      </a:r>
                      <a:r>
                        <a:rPr lang="en-US" sz="1100" kern="100"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化學</a:t>
                      </a:r>
                      <a:r>
                        <a:rPr lang="en-US" sz="1100" kern="100"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國文</a:t>
                      </a:r>
                      <a:r>
                        <a:rPr lang="en-US" sz="1100" kern="10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英文</a:t>
                      </a:r>
                      <a:r>
                        <a:rPr lang="en-US" sz="1100" kern="100"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數學</a:t>
                      </a:r>
                      <a:r>
                        <a:rPr lang="en-US" sz="1100" kern="100">
                          <a:latin typeface="Calibri"/>
                          <a:ea typeface="新細明體"/>
                          <a:cs typeface="Times New Roman"/>
                        </a:rPr>
                        <a:t>4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物理</a:t>
                      </a:r>
                      <a:r>
                        <a:rPr lang="en-US" sz="1100" kern="100"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化學</a:t>
                      </a:r>
                      <a:r>
                        <a:rPr lang="en-US" sz="1100" kern="100"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生物</a:t>
                      </a:r>
                      <a:r>
                        <a:rPr lang="en-US" sz="1100" kern="100"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藝術</a:t>
                      </a:r>
                      <a:r>
                        <a:rPr lang="en-US" sz="1100" kern="10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科技</a:t>
                      </a:r>
                      <a:r>
                        <a:rPr lang="en-US" sz="1100" kern="100"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國文</a:t>
                      </a:r>
                      <a:r>
                        <a:rPr lang="en-US" sz="1100" kern="100">
                          <a:latin typeface="Calibri"/>
                          <a:ea typeface="新細明體"/>
                          <a:cs typeface="Times New Roman"/>
                        </a:rPr>
                        <a:t>5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英文</a:t>
                      </a:r>
                      <a:r>
                        <a:rPr lang="en-US" sz="1100" kern="100"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數學</a:t>
                      </a:r>
                      <a:r>
                        <a:rPr lang="en-US" sz="1100" kern="100">
                          <a:latin typeface="Calibri"/>
                          <a:ea typeface="新細明體"/>
                          <a:cs typeface="Times New Roman"/>
                        </a:rPr>
                        <a:t>4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物理</a:t>
                      </a:r>
                      <a:r>
                        <a:rPr lang="en-US" sz="1100" kern="100">
                          <a:latin typeface="Calibri"/>
                          <a:ea typeface="新細明體"/>
                          <a:cs typeface="Times New Roman"/>
                        </a:rPr>
                        <a:t>4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化學</a:t>
                      </a:r>
                      <a:r>
                        <a:rPr lang="en-US" sz="1100" kern="100">
                          <a:latin typeface="Calibri"/>
                          <a:ea typeface="新細明體"/>
                          <a:cs typeface="Times New Roman"/>
                        </a:rPr>
                        <a:t>4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生物</a:t>
                      </a:r>
                      <a:r>
                        <a:rPr lang="en-US" sz="1100" kern="100">
                          <a:latin typeface="Calibri"/>
                          <a:ea typeface="新細明體"/>
                          <a:cs typeface="Times New Roman"/>
                        </a:rPr>
                        <a:t>4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藝術</a:t>
                      </a:r>
                      <a:r>
                        <a:rPr lang="en-US" sz="1100" kern="10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42929"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補強性教學</a:t>
                      </a:r>
                      <a:r>
                        <a:rPr lang="en-US" sz="1000" kern="100">
                          <a:latin typeface="Calibri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1000" kern="100">
                          <a:latin typeface="Calibri"/>
                          <a:ea typeface="新細明體"/>
                          <a:cs typeface="Times New Roman"/>
                        </a:rPr>
                        <a:t>彈性學習不計學分</a:t>
                      </a:r>
                      <a:r>
                        <a:rPr lang="en-US" sz="1000" kern="100"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國文</a:t>
                      </a:r>
                      <a:r>
                        <a:rPr lang="en-US" sz="1100" kern="10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國文</a:t>
                      </a:r>
                      <a:r>
                        <a:rPr lang="en-US" sz="1100" kern="10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國文</a:t>
                      </a:r>
                      <a:r>
                        <a:rPr lang="en-US" sz="1100" kern="10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國文</a:t>
                      </a:r>
                      <a:r>
                        <a:rPr lang="en-US" sz="1100" kern="10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國文</a:t>
                      </a:r>
                      <a:r>
                        <a:rPr lang="en-US" sz="1100" kern="10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latin typeface="Calibri"/>
                          <a:ea typeface="新細明體"/>
                          <a:cs typeface="Times New Roman"/>
                        </a:rPr>
                        <a:t>英文</a:t>
                      </a:r>
                      <a:r>
                        <a:rPr lang="en-US" sz="1100" kern="10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Calibri"/>
                          <a:ea typeface="新細明體"/>
                          <a:cs typeface="Times New Roman"/>
                        </a:rPr>
                        <a:t>國文</a:t>
                      </a:r>
                      <a:r>
                        <a:rPr lang="en-US" sz="1100" kern="100" dirty="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Calibri"/>
                          <a:ea typeface="新細明體"/>
                          <a:cs typeface="Times New Roman"/>
                        </a:rPr>
                        <a:t>英文</a:t>
                      </a:r>
                      <a:r>
                        <a:rPr lang="en-US" sz="1100" kern="100" dirty="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711" marR="65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42643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"/>
          <p:cNvSpPr txBox="1"/>
          <p:nvPr/>
        </p:nvSpPr>
        <p:spPr>
          <a:xfrm>
            <a:off x="3656856" y="2336462"/>
            <a:ext cx="216475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entury Gothic"/>
              </a:rPr>
              <a:t>FIVE</a:t>
            </a:r>
            <a:endParaRPr kumimoji="1" lang="zh-CN" altLang="en-US" sz="5400" b="1" i="0" u="none" strike="noStrike" kern="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Century Gothic"/>
            </a:endParaRPr>
          </a:p>
        </p:txBody>
      </p:sp>
      <p:pic>
        <p:nvPicPr>
          <p:cNvPr id="6" name="Picture 7" descr="D:\107資料組\課程諮詢教師\手冊ppt\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079" t="27359" b="36320"/>
          <a:stretch/>
        </p:blipFill>
        <p:spPr bwMode="auto">
          <a:xfrm>
            <a:off x="5889104" y="1015524"/>
            <a:ext cx="2213717" cy="244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課程動起來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7782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校訂必修簡介</a:t>
            </a:r>
          </a:p>
        </p:txBody>
      </p:sp>
      <p:graphicFrame>
        <p:nvGraphicFramePr>
          <p:cNvPr id="3" name="內容版面配置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72617362"/>
              </p:ext>
            </p:extLst>
          </p:nvPr>
        </p:nvGraphicFramePr>
        <p:xfrm>
          <a:off x="488504" y="1628801"/>
          <a:ext cx="8856984" cy="4899605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23005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63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78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721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165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校訂必修</a:t>
                      </a:r>
                      <a:r>
                        <a:rPr lang="en-US" sz="28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—</a:t>
                      </a:r>
                      <a:r>
                        <a:rPr lang="zh-TW" altLang="en-US" sz="28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一帶一路</a:t>
                      </a:r>
                      <a:r>
                        <a:rPr lang="zh-TW" sz="28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專題</a:t>
                      </a:r>
                      <a:r>
                        <a:rPr lang="zh-TW" altLang="en-US" sz="28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研究</a:t>
                      </a:r>
                      <a:r>
                        <a:rPr lang="en-US" sz="28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</a:t>
                      </a:r>
                      <a:r>
                        <a:rPr lang="en-US" sz="2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2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2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</a:t>
                      </a:r>
                      <a:r>
                        <a:rPr lang="en-US" sz="2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4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條件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學分數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開課年級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開課學年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3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所有高</a:t>
                      </a:r>
                      <a:r>
                        <a:rPr lang="zh-TW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zh-TW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</a:t>
                      </a:r>
                      <a:endParaRPr lang="en-US" altLang="zh-TW" sz="2000" b="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皆</a:t>
                      </a:r>
                      <a:r>
                        <a:rPr lang="zh-TW" altLang="en-US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須</a:t>
                      </a:r>
                      <a:r>
                        <a:rPr lang="zh-TW" sz="2000" b="0" kern="10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修</a:t>
                      </a:r>
                      <a:r>
                        <a:rPr lang="zh-TW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習</a:t>
                      </a:r>
                      <a:endParaRPr lang="zh-TW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高二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一學年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兩學期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對應學生核心能力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多元探索、系統思考、溝通表達、創新應變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13224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專題製作</a:t>
                      </a:r>
                      <a:r>
                        <a:rPr lang="en-US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</a:t>
                      </a:r>
                      <a:r>
                        <a:rPr lang="en-US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)(</a:t>
                      </a:r>
                      <a:r>
                        <a:rPr lang="zh-TW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</a:t>
                      </a:r>
                      <a:r>
                        <a:rPr lang="en-US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</a:t>
                      </a:r>
                      <a:r>
                        <a:rPr lang="zh-TW" altLang="en-US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上海台校</a:t>
                      </a:r>
                      <a:r>
                        <a:rPr lang="zh-TW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校訂</a:t>
                      </a:r>
                      <a:r>
                        <a:rPr lang="zh-TW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必修課程，分別開設於高二上、下學期，所有學生皆須修讀，以整合高一所養成各領域素養，配合本課程，培養以下能力</a:t>
                      </a:r>
                      <a:r>
                        <a:rPr lang="en-US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endParaRPr lang="zh-TW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能運用閱讀與思考</a:t>
                      </a:r>
                      <a:r>
                        <a:rPr lang="zh-TW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策略，</a:t>
                      </a:r>
                      <a:r>
                        <a:rPr lang="zh-TW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理解文獻並書寫摘要，並從問題情境中，找出待解決且可被研究的問題。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學習基本研究法，構思研究計畫、找出自己想解決的問題</a:t>
                      </a:r>
                      <a:r>
                        <a:rPr lang="en-US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目標</a:t>
                      </a:r>
                      <a:r>
                        <a:rPr lang="en-US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，並能根據問題</a:t>
                      </a:r>
                      <a:r>
                        <a:rPr lang="en-US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目標</a:t>
                      </a:r>
                      <a:r>
                        <a:rPr lang="en-US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，規劃並撰寫執行計畫架構和內容。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能進行資料收集與分析，並撰寫專題製作報告。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能利用簡報與口語表達技能，將所製作的專題進行公開分享溝通。</a:t>
                      </a:r>
                      <a:endParaRPr lang="zh-TW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61699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467904" y="134554"/>
            <a:ext cx="7698060" cy="1143000"/>
          </a:xfrm>
        </p:spPr>
        <p:txBody>
          <a:bodyPr/>
          <a:lstStyle/>
          <a:p>
            <a:r>
              <a:rPr lang="zh-TW" altLang="en-US" dirty="0"/>
              <a:t>多元選修簡介</a:t>
            </a:r>
          </a:p>
        </p:txBody>
      </p:sp>
      <p:grpSp>
        <p:nvGrpSpPr>
          <p:cNvPr id="41" name="群組 40"/>
          <p:cNvGrpSpPr/>
          <p:nvPr/>
        </p:nvGrpSpPr>
        <p:grpSpPr>
          <a:xfrm>
            <a:off x="3570038" y="2704898"/>
            <a:ext cx="1949956" cy="1831959"/>
            <a:chOff x="2882897" y="536444"/>
            <a:chExt cx="2952328" cy="2952000"/>
          </a:xfrm>
        </p:grpSpPr>
        <p:sp>
          <p:nvSpPr>
            <p:cNvPr id="42" name="橢圓 41"/>
            <p:cNvSpPr/>
            <p:nvPr/>
          </p:nvSpPr>
          <p:spPr>
            <a:xfrm>
              <a:off x="2882897" y="536444"/>
              <a:ext cx="2952328" cy="29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95000"/>
                </a:schemeClr>
              </a:solidFill>
            </a:ln>
            <a:effectLst>
              <a:outerShdw blurRad="114300" dist="1143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3548432" y="1429935"/>
              <a:ext cx="1854404" cy="1041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高一</a:t>
              </a: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452406" y="1675571"/>
            <a:ext cx="8286808" cy="4491227"/>
            <a:chOff x="660652" y="1638395"/>
            <a:chExt cx="8286808" cy="4491227"/>
          </a:xfrm>
        </p:grpSpPr>
        <p:grpSp>
          <p:nvGrpSpPr>
            <p:cNvPr id="5" name="群組 4"/>
            <p:cNvGrpSpPr/>
            <p:nvPr/>
          </p:nvGrpSpPr>
          <p:grpSpPr>
            <a:xfrm rot="21071215">
              <a:off x="1713270" y="1638395"/>
              <a:ext cx="1790544" cy="1755650"/>
              <a:chOff x="602238" y="1802571"/>
              <a:chExt cx="1862453" cy="1690814"/>
            </a:xfrm>
          </p:grpSpPr>
          <p:sp>
            <p:nvSpPr>
              <p:cNvPr id="10" name="橢圓 9"/>
              <p:cNvSpPr/>
              <p:nvPr/>
            </p:nvSpPr>
            <p:spPr>
              <a:xfrm>
                <a:off x="602238" y="1802571"/>
                <a:ext cx="1862453" cy="1690814"/>
              </a:xfrm>
              <a:prstGeom prst="ellipse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" name="等腰三角形 10"/>
              <p:cNvSpPr/>
              <p:nvPr/>
            </p:nvSpPr>
            <p:spPr>
              <a:xfrm rot="375291">
                <a:off x="1961567" y="2982787"/>
                <a:ext cx="478242" cy="417053"/>
              </a:xfrm>
              <a:prstGeom prst="triangle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" name="橢圓 11"/>
              <p:cNvSpPr/>
              <p:nvPr/>
            </p:nvSpPr>
            <p:spPr>
              <a:xfrm>
                <a:off x="787132" y="2045568"/>
                <a:ext cx="1507869" cy="126521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 rot="19226505">
              <a:off x="2571887" y="4455262"/>
              <a:ext cx="1606817" cy="1419962"/>
              <a:chOff x="777780" y="3571419"/>
              <a:chExt cx="1671347" cy="1367523"/>
            </a:xfrm>
          </p:grpSpPr>
          <p:sp>
            <p:nvSpPr>
              <p:cNvPr id="17" name="橢圓 16"/>
              <p:cNvSpPr/>
              <p:nvPr/>
            </p:nvSpPr>
            <p:spPr>
              <a:xfrm>
                <a:off x="777780" y="3571419"/>
                <a:ext cx="1671347" cy="136752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8" name="等腰三角形 17"/>
              <p:cNvSpPr/>
              <p:nvPr/>
            </p:nvSpPr>
            <p:spPr>
              <a:xfrm rot="3223408">
                <a:off x="2082405" y="3774016"/>
                <a:ext cx="533369" cy="194430"/>
              </a:xfrm>
              <a:prstGeom prst="triangl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9" name="橢圓 18"/>
              <p:cNvSpPr/>
              <p:nvPr/>
            </p:nvSpPr>
            <p:spPr>
              <a:xfrm>
                <a:off x="1074630" y="3798102"/>
                <a:ext cx="1168161" cy="95299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21" name="群組 20"/>
            <p:cNvGrpSpPr/>
            <p:nvPr/>
          </p:nvGrpSpPr>
          <p:grpSpPr>
            <a:xfrm rot="16935501">
              <a:off x="6052953" y="1825180"/>
              <a:ext cx="2181985" cy="2339837"/>
              <a:chOff x="3363140" y="4793013"/>
              <a:chExt cx="2197893" cy="2326961"/>
            </a:xfrm>
          </p:grpSpPr>
          <p:sp>
            <p:nvSpPr>
              <p:cNvPr id="24" name="橢圓 23"/>
              <p:cNvSpPr/>
              <p:nvPr/>
            </p:nvSpPr>
            <p:spPr>
              <a:xfrm>
                <a:off x="3363140" y="4828761"/>
                <a:ext cx="2197893" cy="2291213"/>
              </a:xfrm>
              <a:prstGeom prst="ellipse">
                <a:avLst/>
              </a:prstGeom>
              <a:solidFill>
                <a:srgbClr val="0099FF"/>
              </a:solidFill>
              <a:ln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19749177">
                <a:off x="3661587" y="4793013"/>
                <a:ext cx="576064" cy="180020"/>
              </a:xfrm>
              <a:prstGeom prst="triangle">
                <a:avLst/>
              </a:prstGeom>
              <a:solidFill>
                <a:srgbClr val="00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6" name="橢圓 25"/>
              <p:cNvSpPr/>
              <p:nvPr/>
            </p:nvSpPr>
            <p:spPr>
              <a:xfrm>
                <a:off x="3564890" y="5076293"/>
                <a:ext cx="1607923" cy="161804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49" name="文字方塊 48"/>
            <p:cNvSpPr txBox="1"/>
            <p:nvPr/>
          </p:nvSpPr>
          <p:spPr>
            <a:xfrm>
              <a:off x="660652" y="3391824"/>
              <a:ext cx="24575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rgbClr val="99FF66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數位機器人</a:t>
              </a:r>
              <a:endParaRPr lang="en-US" altLang="zh-TW" sz="2800" b="1" dirty="0">
                <a:solidFill>
                  <a:srgbClr val="99FF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874966" y="5606402"/>
              <a:ext cx="20717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rgbClr val="7030A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烘焙實務</a:t>
              </a:r>
              <a:endParaRPr lang="zh-TW" altLang="en-US" sz="28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1" name="文字方塊 60"/>
            <p:cNvSpPr txBox="1"/>
            <p:nvPr/>
          </p:nvSpPr>
          <p:spPr>
            <a:xfrm>
              <a:off x="6732882" y="4177642"/>
              <a:ext cx="221457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初階日語</a:t>
              </a:r>
              <a:endParaRPr lang="en-US" altLang="zh-TW" sz="2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zh-TW" altLang="en-US" sz="2800" b="1" dirty="0" smtClean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初階韓語</a:t>
              </a:r>
              <a:endParaRPr lang="en-US" altLang="zh-TW" sz="2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zh-TW" altLang="en-US" sz="2800" b="1" dirty="0" smtClean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初階德語</a:t>
              </a:r>
              <a:endParaRPr lang="zh-TW" altLang="en-US" sz="2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6375692" y="2677444"/>
              <a:ext cx="13573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rgbClr val="00B0F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語</a:t>
              </a:r>
              <a:r>
                <a:rPr lang="zh-TW" altLang="en-US" sz="3200" b="1" dirty="0" smtClean="0">
                  <a:solidFill>
                    <a:srgbClr val="00B0F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 文</a:t>
              </a:r>
              <a:endParaRPr lang="zh-TW" altLang="en-US" sz="32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5" name="文字方塊 64"/>
            <p:cNvSpPr txBox="1"/>
            <p:nvPr/>
          </p:nvSpPr>
          <p:spPr>
            <a:xfrm>
              <a:off x="3018106" y="4820584"/>
              <a:ext cx="10565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rgbClr val="660066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生活</a:t>
              </a:r>
              <a:endParaRPr lang="zh-TW" altLang="en-US" sz="2800" b="1" dirty="0">
                <a:solidFill>
                  <a:srgbClr val="66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9" name="文字方塊 68"/>
            <p:cNvSpPr txBox="1"/>
            <p:nvPr/>
          </p:nvSpPr>
          <p:spPr>
            <a:xfrm>
              <a:off x="2232288" y="2034502"/>
              <a:ext cx="6561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rgbClr val="92D05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科  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25287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467904" y="134554"/>
            <a:ext cx="7698060" cy="1143000"/>
          </a:xfrm>
        </p:spPr>
        <p:txBody>
          <a:bodyPr/>
          <a:lstStyle/>
          <a:p>
            <a:r>
              <a:rPr lang="zh-TW" altLang="en-US" dirty="0"/>
              <a:t>多元選修簡介</a:t>
            </a:r>
          </a:p>
        </p:txBody>
      </p:sp>
      <p:grpSp>
        <p:nvGrpSpPr>
          <p:cNvPr id="41" name="群組 40"/>
          <p:cNvGrpSpPr/>
          <p:nvPr/>
        </p:nvGrpSpPr>
        <p:grpSpPr>
          <a:xfrm>
            <a:off x="3571200" y="2703600"/>
            <a:ext cx="1949956" cy="1831959"/>
            <a:chOff x="2882897" y="536444"/>
            <a:chExt cx="2952328" cy="2952000"/>
          </a:xfrm>
        </p:grpSpPr>
        <p:sp>
          <p:nvSpPr>
            <p:cNvPr id="42" name="橢圓 41"/>
            <p:cNvSpPr/>
            <p:nvPr/>
          </p:nvSpPr>
          <p:spPr>
            <a:xfrm>
              <a:off x="2882897" y="536444"/>
              <a:ext cx="2952328" cy="29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95000"/>
                </a:schemeClr>
              </a:solidFill>
            </a:ln>
            <a:effectLst>
              <a:outerShdw blurRad="114300" dist="1143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3548432" y="1429935"/>
              <a:ext cx="1854404" cy="1041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高三</a:t>
              </a: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1738290" y="1397161"/>
            <a:ext cx="7500990" cy="3901369"/>
            <a:chOff x="1738290" y="1397161"/>
            <a:chExt cx="7500990" cy="3901369"/>
          </a:xfrm>
        </p:grpSpPr>
        <p:grpSp>
          <p:nvGrpSpPr>
            <p:cNvPr id="63" name="群組 62"/>
            <p:cNvGrpSpPr/>
            <p:nvPr/>
          </p:nvGrpSpPr>
          <p:grpSpPr>
            <a:xfrm rot="4331485">
              <a:off x="1875461" y="3116337"/>
              <a:ext cx="1430406" cy="1631189"/>
              <a:chOff x="2362905" y="4832692"/>
              <a:chExt cx="1487852" cy="1570949"/>
            </a:xfrm>
          </p:grpSpPr>
          <p:sp>
            <p:nvSpPr>
              <p:cNvPr id="66" name="橢圓 65"/>
              <p:cNvSpPr/>
              <p:nvPr/>
            </p:nvSpPr>
            <p:spPr>
              <a:xfrm>
                <a:off x="2362905" y="5039602"/>
                <a:ext cx="1487852" cy="136403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7" name="等腰三角形 66"/>
              <p:cNvSpPr/>
              <p:nvPr/>
            </p:nvSpPr>
            <p:spPr>
              <a:xfrm rot="21136145">
                <a:off x="2639954" y="4832692"/>
                <a:ext cx="576064" cy="305457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8" name="橢圓 67"/>
              <p:cNvSpPr/>
              <p:nvPr/>
            </p:nvSpPr>
            <p:spPr>
              <a:xfrm>
                <a:off x="2654772" y="5172989"/>
                <a:ext cx="915567" cy="10284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70" name="群組 69"/>
            <p:cNvGrpSpPr/>
            <p:nvPr/>
          </p:nvGrpSpPr>
          <p:grpSpPr>
            <a:xfrm rot="7711737">
              <a:off x="3727343" y="1258342"/>
              <a:ext cx="1171664" cy="1449302"/>
              <a:chOff x="1631123" y="4003231"/>
              <a:chExt cx="1218719" cy="1395779"/>
            </a:xfrm>
          </p:grpSpPr>
          <p:sp>
            <p:nvSpPr>
              <p:cNvPr id="73" name="橢圓 72"/>
              <p:cNvSpPr/>
              <p:nvPr/>
            </p:nvSpPr>
            <p:spPr>
              <a:xfrm>
                <a:off x="1631123" y="4186797"/>
                <a:ext cx="1218719" cy="1212213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4" name="等腰三角形 73"/>
              <p:cNvSpPr/>
              <p:nvPr/>
            </p:nvSpPr>
            <p:spPr>
              <a:xfrm rot="21283929">
                <a:off x="1848589" y="4003231"/>
                <a:ext cx="576064" cy="278976"/>
              </a:xfrm>
              <a:prstGeom prst="triangl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5" name="橢圓 74"/>
              <p:cNvSpPr/>
              <p:nvPr/>
            </p:nvSpPr>
            <p:spPr>
              <a:xfrm>
                <a:off x="1874399" y="4359229"/>
                <a:ext cx="846545" cy="783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77" name="群組 76"/>
            <p:cNvGrpSpPr/>
            <p:nvPr/>
          </p:nvGrpSpPr>
          <p:grpSpPr>
            <a:xfrm rot="10395058">
              <a:off x="5759793" y="3027668"/>
              <a:ext cx="1392373" cy="1560123"/>
              <a:chOff x="927010" y="2271766"/>
              <a:chExt cx="1448292" cy="1502508"/>
            </a:xfrm>
          </p:grpSpPr>
          <p:sp>
            <p:nvSpPr>
              <p:cNvPr id="80" name="橢圓 79"/>
              <p:cNvSpPr/>
              <p:nvPr/>
            </p:nvSpPr>
            <p:spPr>
              <a:xfrm>
                <a:off x="927010" y="2271766"/>
                <a:ext cx="1387910" cy="1435102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1" name="等腰三角形 80"/>
              <p:cNvSpPr/>
              <p:nvPr/>
            </p:nvSpPr>
            <p:spPr>
              <a:xfrm rot="8585407">
                <a:off x="1799238" y="3504537"/>
                <a:ext cx="576064" cy="269737"/>
              </a:xfrm>
              <a:prstGeom prst="triangl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2" name="橢圓 81"/>
              <p:cNvSpPr/>
              <p:nvPr/>
            </p:nvSpPr>
            <p:spPr>
              <a:xfrm>
                <a:off x="1116589" y="2447386"/>
                <a:ext cx="938119" cy="95363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83" name="文字方塊 82"/>
            <p:cNvSpPr txBox="1"/>
            <p:nvPr/>
          </p:nvSpPr>
          <p:spPr>
            <a:xfrm>
              <a:off x="6953264" y="4357694"/>
              <a:ext cx="22860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008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數學專題</a:t>
              </a:r>
              <a:endParaRPr lang="en-US" altLang="zh-TW" sz="2000" b="1" dirty="0" smtClean="0">
                <a:solidFill>
                  <a:srgbClr val="008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zh-TW" altLang="en-US" sz="2000" b="1" dirty="0" smtClean="0">
                  <a:solidFill>
                    <a:srgbClr val="008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數學進階</a:t>
              </a:r>
              <a:r>
                <a:rPr lang="en-US" altLang="zh-TW" sz="1400" b="1" dirty="0" smtClean="0">
                  <a:solidFill>
                    <a:srgbClr val="008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</a:t>
              </a:r>
              <a:r>
                <a:rPr lang="zh-TW" altLang="en-US" sz="1400" b="1" dirty="0" smtClean="0">
                  <a:solidFill>
                    <a:srgbClr val="008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大學預修</a:t>
              </a:r>
              <a:r>
                <a:rPr lang="en-US" altLang="zh-TW" sz="1400" b="1" dirty="0" smtClean="0">
                  <a:solidFill>
                    <a:srgbClr val="008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)</a:t>
              </a:r>
              <a:endParaRPr lang="zh-TW" altLang="en-US" sz="1400" b="1" dirty="0">
                <a:solidFill>
                  <a:srgbClr val="008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84" name="文字方塊 83"/>
            <p:cNvSpPr txBox="1"/>
            <p:nvPr/>
          </p:nvSpPr>
          <p:spPr>
            <a:xfrm>
              <a:off x="5024438" y="1500174"/>
              <a:ext cx="30171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FF00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應用英文</a:t>
              </a:r>
              <a:endParaRPr lang="en-US" altLang="zh-TW" sz="2000" b="1" dirty="0" smtClean="0">
                <a:solidFill>
                  <a:srgbClr val="FF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zh-TW" altLang="en-US" sz="2000" b="1" dirty="0" smtClean="0">
                  <a:solidFill>
                    <a:srgbClr val="FF00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西洋電影文學</a:t>
              </a:r>
              <a:endParaRPr lang="zh-TW" altLang="en-US" sz="2000" b="1" dirty="0">
                <a:solidFill>
                  <a:srgbClr val="FF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85" name="文字方塊 84"/>
            <p:cNvSpPr txBox="1"/>
            <p:nvPr/>
          </p:nvSpPr>
          <p:spPr>
            <a:xfrm>
              <a:off x="1738290" y="4929198"/>
              <a:ext cx="1787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800" dirty="0" smtClean="0">
                  <a:solidFill>
                    <a:schemeClr val="accent6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國學專題</a:t>
              </a:r>
              <a:endParaRPr lang="en-US" altLang="zh-TW" sz="18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" name="文字方塊 1"/>
            <p:cNvSpPr txBox="1"/>
            <p:nvPr/>
          </p:nvSpPr>
          <p:spPr>
            <a:xfrm>
              <a:off x="2166918" y="3786190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國  文</a:t>
              </a:r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3881430" y="1857364"/>
              <a:ext cx="996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英  文</a:t>
              </a:r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6167446" y="3714752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數   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79579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5269612" y="-104737"/>
            <a:ext cx="4469059" cy="1253671"/>
            <a:chOff x="5238427" y="-21770"/>
            <a:chExt cx="4558381" cy="1416051"/>
          </a:xfrm>
        </p:grpSpPr>
        <p:grpSp>
          <p:nvGrpSpPr>
            <p:cNvPr id="25" name="组 8"/>
            <p:cNvGrpSpPr/>
            <p:nvPr/>
          </p:nvGrpSpPr>
          <p:grpSpPr>
            <a:xfrm>
              <a:off x="5750684" y="244211"/>
              <a:ext cx="4046124" cy="978977"/>
              <a:chOff x="3957557" y="1323684"/>
              <a:chExt cx="5294499" cy="1043320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3957557" y="1328692"/>
                <a:ext cx="4329586" cy="1038312"/>
              </a:xfrm>
              <a:prstGeom prst="rect">
                <a:avLst/>
              </a:prstGeom>
              <a:noFill/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宋体"/>
                  <a:cs typeface="+mn-cs"/>
                </a:endParaRPr>
              </a:p>
            </p:txBody>
          </p:sp>
          <p:sp>
            <p:nvSpPr>
              <p:cNvPr id="27" name="文本框 7"/>
              <p:cNvSpPr txBox="1"/>
              <p:nvPr/>
            </p:nvSpPr>
            <p:spPr>
              <a:xfrm>
                <a:off x="5210585" y="1323684"/>
                <a:ext cx="4041471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Microsoft YaHei" charset="0"/>
                    <a:ea typeface="Microsoft YaHei" charset="0"/>
                    <a:cs typeface="Microsoft YaHei" charset="0"/>
                  </a:rPr>
                  <a:t>目錄</a:t>
                </a:r>
                <a:endParaRPr kumimoji="1" lang="zh-CN" alt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icrosoft YaHei" charset="0"/>
                  <a:ea typeface="Microsoft YaHei" charset="0"/>
                  <a:cs typeface="Microsoft YaHei" charset="0"/>
                </a:endParaRPr>
              </a:p>
            </p:txBody>
          </p:sp>
        </p:grpSp>
        <p:grpSp>
          <p:nvGrpSpPr>
            <p:cNvPr id="28" name="组 9"/>
            <p:cNvGrpSpPr/>
            <p:nvPr/>
          </p:nvGrpSpPr>
          <p:grpSpPr>
            <a:xfrm rot="19416438">
              <a:off x="5238427" y="-21770"/>
              <a:ext cx="1024513" cy="1398348"/>
              <a:chOff x="3087349" y="2414413"/>
              <a:chExt cx="1024513" cy="1398348"/>
            </a:xfrm>
          </p:grpSpPr>
          <p:sp>
            <p:nvSpPr>
              <p:cNvPr id="29" name="椭圆 10"/>
              <p:cNvSpPr/>
              <p:nvPr/>
            </p:nvSpPr>
            <p:spPr>
              <a:xfrm>
                <a:off x="3758271" y="2705683"/>
                <a:ext cx="353591" cy="353591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宋体"/>
                  <a:cs typeface="+mn-cs"/>
                </a:endParaRPr>
              </a:p>
            </p:txBody>
          </p:sp>
          <p:sp>
            <p:nvSpPr>
              <p:cNvPr id="30" name="椭圆 11"/>
              <p:cNvSpPr/>
              <p:nvPr/>
            </p:nvSpPr>
            <p:spPr>
              <a:xfrm>
                <a:off x="3439319" y="2414413"/>
                <a:ext cx="291270" cy="291270"/>
              </a:xfrm>
              <a:prstGeom prst="ellipse">
                <a:avLst/>
              </a:prstGeom>
              <a:solidFill>
                <a:srgbClr val="DC214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宋体"/>
                  <a:cs typeface="+mn-cs"/>
                </a:endParaRPr>
              </a:p>
            </p:txBody>
          </p:sp>
          <p:sp>
            <p:nvSpPr>
              <p:cNvPr id="31" name="椭圆 12"/>
              <p:cNvSpPr/>
              <p:nvPr/>
            </p:nvSpPr>
            <p:spPr>
              <a:xfrm>
                <a:off x="3498535" y="3661908"/>
                <a:ext cx="150853" cy="150853"/>
              </a:xfrm>
              <a:prstGeom prst="ellipse">
                <a:avLst/>
              </a:prstGeom>
              <a:solidFill>
                <a:srgbClr val="71CAE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宋体"/>
                  <a:cs typeface="+mn-cs"/>
                </a:endParaRPr>
              </a:p>
            </p:txBody>
          </p:sp>
          <p:sp>
            <p:nvSpPr>
              <p:cNvPr id="32" name="椭圆 13"/>
              <p:cNvSpPr/>
              <p:nvPr/>
            </p:nvSpPr>
            <p:spPr>
              <a:xfrm>
                <a:off x="3087349" y="2866230"/>
                <a:ext cx="558631" cy="558631"/>
              </a:xfrm>
              <a:prstGeom prst="ellipse">
                <a:avLst/>
              </a:prstGeom>
              <a:solidFill>
                <a:srgbClr val="71CAE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宋体"/>
                  <a:cs typeface="+mn-cs"/>
                </a:endParaRPr>
              </a:p>
            </p:txBody>
          </p:sp>
        </p:grpSp>
        <p:grpSp>
          <p:nvGrpSpPr>
            <p:cNvPr id="33" name="组 14"/>
            <p:cNvGrpSpPr/>
            <p:nvPr/>
          </p:nvGrpSpPr>
          <p:grpSpPr>
            <a:xfrm rot="8798391">
              <a:off x="8276027" y="418254"/>
              <a:ext cx="1480992" cy="976027"/>
              <a:chOff x="7306290" y="4782053"/>
              <a:chExt cx="1480992" cy="976027"/>
            </a:xfrm>
          </p:grpSpPr>
          <p:sp>
            <p:nvSpPr>
              <p:cNvPr id="34" name="椭圆 15"/>
              <p:cNvSpPr/>
              <p:nvPr/>
            </p:nvSpPr>
            <p:spPr>
              <a:xfrm>
                <a:off x="7306290" y="5384416"/>
                <a:ext cx="373664" cy="3736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宋体"/>
                  <a:cs typeface="+mn-cs"/>
                </a:endParaRPr>
              </a:p>
            </p:txBody>
          </p:sp>
          <p:sp>
            <p:nvSpPr>
              <p:cNvPr id="35" name="椭圆 16"/>
              <p:cNvSpPr/>
              <p:nvPr/>
            </p:nvSpPr>
            <p:spPr>
              <a:xfrm>
                <a:off x="8392187" y="4942006"/>
                <a:ext cx="291270" cy="291270"/>
              </a:xfrm>
              <a:prstGeom prst="ellipse">
                <a:avLst/>
              </a:prstGeom>
              <a:solidFill>
                <a:srgbClr val="DC214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宋体"/>
                  <a:cs typeface="+mn-cs"/>
                </a:endParaRPr>
              </a:p>
            </p:txBody>
          </p:sp>
          <p:sp>
            <p:nvSpPr>
              <p:cNvPr id="36" name="椭圆 17"/>
              <p:cNvSpPr/>
              <p:nvPr/>
            </p:nvSpPr>
            <p:spPr>
              <a:xfrm>
                <a:off x="8636429" y="5304709"/>
                <a:ext cx="150853" cy="150853"/>
              </a:xfrm>
              <a:prstGeom prst="ellipse">
                <a:avLst/>
              </a:prstGeom>
              <a:solidFill>
                <a:srgbClr val="71CAE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宋体"/>
                  <a:cs typeface="+mn-cs"/>
                </a:endParaRPr>
              </a:p>
            </p:txBody>
          </p:sp>
          <p:sp>
            <p:nvSpPr>
              <p:cNvPr id="37" name="椭圆 18"/>
              <p:cNvSpPr/>
              <p:nvPr/>
            </p:nvSpPr>
            <p:spPr>
              <a:xfrm>
                <a:off x="7781397" y="4782053"/>
                <a:ext cx="351970" cy="351970"/>
              </a:xfrm>
              <a:prstGeom prst="ellipse">
                <a:avLst/>
              </a:prstGeom>
              <a:solidFill>
                <a:srgbClr val="71CAE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宋体"/>
                  <a:cs typeface="+mn-cs"/>
                </a:endParaRPr>
              </a:p>
            </p:txBody>
          </p:sp>
        </p:grpSp>
      </p:grpSp>
      <p:grpSp>
        <p:nvGrpSpPr>
          <p:cNvPr id="42" name="群組 41"/>
          <p:cNvGrpSpPr/>
          <p:nvPr/>
        </p:nvGrpSpPr>
        <p:grpSpPr>
          <a:xfrm>
            <a:off x="125672" y="1071330"/>
            <a:ext cx="2940243" cy="1008112"/>
            <a:chOff x="282665" y="1381700"/>
            <a:chExt cx="2940243" cy="1008112"/>
          </a:xfrm>
        </p:grpSpPr>
        <p:sp>
          <p:nvSpPr>
            <p:cNvPr id="39" name="圓角矩形 38"/>
            <p:cNvSpPr/>
            <p:nvPr/>
          </p:nvSpPr>
          <p:spPr>
            <a:xfrm>
              <a:off x="918652" y="1696144"/>
              <a:ext cx="2304256" cy="576064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kumimoji="1" lang="zh-TW" altLang="en-US" sz="2800" b="1" dirty="0">
                  <a:solidFill>
                    <a:schemeClr val="tx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我們的學校</a:t>
              </a:r>
              <a:endParaRPr kumimoji="1" lang="zh-CN" altLang="en-US" sz="2800" b="1" dirty="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pic>
          <p:nvPicPr>
            <p:cNvPr id="38" name="Picture 3" descr="D:\107資料組\課程諮詢教師\手冊ppt\7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7626" b="69261"/>
            <a:stretch/>
          </p:blipFill>
          <p:spPr bwMode="auto">
            <a:xfrm>
              <a:off x="282665" y="1381700"/>
              <a:ext cx="1061737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群組 39"/>
          <p:cNvGrpSpPr/>
          <p:nvPr/>
        </p:nvGrpSpPr>
        <p:grpSpPr>
          <a:xfrm>
            <a:off x="3227692" y="1260182"/>
            <a:ext cx="3082630" cy="842348"/>
            <a:chOff x="3354147" y="1546862"/>
            <a:chExt cx="3082630" cy="842348"/>
          </a:xfrm>
        </p:grpSpPr>
        <p:sp>
          <p:nvSpPr>
            <p:cNvPr id="41" name="圓角矩形 40"/>
            <p:cNvSpPr/>
            <p:nvPr/>
          </p:nvSpPr>
          <p:spPr>
            <a:xfrm>
              <a:off x="3983015" y="1695542"/>
              <a:ext cx="2453762" cy="576064"/>
            </a:xfrm>
            <a:prstGeom prst="roundRect">
              <a:avLst/>
            </a:prstGeom>
            <a:solidFill>
              <a:srgbClr val="FF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TW" altLang="en-US" sz="2800" b="1" dirty="0" smtClean="0">
                  <a:solidFill>
                    <a:schemeClr val="tx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選課</a:t>
              </a:r>
              <a:endParaRPr kumimoji="1" lang="en-US" altLang="zh-TW" sz="2800" b="1" dirty="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pic>
          <p:nvPicPr>
            <p:cNvPr id="3074" name="Picture 2" descr="D:\107資料組\課程諮詢教師\手冊ppt\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827" t="2991" r="35638" b="72661"/>
            <a:stretch/>
          </p:blipFill>
          <p:spPr bwMode="auto">
            <a:xfrm>
              <a:off x="3354147" y="1546862"/>
              <a:ext cx="1056391" cy="842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群組 42"/>
          <p:cNvGrpSpPr/>
          <p:nvPr/>
        </p:nvGrpSpPr>
        <p:grpSpPr>
          <a:xfrm>
            <a:off x="6766053" y="1210991"/>
            <a:ext cx="2739829" cy="1065881"/>
            <a:chOff x="6837917" y="1300185"/>
            <a:chExt cx="2739829" cy="1065881"/>
          </a:xfrm>
        </p:grpSpPr>
        <p:sp>
          <p:nvSpPr>
            <p:cNvPr id="46" name="圓角矩形 45"/>
            <p:cNvSpPr/>
            <p:nvPr/>
          </p:nvSpPr>
          <p:spPr>
            <a:xfrm>
              <a:off x="7513323" y="1679060"/>
              <a:ext cx="2064423" cy="52668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kumimoji="1" lang="zh-TW" altLang="en-US" sz="2800" b="1" dirty="0">
                  <a:solidFill>
                    <a:schemeClr val="tx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課程地圖</a:t>
              </a:r>
            </a:p>
          </p:txBody>
        </p:sp>
        <p:pic>
          <p:nvPicPr>
            <p:cNvPr id="3075" name="Picture 3" descr="D:\107資料組\課程諮詢教師\手冊ppt\3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6964" b="71675"/>
            <a:stretch/>
          </p:blipFill>
          <p:spPr bwMode="auto">
            <a:xfrm>
              <a:off x="6837917" y="1300185"/>
              <a:ext cx="1243137" cy="1065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群組 43"/>
          <p:cNvGrpSpPr/>
          <p:nvPr/>
        </p:nvGrpSpPr>
        <p:grpSpPr>
          <a:xfrm>
            <a:off x="156528" y="2836282"/>
            <a:ext cx="2869296" cy="1095023"/>
            <a:chOff x="281748" y="2881488"/>
            <a:chExt cx="2869296" cy="1095023"/>
          </a:xfrm>
        </p:grpSpPr>
        <p:sp>
          <p:nvSpPr>
            <p:cNvPr id="50" name="圓角矩形 49"/>
            <p:cNvSpPr/>
            <p:nvPr/>
          </p:nvSpPr>
          <p:spPr>
            <a:xfrm>
              <a:off x="846788" y="3140967"/>
              <a:ext cx="2304256" cy="5760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TW" altLang="en-US" sz="2800" b="1" dirty="0">
                  <a:solidFill>
                    <a:schemeClr val="tx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學習地圖</a:t>
              </a:r>
            </a:p>
          </p:txBody>
        </p:sp>
        <p:pic>
          <p:nvPicPr>
            <p:cNvPr id="3077" name="Picture 5" descr="D:\107資料組\課程諮詢教師\手冊ppt\8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7" t="28646" r="71093" b="36406"/>
            <a:stretch/>
          </p:blipFill>
          <p:spPr bwMode="auto">
            <a:xfrm>
              <a:off x="281748" y="2881488"/>
              <a:ext cx="893923" cy="1095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群組 46"/>
          <p:cNvGrpSpPr/>
          <p:nvPr/>
        </p:nvGrpSpPr>
        <p:grpSpPr>
          <a:xfrm>
            <a:off x="3227692" y="2641259"/>
            <a:ext cx="3069875" cy="1171458"/>
            <a:chOff x="3251277" y="2871524"/>
            <a:chExt cx="3069875" cy="1171458"/>
          </a:xfrm>
        </p:grpSpPr>
        <p:sp>
          <p:nvSpPr>
            <p:cNvPr id="54" name="圓角矩形 53"/>
            <p:cNvSpPr/>
            <p:nvPr/>
          </p:nvSpPr>
          <p:spPr>
            <a:xfrm>
              <a:off x="3911151" y="3169221"/>
              <a:ext cx="2410001" cy="57606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TW" altLang="en-US" sz="2800" b="1" dirty="0" smtClean="0">
                  <a:solidFill>
                    <a:schemeClr val="tx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課程簡介</a:t>
              </a:r>
              <a:endParaRPr kumimoji="1" lang="zh-TW" altLang="en-US" sz="2800" b="1" dirty="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pic>
          <p:nvPicPr>
            <p:cNvPr id="3078" name="Picture 6" descr="D:\107資料組\課程諮詢教師\手冊ppt\4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053" t="25743" r="32500" b="37128"/>
            <a:stretch/>
          </p:blipFill>
          <p:spPr bwMode="auto">
            <a:xfrm>
              <a:off x="3251277" y="2871524"/>
              <a:ext cx="1118402" cy="1171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群組 47"/>
          <p:cNvGrpSpPr/>
          <p:nvPr/>
        </p:nvGrpSpPr>
        <p:grpSpPr>
          <a:xfrm>
            <a:off x="6742304" y="2872717"/>
            <a:ext cx="3020464" cy="1296144"/>
            <a:chOff x="6776344" y="2756239"/>
            <a:chExt cx="2929184" cy="1296144"/>
          </a:xfrm>
        </p:grpSpPr>
        <p:sp>
          <p:nvSpPr>
            <p:cNvPr id="57" name="圓角矩形 56"/>
            <p:cNvSpPr/>
            <p:nvPr/>
          </p:nvSpPr>
          <p:spPr>
            <a:xfrm>
              <a:off x="7442120" y="3140967"/>
              <a:ext cx="2263408" cy="52668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kumimoji="1" lang="zh-TW" altLang="en-US" sz="2800" b="1" dirty="0">
                  <a:solidFill>
                    <a:schemeClr val="tx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課程動起來</a:t>
              </a:r>
            </a:p>
          </p:txBody>
        </p:sp>
        <p:pic>
          <p:nvPicPr>
            <p:cNvPr id="3079" name="Picture 7" descr="D:\107資料組\課程諮詢教師\手冊ppt\2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7079" t="27359" b="36320"/>
            <a:stretch/>
          </p:blipFill>
          <p:spPr bwMode="auto">
            <a:xfrm>
              <a:off x="6776344" y="2756239"/>
              <a:ext cx="1174831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" name="文字方塊 58"/>
          <p:cNvSpPr txBox="1"/>
          <p:nvPr/>
        </p:nvSpPr>
        <p:spPr>
          <a:xfrm>
            <a:off x="4196848" y="3490416"/>
            <a:ext cx="2056319" cy="178510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85744" indent="-285744">
              <a:lnSpc>
                <a:spcPts val="3300"/>
              </a:lnSpc>
              <a:buFont typeface="Wingdings" pitchFamily="2" charset="2"/>
              <a:buChar char="Ø"/>
            </a:pPr>
            <a:r>
              <a:rPr kumimoji="1" lang="zh-TW" altLang="en-US" sz="1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校訂必修課程</a:t>
            </a:r>
            <a:endParaRPr kumimoji="1" lang="en-US" altLang="zh-TW" sz="1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icrosoft YaHei" charset="0"/>
              <a:ea typeface="Microsoft YaHei" charset="0"/>
              <a:cs typeface="Microsoft YaHei" charset="0"/>
            </a:endParaRPr>
          </a:p>
          <a:p>
            <a:pPr marL="285744" indent="-285744">
              <a:lnSpc>
                <a:spcPts val="3300"/>
              </a:lnSpc>
              <a:buFont typeface="Wingdings" pitchFamily="2" charset="2"/>
              <a:buChar char="Ø"/>
            </a:pPr>
            <a:r>
              <a:rPr kumimoji="1" lang="zh-TW" altLang="en-US" sz="1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多元選修課程</a:t>
            </a:r>
            <a:endParaRPr kumimoji="1" lang="en-US" altLang="zh-TW" sz="1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icrosoft YaHei" charset="0"/>
              <a:ea typeface="Microsoft YaHei" charset="0"/>
              <a:cs typeface="Microsoft YaHei" charset="0"/>
            </a:endParaRPr>
          </a:p>
          <a:p>
            <a:pPr marL="285744" indent="-285744">
              <a:lnSpc>
                <a:spcPts val="3300"/>
              </a:lnSpc>
              <a:buFont typeface="Wingdings" pitchFamily="2" charset="2"/>
              <a:buChar char="Ø"/>
            </a:pPr>
            <a:r>
              <a:rPr kumimoji="1" lang="zh-TW" altLang="en-US" sz="1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加深加廣課程</a:t>
            </a:r>
            <a:endParaRPr kumimoji="1" lang="en-US" altLang="zh-TW" sz="1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icrosoft YaHei" charset="0"/>
              <a:ea typeface="Microsoft YaHei" charset="0"/>
              <a:cs typeface="Microsoft YaHei" charset="0"/>
            </a:endParaRPr>
          </a:p>
          <a:p>
            <a:pPr marL="285744" indent="-285744">
              <a:lnSpc>
                <a:spcPts val="3300"/>
              </a:lnSpc>
              <a:buFont typeface="Wingdings" pitchFamily="2" charset="2"/>
              <a:buChar char="Ø"/>
            </a:pPr>
            <a:endParaRPr kumimoji="1" lang="en-US" altLang="zh-TW" sz="1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4196848" y="1912378"/>
            <a:ext cx="2815867" cy="88177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zh-TW"/>
            </a:defPPr>
            <a:lvl1pPr marL="285744" indent="-285744">
              <a:lnSpc>
                <a:spcPts val="3300"/>
              </a:lnSpc>
              <a:buFont typeface="Wingdings" pitchFamily="2" charset="2"/>
              <a:buChar char="Ø"/>
              <a:defRPr kumimoji="1" sz="1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r>
              <a:rPr lang="zh-TW" altLang="en-US" dirty="0"/>
              <a:t>選課流程</a:t>
            </a:r>
            <a:endParaRPr lang="en-US" altLang="zh-TW" dirty="0"/>
          </a:p>
          <a:p>
            <a:r>
              <a:rPr lang="zh-TW" altLang="en-US" dirty="0"/>
              <a:t>課程諮詢輔導與流程</a:t>
            </a:r>
          </a:p>
        </p:txBody>
      </p:sp>
      <p:sp>
        <p:nvSpPr>
          <p:cNvPr id="61" name="文字方塊 60"/>
          <p:cNvSpPr txBox="1"/>
          <p:nvPr/>
        </p:nvSpPr>
        <p:spPr>
          <a:xfrm>
            <a:off x="1000086" y="5084653"/>
            <a:ext cx="2755801" cy="130497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85744" indent="-285744">
              <a:lnSpc>
                <a:spcPts val="3300"/>
              </a:lnSpc>
              <a:buFont typeface="Wingdings" pitchFamily="2" charset="2"/>
              <a:buChar char="Ø"/>
            </a:pPr>
            <a:r>
              <a:rPr kumimoji="1" lang="zh-TW" altLang="en-US" sz="1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我的人生我的抉擇</a:t>
            </a:r>
            <a:endParaRPr kumimoji="1" lang="en-US" altLang="zh-TW" sz="1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icrosoft YaHei" charset="0"/>
              <a:ea typeface="Microsoft YaHei" charset="0"/>
              <a:cs typeface="Microsoft YaHei" charset="0"/>
            </a:endParaRPr>
          </a:p>
          <a:p>
            <a:pPr marL="285744" indent="-285744">
              <a:lnSpc>
                <a:spcPts val="3300"/>
              </a:lnSpc>
              <a:buFont typeface="Wingdings" pitchFamily="2" charset="2"/>
              <a:buChar char="Ø"/>
            </a:pPr>
            <a:r>
              <a:rPr kumimoji="1" lang="zh-TW" altLang="en-US" sz="1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找方向</a:t>
            </a:r>
            <a:endParaRPr kumimoji="1" lang="en-US" altLang="zh-TW" sz="1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icrosoft YaHei" charset="0"/>
              <a:ea typeface="Microsoft YaHei" charset="0"/>
              <a:cs typeface="Microsoft YaHei" charset="0"/>
            </a:endParaRPr>
          </a:p>
          <a:p>
            <a:pPr marL="285744" indent="-285744">
              <a:lnSpc>
                <a:spcPts val="3300"/>
              </a:lnSpc>
              <a:buFont typeface="Wingdings" pitchFamily="2" charset="2"/>
              <a:buChar char="Ø"/>
            </a:pPr>
            <a:r>
              <a:rPr kumimoji="1" lang="zh-TW" altLang="en-US" sz="1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找未來</a:t>
            </a:r>
            <a:endParaRPr kumimoji="1" lang="en-US" altLang="zh-TW" sz="1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7473320" y="2276872"/>
            <a:ext cx="2703533" cy="51552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zh-TW"/>
            </a:defPPr>
            <a:lvl1pPr marL="285744" indent="-285744">
              <a:lnSpc>
                <a:spcPts val="3300"/>
              </a:lnSpc>
              <a:buFont typeface="Wingdings" pitchFamily="2" charset="2"/>
              <a:buChar char="Ø"/>
              <a:defRPr kumimoji="1" sz="1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r>
              <a:rPr lang="zh-TW" altLang="en-US" dirty="0" smtClean="0"/>
              <a:t>上海台校課程</a:t>
            </a:r>
            <a:r>
              <a:rPr lang="zh-TW" altLang="en-US" dirty="0"/>
              <a:t>地圖</a:t>
            </a:r>
            <a:endParaRPr lang="en-US" altLang="zh-TW" dirty="0"/>
          </a:p>
        </p:txBody>
      </p:sp>
      <p:sp>
        <p:nvSpPr>
          <p:cNvPr id="63" name="文字方塊 62"/>
          <p:cNvSpPr txBox="1"/>
          <p:nvPr/>
        </p:nvSpPr>
        <p:spPr>
          <a:xfrm>
            <a:off x="4268587" y="5482732"/>
            <a:ext cx="2538101" cy="130497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zh-TW"/>
            </a:defPPr>
            <a:lvl1pPr marL="285744" indent="-285744">
              <a:lnSpc>
                <a:spcPts val="3300"/>
              </a:lnSpc>
              <a:buFont typeface="Wingdings" pitchFamily="2" charset="2"/>
              <a:buChar char="Ø"/>
              <a:defRPr kumimoji="1" sz="1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r>
              <a:rPr lang="zh-TW" altLang="en-US" dirty="0"/>
              <a:t>學習歷程檔案</a:t>
            </a:r>
            <a:endParaRPr lang="en-US" altLang="zh-TW" dirty="0"/>
          </a:p>
          <a:p>
            <a:r>
              <a:rPr lang="zh-TW" altLang="en-US" dirty="0"/>
              <a:t>畢業規定</a:t>
            </a:r>
            <a:endParaRPr lang="en-US" altLang="zh-TW" dirty="0"/>
          </a:p>
          <a:p>
            <a:r>
              <a:rPr lang="zh-TW" altLang="en-US" dirty="0"/>
              <a:t>升學進路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130968" y="4282127"/>
            <a:ext cx="2905256" cy="833195"/>
            <a:chOff x="189512" y="5877272"/>
            <a:chExt cx="2905256" cy="833195"/>
          </a:xfrm>
        </p:grpSpPr>
        <p:sp>
          <p:nvSpPr>
            <p:cNvPr id="45" name="圓角矩形 44"/>
            <p:cNvSpPr/>
            <p:nvPr/>
          </p:nvSpPr>
          <p:spPr>
            <a:xfrm>
              <a:off x="790512" y="6005837"/>
              <a:ext cx="2304256" cy="576064"/>
            </a:xfrm>
            <a:prstGeom prst="roundRect">
              <a:avLst/>
            </a:prstGeom>
            <a:solidFill>
              <a:srgbClr val="CFFDF8"/>
            </a:solidFill>
            <a:ln>
              <a:solidFill>
                <a:srgbClr val="CEFE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kumimoji="1" lang="zh-TW" altLang="en-US" sz="2800" b="1" dirty="0">
                  <a:solidFill>
                    <a:schemeClr val="tx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生涯挖挖哇</a:t>
              </a:r>
            </a:p>
          </p:txBody>
        </p:sp>
        <p:pic>
          <p:nvPicPr>
            <p:cNvPr id="1026" name="Picture 2" descr="D:\107資料組\課程諮詢教師\手冊ppt\9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3800" r="66600" b="11000"/>
            <a:stretch/>
          </p:blipFill>
          <p:spPr bwMode="auto">
            <a:xfrm>
              <a:off x="189512" y="5877272"/>
              <a:ext cx="1104314" cy="833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群組 2"/>
          <p:cNvGrpSpPr/>
          <p:nvPr/>
        </p:nvGrpSpPr>
        <p:grpSpPr>
          <a:xfrm>
            <a:off x="3373045" y="4753405"/>
            <a:ext cx="2494821" cy="882127"/>
            <a:chOff x="3499831" y="5852805"/>
            <a:chExt cx="2494821" cy="882127"/>
          </a:xfrm>
        </p:grpSpPr>
        <p:sp>
          <p:nvSpPr>
            <p:cNvPr id="49" name="圓角矩形 48"/>
            <p:cNvSpPr/>
            <p:nvPr/>
          </p:nvSpPr>
          <p:spPr>
            <a:xfrm>
              <a:off x="4130808" y="6024805"/>
              <a:ext cx="1863844" cy="57606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kumimoji="1" lang="zh-TW" altLang="en-US" sz="2800" b="1" dirty="0" smtClean="0">
                  <a:solidFill>
                    <a:schemeClr val="tx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畢業條件</a:t>
              </a:r>
              <a:endParaRPr kumimoji="1" lang="zh-TW" altLang="en-US" sz="2800" b="1" dirty="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pic>
          <p:nvPicPr>
            <p:cNvPr id="1027" name="Picture 3" descr="D:\107資料組\課程諮詢教師\手冊ppt\5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879" t="61096" r="37835" b="13156"/>
            <a:stretch/>
          </p:blipFill>
          <p:spPr bwMode="auto">
            <a:xfrm>
              <a:off x="3499831" y="5852805"/>
              <a:ext cx="900539" cy="882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群組 3"/>
          <p:cNvGrpSpPr/>
          <p:nvPr/>
        </p:nvGrpSpPr>
        <p:grpSpPr>
          <a:xfrm>
            <a:off x="6806688" y="5589240"/>
            <a:ext cx="2931320" cy="852740"/>
            <a:chOff x="6605783" y="5441129"/>
            <a:chExt cx="2931320" cy="852740"/>
          </a:xfrm>
        </p:grpSpPr>
        <p:sp>
          <p:nvSpPr>
            <p:cNvPr id="51" name="圓角矩形 50"/>
            <p:cNvSpPr/>
            <p:nvPr/>
          </p:nvSpPr>
          <p:spPr>
            <a:xfrm>
              <a:off x="7232847" y="5599740"/>
              <a:ext cx="2304256" cy="576064"/>
            </a:xfrm>
            <a:prstGeom prst="roundRect">
              <a:avLst/>
            </a:prstGeom>
            <a:solidFill>
              <a:srgbClr val="CEFED0"/>
            </a:solidFill>
            <a:ln>
              <a:solidFill>
                <a:srgbClr val="CEFE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kumimoji="1" lang="zh-TW" altLang="en-US" sz="2800" b="1" dirty="0">
                  <a:solidFill>
                    <a:schemeClr val="tx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問答百寶箱</a:t>
              </a:r>
            </a:p>
          </p:txBody>
        </p:sp>
        <p:pic>
          <p:nvPicPr>
            <p:cNvPr id="1028" name="Picture 4" descr="D:\107資料組\課程諮詢教師\手冊ppt\1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7926" t="63812" b="12588"/>
            <a:stretch/>
          </p:blipFill>
          <p:spPr bwMode="auto">
            <a:xfrm>
              <a:off x="6605783" y="5441129"/>
              <a:ext cx="1158929" cy="852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矩形 4"/>
          <p:cNvSpPr/>
          <p:nvPr/>
        </p:nvSpPr>
        <p:spPr>
          <a:xfrm>
            <a:off x="7473320" y="3874319"/>
            <a:ext cx="27544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lvl="0" indent="-285744">
              <a:lnSpc>
                <a:spcPts val="3300"/>
              </a:lnSpc>
              <a:buFont typeface="Wingdings" pitchFamily="2" charset="2"/>
              <a:buChar char="Ø"/>
            </a:pPr>
            <a:r>
              <a:rPr kumimoji="1" lang="zh-TW" altLang="en-US" sz="1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探究與實作課程</a:t>
            </a:r>
            <a:endParaRPr kumimoji="1" lang="en-US" altLang="zh-TW" sz="1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icrosoft YaHei" charset="0"/>
              <a:ea typeface="Microsoft YaHei" charset="0"/>
              <a:cs typeface="Microsoft YaHei" charset="0"/>
            </a:endParaRPr>
          </a:p>
          <a:p>
            <a:pPr marL="285744" lvl="0" indent="-285744">
              <a:lnSpc>
                <a:spcPts val="3300"/>
              </a:lnSpc>
              <a:buFont typeface="Wingdings" pitchFamily="2" charset="2"/>
              <a:buChar char="Ø"/>
            </a:pPr>
            <a:r>
              <a:rPr kumimoji="1" lang="zh-TW" altLang="en-US" sz="1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彈性學習</a:t>
            </a:r>
            <a:endParaRPr kumimoji="1" lang="en-US" altLang="zh-TW" sz="1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icrosoft YaHei" charset="0"/>
              <a:ea typeface="Microsoft YaHei" charset="0"/>
              <a:cs typeface="Microsoft YaHei" charset="0"/>
            </a:endParaRPr>
          </a:p>
          <a:p>
            <a:pPr>
              <a:lnSpc>
                <a:spcPts val="3300"/>
              </a:lnSpc>
            </a:pPr>
            <a:r>
              <a:rPr kumimoji="1" lang="zh-TW" altLang="en-US" sz="11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新細明體"/>
                <a:ea typeface="新細明體"/>
                <a:cs typeface="Microsoft YaHei" charset="0"/>
              </a:rPr>
              <a:t>（</a:t>
            </a:r>
            <a:r>
              <a:rPr kumimoji="1" lang="zh-TW" altLang="en-US" sz="11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自主學習、充實補強、特色活動</a:t>
            </a:r>
            <a:r>
              <a:rPr kumimoji="1" lang="zh-TW" altLang="en-US" sz="11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新細明體"/>
                <a:ea typeface="新細明體"/>
                <a:cs typeface="Microsoft YaHei" charset="0"/>
              </a:rPr>
              <a:t>）</a:t>
            </a:r>
            <a:endParaRPr kumimoji="1" lang="en-US" altLang="zh-TW" sz="11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新細明體"/>
              <a:ea typeface="新細明體"/>
              <a:cs typeface="Microsoft YaHei" charset="0"/>
            </a:endParaRPr>
          </a:p>
          <a:p>
            <a:pPr marL="285750" indent="-285750">
              <a:lnSpc>
                <a:spcPts val="3300"/>
              </a:lnSpc>
              <a:buFont typeface="Wingdings" panose="05000000000000000000" pitchFamily="2" charset="2"/>
              <a:buChar char="Ø"/>
            </a:pPr>
            <a:r>
              <a:rPr kumimoji="1" lang="zh-TW" altLang="en-US" sz="1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團體活動課程</a:t>
            </a:r>
          </a:p>
        </p:txBody>
      </p:sp>
      <p:sp>
        <p:nvSpPr>
          <p:cNvPr id="52" name="文字方塊 51"/>
          <p:cNvSpPr txBox="1"/>
          <p:nvPr/>
        </p:nvSpPr>
        <p:spPr>
          <a:xfrm>
            <a:off x="1052354" y="3766603"/>
            <a:ext cx="2703533" cy="45858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zh-TW"/>
            </a:defPPr>
            <a:lvl1pPr marL="285744" indent="-285744">
              <a:lnSpc>
                <a:spcPts val="3300"/>
              </a:lnSpc>
              <a:buFont typeface="Wingdings" pitchFamily="2" charset="2"/>
              <a:buChar char="Ø"/>
              <a:defRPr kumimoji="1" sz="1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r>
              <a:rPr lang="zh-TW" altLang="en-US" dirty="0"/>
              <a:t>分年段分組課程</a:t>
            </a:r>
            <a:endParaRPr lang="en-US" altLang="zh-TW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1035614" y="2014747"/>
            <a:ext cx="1722672" cy="88177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zh-TW"/>
            </a:defPPr>
            <a:lvl1pPr marL="285744" indent="-285744">
              <a:lnSpc>
                <a:spcPts val="3300"/>
              </a:lnSpc>
              <a:buFont typeface="Wingdings" pitchFamily="2" charset="2"/>
              <a:buChar char="Ø"/>
              <a:defRPr kumimoji="1" sz="1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r>
              <a:rPr lang="zh-TW" altLang="en-US" dirty="0"/>
              <a:t>學校願景</a:t>
            </a:r>
            <a:endParaRPr lang="en-US" altLang="zh-TW" dirty="0"/>
          </a:p>
          <a:p>
            <a:r>
              <a:rPr lang="zh-TW" altLang="en-US" dirty="0"/>
              <a:t>學生圖像</a:t>
            </a:r>
          </a:p>
        </p:txBody>
      </p:sp>
    </p:spTree>
    <p:extLst>
      <p:ext uri="{BB962C8B-B14F-4D97-AF65-F5344CB8AC3E}">
        <p14:creationId xmlns:p14="http://schemas.microsoft.com/office/powerpoint/2010/main" xmlns="" val="3100940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加深加廣簡介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- </a:t>
            </a:r>
            <a:r>
              <a:rPr lang="zh-TW" altLang="en-US" sz="2800" dirty="0" smtClean="0"/>
              <a:t>以</a:t>
            </a:r>
            <a:r>
              <a:rPr altLang="en-US" sz="2800" dirty="0" smtClean="0">
                <a:solidFill>
                  <a:srgbClr val="FF0000"/>
                </a:solidFill>
              </a:rPr>
              <a:t>公民科探究與實作</a:t>
            </a:r>
            <a:r>
              <a:rPr lang="zh-TW" altLang="en-US" sz="2800" dirty="0" smtClean="0"/>
              <a:t>為</a:t>
            </a:r>
            <a:r>
              <a:rPr lang="zh-TW" altLang="en-US" sz="2800" dirty="0"/>
              <a:t>例</a:t>
            </a:r>
          </a:p>
        </p:txBody>
      </p:sp>
      <p:graphicFrame>
        <p:nvGraphicFramePr>
          <p:cNvPr id="2" name="內容版面配置區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15452863"/>
              </p:ext>
            </p:extLst>
          </p:nvPr>
        </p:nvGraphicFramePr>
        <p:xfrm>
          <a:off x="272481" y="1600200"/>
          <a:ext cx="9361039" cy="4761803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27215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08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31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554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9226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加深加廣選修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—</a:t>
                      </a:r>
                      <a:r>
                        <a:rPr lang="zh-TW" altLang="en-US" sz="24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地理與人文社會科學研究</a:t>
                      </a:r>
                      <a:endParaRPr lang="zh-TW" sz="24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3142" marR="63142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1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類型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3142" marR="631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學分數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3142" marR="631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開課年級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3142" marR="631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開課學年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3142" marR="6314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96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單科教學</a:t>
                      </a:r>
                      <a:r>
                        <a:rPr lang="en-US" altLang="zh-TW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/</a:t>
                      </a:r>
                      <a:r>
                        <a:rPr lang="zh-TW" altLang="en-US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社區實查</a:t>
                      </a:r>
                      <a:endParaRPr lang="zh-TW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3142" marR="631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3142" marR="631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高二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3142" marR="631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一學期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3142" marR="63142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1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對應學生核心能力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3142" marR="63142" marT="0" marB="0" anchor="ctr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多元探索、系統思考、自主管理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3142" marR="63142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4877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zh-TW" altLang="en-US" sz="2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能確實經歷研究過程，了解探究與實作的意義</a:t>
                      </a:r>
                      <a:r>
                        <a:rPr lang="en-US" sz="2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2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zh-TW" altLang="en-US" sz="2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能協同合作，適切運用媒體資訊，共同協力解決問題。</a:t>
                      </a:r>
                      <a:r>
                        <a:rPr lang="en-US" sz="2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2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zh-TW" altLang="en-US" sz="2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從生活周遭為出發點，學生要了解生活的學校環境，在配合公共政策下，有哪些地方需要改善，利用訪談多方蒐集資料後，能提出改善方案。並以影片方式呈現，宣達理念以增進公共利益。 </a:t>
                      </a:r>
                      <a:endParaRPr lang="en-US" altLang="zh-TW" sz="2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備註：因應</a:t>
                      </a:r>
                      <a:r>
                        <a:rPr lang="zh-TW" altLang="en-US" sz="2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上海地區自</a:t>
                      </a:r>
                      <a:r>
                        <a:rPr lang="en-US" sz="2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r>
                        <a:rPr lang="zh-TW" altLang="en-US" sz="2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sz="2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zh-TW" altLang="en-US" sz="2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sz="2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en-US" sz="2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日強制實施垃圾分類法條之規定</a:t>
                      </a:r>
                      <a:r>
                        <a:rPr lang="zh-TW" altLang="en-US" sz="2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，進行小組形式探究與實作研究，校園環境需如何進行改造，生活教育須如何落實執行，並進行成果分享，供學校參考使用。最後進行課程反思與回饋，作為未來課程實施修正調整之依據。</a:t>
                      </a:r>
                      <a:endParaRPr lang="zh-TW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3142" marR="63142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13536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加深加廣簡介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-</a:t>
            </a:r>
            <a:r>
              <a:rPr lang="zh-TW" altLang="en-US" sz="2800" dirty="0" smtClean="0"/>
              <a:t>以</a:t>
            </a:r>
            <a:r>
              <a:rPr altLang="en-US" sz="2800" dirty="0" smtClean="0">
                <a:solidFill>
                  <a:srgbClr val="FF0000"/>
                </a:solidFill>
              </a:rPr>
              <a:t>自然科探究與實作</a:t>
            </a:r>
            <a:r>
              <a:rPr lang="en-US" altLang="zh-TW" sz="2800" dirty="0" smtClean="0">
                <a:solidFill>
                  <a:srgbClr val="FF0000"/>
                </a:solidFill>
              </a:rPr>
              <a:t>B</a:t>
            </a:r>
            <a:r>
              <a:rPr lang="zh-TW" altLang="en-US" sz="2800" dirty="0" smtClean="0"/>
              <a:t>為</a:t>
            </a:r>
            <a:r>
              <a:rPr lang="zh-TW" altLang="en-US" sz="2800" dirty="0"/>
              <a:t>例</a:t>
            </a:r>
          </a:p>
        </p:txBody>
      </p:sp>
      <p:graphicFrame>
        <p:nvGraphicFramePr>
          <p:cNvPr id="4" name="內容版面配置區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70792278"/>
              </p:ext>
            </p:extLst>
          </p:nvPr>
        </p:nvGraphicFramePr>
        <p:xfrm>
          <a:off x="452406" y="1643050"/>
          <a:ext cx="8694320" cy="4891827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23773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88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56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924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299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加深加廣選修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—</a:t>
                      </a:r>
                      <a:r>
                        <a:rPr lang="zh-TW" altLang="en-US" sz="24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細胞與遺傳</a:t>
                      </a:r>
                      <a:endParaRPr lang="zh-TW" sz="24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類型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學分數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開課年級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開課學年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80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跨領域</a:t>
                      </a:r>
                      <a:r>
                        <a:rPr lang="en-US" sz="2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TW" altLang="en-US" sz="2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科目專題 </a:t>
                      </a:r>
                      <a:endParaRPr lang="en-US" altLang="zh-TW" sz="2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化學、生物</a:t>
                      </a:r>
                      <a:endParaRPr lang="zh-TW" altLang="en-US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</a:t>
                      </a: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zh-TW" alt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一學期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70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對應學生核心能力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多元探索、系統思考、自主管理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07635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本校利用</a:t>
                      </a:r>
                      <a:r>
                        <a:rPr lang="zh-TW" alt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上海地區之「西沙溼地」</a:t>
                      </a:r>
                      <a:r>
                        <a:rPr lang="zh-TW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進行融合跨科概念中涉及之現象或原理，開發本校的探究與實作課程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zh-TW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。此課程以水資源及生態各面向議題為主軸，進行基礎觀察訓練與探究。學生之學習目標包括：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zh-TW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能觀察了解生活中某些的化學與生物相互依存的關係。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zh-TW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能確實經歷研究過程，藉由解決問題的過程，體驗了解科學探究與實作的意義。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zh-TW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能培養學生自主行動、表達、溝通互動和實務參與之核心素養。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zh-TW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養成現象觀察之能力：透過引導及練習，讓學生學會如何有效觀察，進而對環境有更深的認知。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zh-TW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發展問題研擬的能力：能針對觀察到的現象，做出相對應的假設。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  <a:r>
                        <a:rPr lang="zh-TW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建構實驗設計的能力：能設計一連串正確的科學活動，扣合最初的問題與假設。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</a:t>
                      </a:r>
                      <a:r>
                        <a:rPr lang="zh-TW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深化論證建模的能力：能根據探究結果，提出可驗證的觀點。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 </a:t>
                      </a:r>
                      <a:r>
                        <a:rPr lang="zh-TW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勇於表達及分享：透過同儕對話與討論，進行探究歷程的修正，學生也能了解探究限制性概念。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 </a:t>
                      </a:r>
                      <a:r>
                        <a:rPr lang="zh-TW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培養公民科學的素養：讓學生了解生活即科學，能在面對公民議題時，提出具科學素養的論點。 </a:t>
                      </a:r>
                      <a:endParaRPr lang="zh-TW" altLang="en-US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278" marR="65278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3696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彈性學習</a:t>
            </a:r>
            <a:r>
              <a:rPr lang="en-US" altLang="zh-TW" dirty="0"/>
              <a:t>-</a:t>
            </a:r>
            <a:r>
              <a:rPr lang="zh-TW" altLang="en-US" dirty="0">
                <a:solidFill>
                  <a:srgbClr val="FFFF00"/>
                </a:solidFill>
              </a:rPr>
              <a:t>自主學習</a:t>
            </a:r>
          </a:p>
        </p:txBody>
      </p:sp>
      <p:cxnSp>
        <p:nvCxnSpPr>
          <p:cNvPr id="22" name="直接连接符 74"/>
          <p:cNvCxnSpPr/>
          <p:nvPr/>
        </p:nvCxnSpPr>
        <p:spPr>
          <a:xfrm>
            <a:off x="488504" y="2452064"/>
            <a:ext cx="9001000" cy="0"/>
          </a:xfrm>
          <a:prstGeom prst="line">
            <a:avLst/>
          </a:prstGeom>
          <a:ln w="1905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群組 41"/>
          <p:cNvGrpSpPr/>
          <p:nvPr/>
        </p:nvGrpSpPr>
        <p:grpSpPr>
          <a:xfrm>
            <a:off x="913497" y="2065439"/>
            <a:ext cx="1775102" cy="2270145"/>
            <a:chOff x="913497" y="2065439"/>
            <a:chExt cx="1775102" cy="2270145"/>
          </a:xfrm>
        </p:grpSpPr>
        <p:grpSp>
          <p:nvGrpSpPr>
            <p:cNvPr id="38" name="群組 37"/>
            <p:cNvGrpSpPr/>
            <p:nvPr/>
          </p:nvGrpSpPr>
          <p:grpSpPr>
            <a:xfrm>
              <a:off x="913497" y="2065439"/>
              <a:ext cx="1775102" cy="2270145"/>
              <a:chOff x="913497" y="2065439"/>
              <a:chExt cx="1775102" cy="2270145"/>
            </a:xfrm>
          </p:grpSpPr>
          <p:grpSp>
            <p:nvGrpSpPr>
              <p:cNvPr id="23" name="Group 4"/>
              <p:cNvGrpSpPr>
                <a:grpSpLocks noChangeAspect="1"/>
              </p:cNvGrpSpPr>
              <p:nvPr/>
            </p:nvGrpSpPr>
            <p:grpSpPr bwMode="auto">
              <a:xfrm>
                <a:off x="1280592" y="2065439"/>
                <a:ext cx="1124186" cy="1106342"/>
                <a:chOff x="3232" y="608"/>
                <a:chExt cx="1134" cy="1116"/>
              </a:xfrm>
            </p:grpSpPr>
            <p:sp>
              <p:nvSpPr>
                <p:cNvPr id="33" name="Freeform 5"/>
                <p:cNvSpPr>
                  <a:spLocks/>
                </p:cNvSpPr>
                <p:nvPr/>
              </p:nvSpPr>
              <p:spPr bwMode="auto">
                <a:xfrm>
                  <a:off x="3232" y="608"/>
                  <a:ext cx="1050" cy="1116"/>
                </a:xfrm>
                <a:custGeom>
                  <a:avLst/>
                  <a:gdLst>
                    <a:gd name="T0" fmla="*/ 60 w 442"/>
                    <a:gd name="T1" fmla="*/ 0 h 417"/>
                    <a:gd name="T2" fmla="*/ 0 w 442"/>
                    <a:gd name="T3" fmla="*/ 61 h 417"/>
                    <a:gd name="T4" fmla="*/ 0 w 442"/>
                    <a:gd name="T5" fmla="*/ 417 h 417"/>
                    <a:gd name="T6" fmla="*/ 363 w 442"/>
                    <a:gd name="T7" fmla="*/ 417 h 417"/>
                    <a:gd name="T8" fmla="*/ 365 w 442"/>
                    <a:gd name="T9" fmla="*/ 152 h 417"/>
                    <a:gd name="T10" fmla="*/ 368 w 442"/>
                    <a:gd name="T11" fmla="*/ 124 h 417"/>
                    <a:gd name="T12" fmla="*/ 369 w 442"/>
                    <a:gd name="T13" fmla="*/ 116 h 417"/>
                    <a:gd name="T14" fmla="*/ 372 w 442"/>
                    <a:gd name="T15" fmla="*/ 99 h 417"/>
                    <a:gd name="T16" fmla="*/ 374 w 442"/>
                    <a:gd name="T17" fmla="*/ 91 h 417"/>
                    <a:gd name="T18" fmla="*/ 377 w 442"/>
                    <a:gd name="T19" fmla="*/ 80 h 417"/>
                    <a:gd name="T20" fmla="*/ 381 w 442"/>
                    <a:gd name="T21" fmla="*/ 64 h 417"/>
                    <a:gd name="T22" fmla="*/ 382 w 442"/>
                    <a:gd name="T23" fmla="*/ 62 h 417"/>
                    <a:gd name="T24" fmla="*/ 389 w 442"/>
                    <a:gd name="T25" fmla="*/ 44 h 417"/>
                    <a:gd name="T26" fmla="*/ 394 w 442"/>
                    <a:gd name="T27" fmla="*/ 34 h 417"/>
                    <a:gd name="T28" fmla="*/ 399 w 442"/>
                    <a:gd name="T29" fmla="*/ 27 h 417"/>
                    <a:gd name="T30" fmla="*/ 405 w 442"/>
                    <a:gd name="T31" fmla="*/ 19 h 417"/>
                    <a:gd name="T32" fmla="*/ 410 w 442"/>
                    <a:gd name="T33" fmla="*/ 13 h 417"/>
                    <a:gd name="T34" fmla="*/ 416 w 442"/>
                    <a:gd name="T35" fmla="*/ 8 h 417"/>
                    <a:gd name="T36" fmla="*/ 422 w 442"/>
                    <a:gd name="T37" fmla="*/ 4 h 417"/>
                    <a:gd name="T38" fmla="*/ 429 w 442"/>
                    <a:gd name="T39" fmla="*/ 1 h 417"/>
                    <a:gd name="T40" fmla="*/ 442 w 442"/>
                    <a:gd name="T41" fmla="*/ 0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42" h="417">
                      <a:moveTo>
                        <a:pt x="60" y="0"/>
                      </a:moveTo>
                      <a:cubicBezTo>
                        <a:pt x="27" y="0"/>
                        <a:pt x="0" y="27"/>
                        <a:pt x="0" y="61"/>
                      </a:cubicBezTo>
                      <a:cubicBezTo>
                        <a:pt x="0" y="417"/>
                        <a:pt x="0" y="417"/>
                        <a:pt x="0" y="417"/>
                      </a:cubicBezTo>
                      <a:cubicBezTo>
                        <a:pt x="363" y="417"/>
                        <a:pt x="363" y="417"/>
                        <a:pt x="363" y="417"/>
                      </a:cubicBezTo>
                      <a:cubicBezTo>
                        <a:pt x="365" y="152"/>
                        <a:pt x="365" y="152"/>
                        <a:pt x="365" y="152"/>
                      </a:cubicBezTo>
                      <a:cubicBezTo>
                        <a:pt x="368" y="124"/>
                        <a:pt x="368" y="124"/>
                        <a:pt x="368" y="124"/>
                      </a:cubicBezTo>
                      <a:cubicBezTo>
                        <a:pt x="369" y="116"/>
                        <a:pt x="369" y="116"/>
                        <a:pt x="369" y="116"/>
                      </a:cubicBezTo>
                      <a:cubicBezTo>
                        <a:pt x="372" y="99"/>
                        <a:pt x="372" y="99"/>
                        <a:pt x="372" y="99"/>
                      </a:cubicBezTo>
                      <a:cubicBezTo>
                        <a:pt x="374" y="91"/>
                        <a:pt x="374" y="91"/>
                        <a:pt x="374" y="91"/>
                      </a:cubicBezTo>
                      <a:cubicBezTo>
                        <a:pt x="377" y="80"/>
                        <a:pt x="377" y="80"/>
                        <a:pt x="377" y="80"/>
                      </a:cubicBezTo>
                      <a:cubicBezTo>
                        <a:pt x="381" y="64"/>
                        <a:pt x="381" y="64"/>
                        <a:pt x="381" y="64"/>
                      </a:cubicBezTo>
                      <a:cubicBezTo>
                        <a:pt x="382" y="62"/>
                        <a:pt x="382" y="62"/>
                        <a:pt x="382" y="62"/>
                      </a:cubicBezTo>
                      <a:cubicBezTo>
                        <a:pt x="389" y="44"/>
                        <a:pt x="389" y="44"/>
                        <a:pt x="389" y="44"/>
                      </a:cubicBezTo>
                      <a:cubicBezTo>
                        <a:pt x="394" y="34"/>
                        <a:pt x="394" y="34"/>
                        <a:pt x="394" y="34"/>
                      </a:cubicBezTo>
                      <a:cubicBezTo>
                        <a:pt x="399" y="27"/>
                        <a:pt x="399" y="27"/>
                        <a:pt x="399" y="27"/>
                      </a:cubicBezTo>
                      <a:cubicBezTo>
                        <a:pt x="405" y="19"/>
                        <a:pt x="405" y="19"/>
                        <a:pt x="405" y="19"/>
                      </a:cubicBezTo>
                      <a:cubicBezTo>
                        <a:pt x="410" y="13"/>
                        <a:pt x="410" y="13"/>
                        <a:pt x="410" y="13"/>
                      </a:cubicBezTo>
                      <a:cubicBezTo>
                        <a:pt x="416" y="8"/>
                        <a:pt x="416" y="8"/>
                        <a:pt x="416" y="8"/>
                      </a:cubicBezTo>
                      <a:cubicBezTo>
                        <a:pt x="422" y="4"/>
                        <a:pt x="422" y="4"/>
                        <a:pt x="422" y="4"/>
                      </a:cubicBezTo>
                      <a:cubicBezTo>
                        <a:pt x="429" y="1"/>
                        <a:pt x="429" y="1"/>
                        <a:pt x="429" y="1"/>
                      </a:cubicBezTo>
                      <a:cubicBezTo>
                        <a:pt x="442" y="0"/>
                        <a:pt x="442" y="0"/>
                        <a:pt x="442" y="0"/>
                      </a:cubicBezTo>
                    </a:path>
                  </a:pathLst>
                </a:custGeom>
                <a:solidFill>
                  <a:srgbClr val="1CAE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108000" rIns="21600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altLang="zh-CN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01</a:t>
                  </a:r>
                </a:p>
              </p:txBody>
            </p:sp>
            <p:sp>
              <p:nvSpPr>
                <p:cNvPr id="34" name="Freeform 6"/>
                <p:cNvSpPr>
                  <a:spLocks/>
                </p:cNvSpPr>
                <p:nvPr/>
              </p:nvSpPr>
              <p:spPr bwMode="auto">
                <a:xfrm>
                  <a:off x="4094" y="608"/>
                  <a:ext cx="272" cy="390"/>
                </a:xfrm>
                <a:custGeom>
                  <a:avLst/>
                  <a:gdLst>
                    <a:gd name="T0" fmla="*/ 148 w 148"/>
                    <a:gd name="T1" fmla="*/ 185 h 212"/>
                    <a:gd name="T2" fmla="*/ 148 w 148"/>
                    <a:gd name="T3" fmla="*/ 212 h 212"/>
                    <a:gd name="T4" fmla="*/ 0 w 148"/>
                    <a:gd name="T5" fmla="*/ 212 h 212"/>
                    <a:gd name="T6" fmla="*/ 0 w 148"/>
                    <a:gd name="T7" fmla="*/ 212 h 212"/>
                    <a:gd name="T8" fmla="*/ 0 w 148"/>
                    <a:gd name="T9" fmla="*/ 185 h 212"/>
                    <a:gd name="T10" fmla="*/ 0 w 148"/>
                    <a:gd name="T11" fmla="*/ 185 h 212"/>
                    <a:gd name="T12" fmla="*/ 74 w 148"/>
                    <a:gd name="T13" fmla="*/ 0 h 212"/>
                    <a:gd name="T14" fmla="*/ 148 w 148"/>
                    <a:gd name="T15" fmla="*/ 185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8" h="212">
                      <a:moveTo>
                        <a:pt x="148" y="185"/>
                      </a:moveTo>
                      <a:cubicBezTo>
                        <a:pt x="148" y="212"/>
                        <a:pt x="148" y="212"/>
                        <a:pt x="148" y="212"/>
                      </a:cubicBezTo>
                      <a:cubicBezTo>
                        <a:pt x="0" y="212"/>
                        <a:pt x="0" y="212"/>
                        <a:pt x="0" y="212"/>
                      </a:cubicBezTo>
                      <a:cubicBezTo>
                        <a:pt x="0" y="212"/>
                        <a:pt x="0" y="212"/>
                        <a:pt x="0" y="212"/>
                      </a:cubicBezTo>
                      <a:cubicBezTo>
                        <a:pt x="0" y="185"/>
                        <a:pt x="0" y="185"/>
                        <a:pt x="0" y="185"/>
                      </a:cubicBezTo>
                      <a:cubicBezTo>
                        <a:pt x="0" y="185"/>
                        <a:pt x="0" y="185"/>
                        <a:pt x="0" y="185"/>
                      </a:cubicBezTo>
                      <a:cubicBezTo>
                        <a:pt x="1" y="83"/>
                        <a:pt x="34" y="0"/>
                        <a:pt x="74" y="0"/>
                      </a:cubicBezTo>
                      <a:cubicBezTo>
                        <a:pt x="115" y="0"/>
                        <a:pt x="148" y="83"/>
                        <a:pt x="148" y="185"/>
                      </a:cubicBezTo>
                      <a:close/>
                    </a:path>
                  </a:pathLst>
                </a:custGeom>
                <a:solidFill>
                  <a:srgbClr val="0E57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" name="文本框 58"/>
              <p:cNvSpPr txBox="1"/>
              <p:nvPr/>
            </p:nvSpPr>
            <p:spPr>
              <a:xfrm>
                <a:off x="913497" y="3319921"/>
                <a:ext cx="177510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TW" altLang="en-US" sz="20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學校</a:t>
                </a:r>
                <a:r>
                  <a:rPr lang="zh-TW" altLang="en-US" sz="2000" dirty="0">
                    <a:solidFill>
                      <a:srgbClr val="5A5B5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公告自主學習線上資源</a:t>
                </a:r>
                <a:endParaRPr lang="en-US" altLang="zh-CN" sz="2000" dirty="0">
                  <a:solidFill>
                    <a:srgbClr val="5A5B5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1334643" y="2540196"/>
              <a:ext cx="697627" cy="499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公告</a:t>
              </a:r>
              <a:endPara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3001277" y="2065439"/>
            <a:ext cx="1728000" cy="2270145"/>
            <a:chOff x="3001277" y="2065439"/>
            <a:chExt cx="1728000" cy="2270145"/>
          </a:xfrm>
        </p:grpSpPr>
        <p:grpSp>
          <p:nvGrpSpPr>
            <p:cNvPr id="24" name="Group 4"/>
            <p:cNvGrpSpPr>
              <a:grpSpLocks noChangeAspect="1"/>
            </p:cNvGrpSpPr>
            <p:nvPr/>
          </p:nvGrpSpPr>
          <p:grpSpPr bwMode="auto">
            <a:xfrm>
              <a:off x="3344821" y="2065439"/>
              <a:ext cx="1124186" cy="1106342"/>
              <a:chOff x="3232" y="608"/>
              <a:chExt cx="1134" cy="1116"/>
            </a:xfrm>
          </p:grpSpPr>
          <p:sp>
            <p:nvSpPr>
              <p:cNvPr id="31" name="Freeform 5"/>
              <p:cNvSpPr>
                <a:spLocks/>
              </p:cNvSpPr>
              <p:nvPr/>
            </p:nvSpPr>
            <p:spPr bwMode="auto">
              <a:xfrm>
                <a:off x="3232" y="608"/>
                <a:ext cx="1050" cy="1116"/>
              </a:xfrm>
              <a:custGeom>
                <a:avLst/>
                <a:gdLst>
                  <a:gd name="T0" fmla="*/ 60 w 442"/>
                  <a:gd name="T1" fmla="*/ 0 h 417"/>
                  <a:gd name="T2" fmla="*/ 0 w 442"/>
                  <a:gd name="T3" fmla="*/ 61 h 417"/>
                  <a:gd name="T4" fmla="*/ 0 w 442"/>
                  <a:gd name="T5" fmla="*/ 417 h 417"/>
                  <a:gd name="T6" fmla="*/ 363 w 442"/>
                  <a:gd name="T7" fmla="*/ 417 h 417"/>
                  <a:gd name="T8" fmla="*/ 365 w 442"/>
                  <a:gd name="T9" fmla="*/ 152 h 417"/>
                  <a:gd name="T10" fmla="*/ 368 w 442"/>
                  <a:gd name="T11" fmla="*/ 124 h 417"/>
                  <a:gd name="T12" fmla="*/ 369 w 442"/>
                  <a:gd name="T13" fmla="*/ 116 h 417"/>
                  <a:gd name="T14" fmla="*/ 372 w 442"/>
                  <a:gd name="T15" fmla="*/ 99 h 417"/>
                  <a:gd name="T16" fmla="*/ 374 w 442"/>
                  <a:gd name="T17" fmla="*/ 91 h 417"/>
                  <a:gd name="T18" fmla="*/ 377 w 442"/>
                  <a:gd name="T19" fmla="*/ 80 h 417"/>
                  <a:gd name="T20" fmla="*/ 381 w 442"/>
                  <a:gd name="T21" fmla="*/ 64 h 417"/>
                  <a:gd name="T22" fmla="*/ 382 w 442"/>
                  <a:gd name="T23" fmla="*/ 62 h 417"/>
                  <a:gd name="T24" fmla="*/ 389 w 442"/>
                  <a:gd name="T25" fmla="*/ 44 h 417"/>
                  <a:gd name="T26" fmla="*/ 394 w 442"/>
                  <a:gd name="T27" fmla="*/ 34 h 417"/>
                  <a:gd name="T28" fmla="*/ 399 w 442"/>
                  <a:gd name="T29" fmla="*/ 27 h 417"/>
                  <a:gd name="T30" fmla="*/ 405 w 442"/>
                  <a:gd name="T31" fmla="*/ 19 h 417"/>
                  <a:gd name="T32" fmla="*/ 410 w 442"/>
                  <a:gd name="T33" fmla="*/ 13 h 417"/>
                  <a:gd name="T34" fmla="*/ 416 w 442"/>
                  <a:gd name="T35" fmla="*/ 8 h 417"/>
                  <a:gd name="T36" fmla="*/ 422 w 442"/>
                  <a:gd name="T37" fmla="*/ 4 h 417"/>
                  <a:gd name="T38" fmla="*/ 429 w 442"/>
                  <a:gd name="T39" fmla="*/ 1 h 417"/>
                  <a:gd name="T40" fmla="*/ 442 w 442"/>
                  <a:gd name="T41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2" h="417">
                    <a:moveTo>
                      <a:pt x="60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363" y="417"/>
                      <a:pt x="363" y="417"/>
                      <a:pt x="363" y="417"/>
                    </a:cubicBezTo>
                    <a:cubicBezTo>
                      <a:pt x="365" y="152"/>
                      <a:pt x="365" y="152"/>
                      <a:pt x="365" y="152"/>
                    </a:cubicBezTo>
                    <a:cubicBezTo>
                      <a:pt x="368" y="124"/>
                      <a:pt x="368" y="124"/>
                      <a:pt x="368" y="124"/>
                    </a:cubicBezTo>
                    <a:cubicBezTo>
                      <a:pt x="369" y="116"/>
                      <a:pt x="369" y="116"/>
                      <a:pt x="369" y="116"/>
                    </a:cubicBezTo>
                    <a:cubicBezTo>
                      <a:pt x="372" y="99"/>
                      <a:pt x="372" y="99"/>
                      <a:pt x="372" y="99"/>
                    </a:cubicBezTo>
                    <a:cubicBezTo>
                      <a:pt x="374" y="91"/>
                      <a:pt x="374" y="91"/>
                      <a:pt x="374" y="91"/>
                    </a:cubicBezTo>
                    <a:cubicBezTo>
                      <a:pt x="377" y="80"/>
                      <a:pt x="377" y="80"/>
                      <a:pt x="377" y="80"/>
                    </a:cubicBezTo>
                    <a:cubicBezTo>
                      <a:pt x="381" y="64"/>
                      <a:pt x="381" y="64"/>
                      <a:pt x="381" y="64"/>
                    </a:cubicBezTo>
                    <a:cubicBezTo>
                      <a:pt x="382" y="62"/>
                      <a:pt x="382" y="62"/>
                      <a:pt x="382" y="62"/>
                    </a:cubicBezTo>
                    <a:cubicBezTo>
                      <a:pt x="389" y="44"/>
                      <a:pt x="389" y="44"/>
                      <a:pt x="389" y="44"/>
                    </a:cubicBezTo>
                    <a:cubicBezTo>
                      <a:pt x="394" y="34"/>
                      <a:pt x="394" y="34"/>
                      <a:pt x="394" y="34"/>
                    </a:cubicBezTo>
                    <a:cubicBezTo>
                      <a:pt x="399" y="27"/>
                      <a:pt x="399" y="27"/>
                      <a:pt x="399" y="27"/>
                    </a:cubicBezTo>
                    <a:cubicBezTo>
                      <a:pt x="405" y="19"/>
                      <a:pt x="405" y="19"/>
                      <a:pt x="405" y="19"/>
                    </a:cubicBezTo>
                    <a:cubicBezTo>
                      <a:pt x="410" y="13"/>
                      <a:pt x="410" y="13"/>
                      <a:pt x="410" y="13"/>
                    </a:cubicBezTo>
                    <a:cubicBezTo>
                      <a:pt x="416" y="8"/>
                      <a:pt x="416" y="8"/>
                      <a:pt x="416" y="8"/>
                    </a:cubicBezTo>
                    <a:cubicBezTo>
                      <a:pt x="422" y="4"/>
                      <a:pt x="422" y="4"/>
                      <a:pt x="422" y="4"/>
                    </a:cubicBezTo>
                    <a:cubicBezTo>
                      <a:pt x="429" y="1"/>
                      <a:pt x="429" y="1"/>
                      <a:pt x="429" y="1"/>
                    </a:cubicBezTo>
                    <a:cubicBezTo>
                      <a:pt x="442" y="0"/>
                      <a:pt x="442" y="0"/>
                      <a:pt x="442" y="0"/>
                    </a:cubicBezTo>
                  </a:path>
                </a:pathLst>
              </a:custGeom>
              <a:solidFill>
                <a:srgbClr val="ACC5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108000" rIns="21600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 6"/>
              <p:cNvSpPr>
                <a:spLocks/>
              </p:cNvSpPr>
              <p:nvPr/>
            </p:nvSpPr>
            <p:spPr bwMode="auto">
              <a:xfrm>
                <a:off x="4094" y="608"/>
                <a:ext cx="272" cy="390"/>
              </a:xfrm>
              <a:custGeom>
                <a:avLst/>
                <a:gdLst>
                  <a:gd name="T0" fmla="*/ 148 w 148"/>
                  <a:gd name="T1" fmla="*/ 185 h 212"/>
                  <a:gd name="T2" fmla="*/ 148 w 148"/>
                  <a:gd name="T3" fmla="*/ 212 h 212"/>
                  <a:gd name="T4" fmla="*/ 0 w 148"/>
                  <a:gd name="T5" fmla="*/ 212 h 212"/>
                  <a:gd name="T6" fmla="*/ 0 w 148"/>
                  <a:gd name="T7" fmla="*/ 212 h 212"/>
                  <a:gd name="T8" fmla="*/ 0 w 148"/>
                  <a:gd name="T9" fmla="*/ 185 h 212"/>
                  <a:gd name="T10" fmla="*/ 0 w 148"/>
                  <a:gd name="T11" fmla="*/ 185 h 212"/>
                  <a:gd name="T12" fmla="*/ 74 w 148"/>
                  <a:gd name="T13" fmla="*/ 0 h 212"/>
                  <a:gd name="T14" fmla="*/ 148 w 148"/>
                  <a:gd name="T15" fmla="*/ 185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" h="212">
                    <a:moveTo>
                      <a:pt x="148" y="185"/>
                    </a:moveTo>
                    <a:cubicBezTo>
                      <a:pt x="148" y="212"/>
                      <a:pt x="148" y="212"/>
                      <a:pt x="148" y="212"/>
                    </a:cubicBezTo>
                    <a:cubicBezTo>
                      <a:pt x="0" y="212"/>
                      <a:pt x="0" y="212"/>
                      <a:pt x="0" y="212"/>
                    </a:cubicBezTo>
                    <a:cubicBezTo>
                      <a:pt x="0" y="212"/>
                      <a:pt x="0" y="212"/>
                      <a:pt x="0" y="212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1" y="83"/>
                      <a:pt x="34" y="0"/>
                      <a:pt x="74" y="0"/>
                    </a:cubicBezTo>
                    <a:cubicBezTo>
                      <a:pt x="115" y="0"/>
                      <a:pt x="148" y="83"/>
                      <a:pt x="148" y="185"/>
                    </a:cubicBezTo>
                    <a:close/>
                  </a:path>
                </a:pathLst>
              </a:custGeom>
              <a:solidFill>
                <a:srgbClr val="5B6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" name="文本框 59"/>
            <p:cNvSpPr txBox="1"/>
            <p:nvPr/>
          </p:nvSpPr>
          <p:spPr>
            <a:xfrm>
              <a:off x="3001277" y="3319921"/>
              <a:ext cx="1728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0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學生</a:t>
              </a:r>
              <a:r>
                <a:rPr lang="zh-TW" altLang="en-US" sz="2000" dirty="0">
                  <a:solidFill>
                    <a:srgbClr val="5A5B5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提出書面自主學習計畫</a:t>
              </a:r>
              <a:endParaRPr lang="en-US" altLang="zh-CN" sz="2000" dirty="0">
                <a:solidFill>
                  <a:srgbClr val="5A5B5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344821" y="2525450"/>
              <a:ext cx="954107" cy="499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提計畫</a:t>
              </a:r>
              <a:endPara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5065506" y="2065439"/>
            <a:ext cx="1728000" cy="2731808"/>
            <a:chOff x="5065506" y="2065439"/>
            <a:chExt cx="1728000" cy="2731808"/>
          </a:xfrm>
        </p:grpSpPr>
        <p:grpSp>
          <p:nvGrpSpPr>
            <p:cNvPr id="25" name="Group 4"/>
            <p:cNvGrpSpPr>
              <a:grpSpLocks noChangeAspect="1"/>
            </p:cNvGrpSpPr>
            <p:nvPr/>
          </p:nvGrpSpPr>
          <p:grpSpPr bwMode="auto">
            <a:xfrm>
              <a:off x="5409050" y="2065439"/>
              <a:ext cx="1124186" cy="1106342"/>
              <a:chOff x="3232" y="608"/>
              <a:chExt cx="1134" cy="1116"/>
            </a:xfrm>
          </p:grpSpPr>
          <p:sp>
            <p:nvSpPr>
              <p:cNvPr id="29" name="Freeform 5"/>
              <p:cNvSpPr>
                <a:spLocks/>
              </p:cNvSpPr>
              <p:nvPr/>
            </p:nvSpPr>
            <p:spPr bwMode="auto">
              <a:xfrm>
                <a:off x="3232" y="608"/>
                <a:ext cx="1050" cy="1116"/>
              </a:xfrm>
              <a:custGeom>
                <a:avLst/>
                <a:gdLst>
                  <a:gd name="T0" fmla="*/ 60 w 442"/>
                  <a:gd name="T1" fmla="*/ 0 h 417"/>
                  <a:gd name="T2" fmla="*/ 0 w 442"/>
                  <a:gd name="T3" fmla="*/ 61 h 417"/>
                  <a:gd name="T4" fmla="*/ 0 w 442"/>
                  <a:gd name="T5" fmla="*/ 417 h 417"/>
                  <a:gd name="T6" fmla="*/ 363 w 442"/>
                  <a:gd name="T7" fmla="*/ 417 h 417"/>
                  <a:gd name="T8" fmla="*/ 365 w 442"/>
                  <a:gd name="T9" fmla="*/ 152 h 417"/>
                  <a:gd name="T10" fmla="*/ 368 w 442"/>
                  <a:gd name="T11" fmla="*/ 124 h 417"/>
                  <a:gd name="T12" fmla="*/ 369 w 442"/>
                  <a:gd name="T13" fmla="*/ 116 h 417"/>
                  <a:gd name="T14" fmla="*/ 372 w 442"/>
                  <a:gd name="T15" fmla="*/ 99 h 417"/>
                  <a:gd name="T16" fmla="*/ 374 w 442"/>
                  <a:gd name="T17" fmla="*/ 91 h 417"/>
                  <a:gd name="T18" fmla="*/ 377 w 442"/>
                  <a:gd name="T19" fmla="*/ 80 h 417"/>
                  <a:gd name="T20" fmla="*/ 381 w 442"/>
                  <a:gd name="T21" fmla="*/ 64 h 417"/>
                  <a:gd name="T22" fmla="*/ 382 w 442"/>
                  <a:gd name="T23" fmla="*/ 62 h 417"/>
                  <a:gd name="T24" fmla="*/ 389 w 442"/>
                  <a:gd name="T25" fmla="*/ 44 h 417"/>
                  <a:gd name="T26" fmla="*/ 394 w 442"/>
                  <a:gd name="T27" fmla="*/ 34 h 417"/>
                  <a:gd name="T28" fmla="*/ 399 w 442"/>
                  <a:gd name="T29" fmla="*/ 27 h 417"/>
                  <a:gd name="T30" fmla="*/ 405 w 442"/>
                  <a:gd name="T31" fmla="*/ 19 h 417"/>
                  <a:gd name="T32" fmla="*/ 410 w 442"/>
                  <a:gd name="T33" fmla="*/ 13 h 417"/>
                  <a:gd name="T34" fmla="*/ 416 w 442"/>
                  <a:gd name="T35" fmla="*/ 8 h 417"/>
                  <a:gd name="T36" fmla="*/ 422 w 442"/>
                  <a:gd name="T37" fmla="*/ 4 h 417"/>
                  <a:gd name="T38" fmla="*/ 429 w 442"/>
                  <a:gd name="T39" fmla="*/ 1 h 417"/>
                  <a:gd name="T40" fmla="*/ 442 w 442"/>
                  <a:gd name="T41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2" h="417">
                    <a:moveTo>
                      <a:pt x="60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363" y="417"/>
                      <a:pt x="363" y="417"/>
                      <a:pt x="363" y="417"/>
                    </a:cubicBezTo>
                    <a:cubicBezTo>
                      <a:pt x="365" y="152"/>
                      <a:pt x="365" y="152"/>
                      <a:pt x="365" y="152"/>
                    </a:cubicBezTo>
                    <a:cubicBezTo>
                      <a:pt x="368" y="124"/>
                      <a:pt x="368" y="124"/>
                      <a:pt x="368" y="124"/>
                    </a:cubicBezTo>
                    <a:cubicBezTo>
                      <a:pt x="369" y="116"/>
                      <a:pt x="369" y="116"/>
                      <a:pt x="369" y="116"/>
                    </a:cubicBezTo>
                    <a:cubicBezTo>
                      <a:pt x="372" y="99"/>
                      <a:pt x="372" y="99"/>
                      <a:pt x="372" y="99"/>
                    </a:cubicBezTo>
                    <a:cubicBezTo>
                      <a:pt x="374" y="91"/>
                      <a:pt x="374" y="91"/>
                      <a:pt x="374" y="91"/>
                    </a:cubicBezTo>
                    <a:cubicBezTo>
                      <a:pt x="377" y="80"/>
                      <a:pt x="377" y="80"/>
                      <a:pt x="377" y="80"/>
                    </a:cubicBezTo>
                    <a:cubicBezTo>
                      <a:pt x="381" y="64"/>
                      <a:pt x="381" y="64"/>
                      <a:pt x="381" y="64"/>
                    </a:cubicBezTo>
                    <a:cubicBezTo>
                      <a:pt x="382" y="62"/>
                      <a:pt x="382" y="62"/>
                      <a:pt x="382" y="62"/>
                    </a:cubicBezTo>
                    <a:cubicBezTo>
                      <a:pt x="389" y="44"/>
                      <a:pt x="389" y="44"/>
                      <a:pt x="389" y="44"/>
                    </a:cubicBezTo>
                    <a:cubicBezTo>
                      <a:pt x="394" y="34"/>
                      <a:pt x="394" y="34"/>
                      <a:pt x="394" y="34"/>
                    </a:cubicBezTo>
                    <a:cubicBezTo>
                      <a:pt x="399" y="27"/>
                      <a:pt x="399" y="27"/>
                      <a:pt x="399" y="27"/>
                    </a:cubicBezTo>
                    <a:cubicBezTo>
                      <a:pt x="405" y="19"/>
                      <a:pt x="405" y="19"/>
                      <a:pt x="405" y="19"/>
                    </a:cubicBezTo>
                    <a:cubicBezTo>
                      <a:pt x="410" y="13"/>
                      <a:pt x="410" y="13"/>
                      <a:pt x="410" y="13"/>
                    </a:cubicBezTo>
                    <a:cubicBezTo>
                      <a:pt x="416" y="8"/>
                      <a:pt x="416" y="8"/>
                      <a:pt x="416" y="8"/>
                    </a:cubicBezTo>
                    <a:cubicBezTo>
                      <a:pt x="422" y="4"/>
                      <a:pt x="422" y="4"/>
                      <a:pt x="422" y="4"/>
                    </a:cubicBezTo>
                    <a:cubicBezTo>
                      <a:pt x="429" y="1"/>
                      <a:pt x="429" y="1"/>
                      <a:pt x="429" y="1"/>
                    </a:cubicBezTo>
                    <a:cubicBezTo>
                      <a:pt x="442" y="0"/>
                      <a:pt x="442" y="0"/>
                      <a:pt x="442" y="0"/>
                    </a:cubicBezTo>
                  </a:path>
                </a:pathLst>
              </a:custGeom>
              <a:solidFill>
                <a:srgbClr val="F6A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108000" rIns="21600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4094" y="608"/>
                <a:ext cx="272" cy="390"/>
              </a:xfrm>
              <a:custGeom>
                <a:avLst/>
                <a:gdLst>
                  <a:gd name="T0" fmla="*/ 148 w 148"/>
                  <a:gd name="T1" fmla="*/ 185 h 212"/>
                  <a:gd name="T2" fmla="*/ 148 w 148"/>
                  <a:gd name="T3" fmla="*/ 212 h 212"/>
                  <a:gd name="T4" fmla="*/ 0 w 148"/>
                  <a:gd name="T5" fmla="*/ 212 h 212"/>
                  <a:gd name="T6" fmla="*/ 0 w 148"/>
                  <a:gd name="T7" fmla="*/ 212 h 212"/>
                  <a:gd name="T8" fmla="*/ 0 w 148"/>
                  <a:gd name="T9" fmla="*/ 185 h 212"/>
                  <a:gd name="T10" fmla="*/ 0 w 148"/>
                  <a:gd name="T11" fmla="*/ 185 h 212"/>
                  <a:gd name="T12" fmla="*/ 74 w 148"/>
                  <a:gd name="T13" fmla="*/ 0 h 212"/>
                  <a:gd name="T14" fmla="*/ 148 w 148"/>
                  <a:gd name="T15" fmla="*/ 185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" h="212">
                    <a:moveTo>
                      <a:pt x="148" y="185"/>
                    </a:moveTo>
                    <a:cubicBezTo>
                      <a:pt x="148" y="212"/>
                      <a:pt x="148" y="212"/>
                      <a:pt x="148" y="212"/>
                    </a:cubicBezTo>
                    <a:cubicBezTo>
                      <a:pt x="0" y="212"/>
                      <a:pt x="0" y="212"/>
                      <a:pt x="0" y="212"/>
                    </a:cubicBezTo>
                    <a:cubicBezTo>
                      <a:pt x="0" y="212"/>
                      <a:pt x="0" y="212"/>
                      <a:pt x="0" y="212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1" y="83"/>
                      <a:pt x="34" y="0"/>
                      <a:pt x="74" y="0"/>
                    </a:cubicBezTo>
                    <a:cubicBezTo>
                      <a:pt x="115" y="0"/>
                      <a:pt x="148" y="83"/>
                      <a:pt x="148" y="185"/>
                    </a:cubicBezTo>
                    <a:close/>
                  </a:path>
                </a:pathLst>
              </a:custGeom>
              <a:solidFill>
                <a:srgbClr val="8E5B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" name="文本框 60"/>
            <p:cNvSpPr txBox="1"/>
            <p:nvPr/>
          </p:nvSpPr>
          <p:spPr>
            <a:xfrm>
              <a:off x="5065506" y="3319919"/>
              <a:ext cx="17280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學校</a:t>
              </a:r>
              <a:r>
                <a:rPr lang="zh-TW" altLang="en-US" sz="2000" dirty="0">
                  <a:solidFill>
                    <a:srgbClr val="5A5B5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審查學生提出之自主學習計畫</a:t>
              </a:r>
              <a:endParaRPr lang="en-US" altLang="zh-CN" sz="2000" dirty="0">
                <a:solidFill>
                  <a:srgbClr val="5A5B5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5512390" y="2545761"/>
              <a:ext cx="697627" cy="499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審查</a:t>
              </a:r>
              <a:endPara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7129736" y="2065439"/>
            <a:ext cx="1728000" cy="2731809"/>
            <a:chOff x="7129736" y="2065439"/>
            <a:chExt cx="1728000" cy="2731809"/>
          </a:xfrm>
        </p:grpSpPr>
        <p:grpSp>
          <p:nvGrpSpPr>
            <p:cNvPr id="26" name="Group 4"/>
            <p:cNvGrpSpPr>
              <a:grpSpLocks noChangeAspect="1"/>
            </p:cNvGrpSpPr>
            <p:nvPr/>
          </p:nvGrpSpPr>
          <p:grpSpPr bwMode="auto">
            <a:xfrm>
              <a:off x="7473280" y="2065439"/>
              <a:ext cx="1124186" cy="1106342"/>
              <a:chOff x="3232" y="608"/>
              <a:chExt cx="1134" cy="1116"/>
            </a:xfrm>
          </p:grpSpPr>
          <p:sp>
            <p:nvSpPr>
              <p:cNvPr id="27" name="Freeform 5"/>
              <p:cNvSpPr>
                <a:spLocks/>
              </p:cNvSpPr>
              <p:nvPr/>
            </p:nvSpPr>
            <p:spPr bwMode="auto">
              <a:xfrm>
                <a:off x="3232" y="608"/>
                <a:ext cx="1050" cy="1116"/>
              </a:xfrm>
              <a:custGeom>
                <a:avLst/>
                <a:gdLst>
                  <a:gd name="T0" fmla="*/ 60 w 442"/>
                  <a:gd name="T1" fmla="*/ 0 h 417"/>
                  <a:gd name="T2" fmla="*/ 0 w 442"/>
                  <a:gd name="T3" fmla="*/ 61 h 417"/>
                  <a:gd name="T4" fmla="*/ 0 w 442"/>
                  <a:gd name="T5" fmla="*/ 417 h 417"/>
                  <a:gd name="T6" fmla="*/ 363 w 442"/>
                  <a:gd name="T7" fmla="*/ 417 h 417"/>
                  <a:gd name="T8" fmla="*/ 365 w 442"/>
                  <a:gd name="T9" fmla="*/ 152 h 417"/>
                  <a:gd name="T10" fmla="*/ 368 w 442"/>
                  <a:gd name="T11" fmla="*/ 124 h 417"/>
                  <a:gd name="T12" fmla="*/ 369 w 442"/>
                  <a:gd name="T13" fmla="*/ 116 h 417"/>
                  <a:gd name="T14" fmla="*/ 372 w 442"/>
                  <a:gd name="T15" fmla="*/ 99 h 417"/>
                  <a:gd name="T16" fmla="*/ 374 w 442"/>
                  <a:gd name="T17" fmla="*/ 91 h 417"/>
                  <a:gd name="T18" fmla="*/ 377 w 442"/>
                  <a:gd name="T19" fmla="*/ 80 h 417"/>
                  <a:gd name="T20" fmla="*/ 381 w 442"/>
                  <a:gd name="T21" fmla="*/ 64 h 417"/>
                  <a:gd name="T22" fmla="*/ 382 w 442"/>
                  <a:gd name="T23" fmla="*/ 62 h 417"/>
                  <a:gd name="T24" fmla="*/ 389 w 442"/>
                  <a:gd name="T25" fmla="*/ 44 h 417"/>
                  <a:gd name="T26" fmla="*/ 394 w 442"/>
                  <a:gd name="T27" fmla="*/ 34 h 417"/>
                  <a:gd name="T28" fmla="*/ 399 w 442"/>
                  <a:gd name="T29" fmla="*/ 27 h 417"/>
                  <a:gd name="T30" fmla="*/ 405 w 442"/>
                  <a:gd name="T31" fmla="*/ 19 h 417"/>
                  <a:gd name="T32" fmla="*/ 410 w 442"/>
                  <a:gd name="T33" fmla="*/ 13 h 417"/>
                  <a:gd name="T34" fmla="*/ 416 w 442"/>
                  <a:gd name="T35" fmla="*/ 8 h 417"/>
                  <a:gd name="T36" fmla="*/ 422 w 442"/>
                  <a:gd name="T37" fmla="*/ 4 h 417"/>
                  <a:gd name="T38" fmla="*/ 429 w 442"/>
                  <a:gd name="T39" fmla="*/ 1 h 417"/>
                  <a:gd name="T40" fmla="*/ 442 w 442"/>
                  <a:gd name="T41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2" h="417">
                    <a:moveTo>
                      <a:pt x="60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363" y="417"/>
                      <a:pt x="363" y="417"/>
                      <a:pt x="363" y="417"/>
                    </a:cubicBezTo>
                    <a:cubicBezTo>
                      <a:pt x="365" y="152"/>
                      <a:pt x="365" y="152"/>
                      <a:pt x="365" y="152"/>
                    </a:cubicBezTo>
                    <a:cubicBezTo>
                      <a:pt x="368" y="124"/>
                      <a:pt x="368" y="124"/>
                      <a:pt x="368" y="124"/>
                    </a:cubicBezTo>
                    <a:cubicBezTo>
                      <a:pt x="369" y="116"/>
                      <a:pt x="369" y="116"/>
                      <a:pt x="369" y="116"/>
                    </a:cubicBezTo>
                    <a:cubicBezTo>
                      <a:pt x="372" y="99"/>
                      <a:pt x="372" y="99"/>
                      <a:pt x="372" y="99"/>
                    </a:cubicBezTo>
                    <a:cubicBezTo>
                      <a:pt x="374" y="91"/>
                      <a:pt x="374" y="91"/>
                      <a:pt x="374" y="91"/>
                    </a:cubicBezTo>
                    <a:cubicBezTo>
                      <a:pt x="377" y="80"/>
                      <a:pt x="377" y="80"/>
                      <a:pt x="377" y="80"/>
                    </a:cubicBezTo>
                    <a:cubicBezTo>
                      <a:pt x="381" y="64"/>
                      <a:pt x="381" y="64"/>
                      <a:pt x="381" y="64"/>
                    </a:cubicBezTo>
                    <a:cubicBezTo>
                      <a:pt x="382" y="62"/>
                      <a:pt x="382" y="62"/>
                      <a:pt x="382" y="62"/>
                    </a:cubicBezTo>
                    <a:cubicBezTo>
                      <a:pt x="389" y="44"/>
                      <a:pt x="389" y="44"/>
                      <a:pt x="389" y="44"/>
                    </a:cubicBezTo>
                    <a:cubicBezTo>
                      <a:pt x="394" y="34"/>
                      <a:pt x="394" y="34"/>
                      <a:pt x="394" y="34"/>
                    </a:cubicBezTo>
                    <a:cubicBezTo>
                      <a:pt x="399" y="27"/>
                      <a:pt x="399" y="27"/>
                      <a:pt x="399" y="27"/>
                    </a:cubicBezTo>
                    <a:cubicBezTo>
                      <a:pt x="405" y="19"/>
                      <a:pt x="405" y="19"/>
                      <a:pt x="405" y="19"/>
                    </a:cubicBezTo>
                    <a:cubicBezTo>
                      <a:pt x="410" y="13"/>
                      <a:pt x="410" y="13"/>
                      <a:pt x="410" y="13"/>
                    </a:cubicBezTo>
                    <a:cubicBezTo>
                      <a:pt x="416" y="8"/>
                      <a:pt x="416" y="8"/>
                      <a:pt x="416" y="8"/>
                    </a:cubicBezTo>
                    <a:cubicBezTo>
                      <a:pt x="422" y="4"/>
                      <a:pt x="422" y="4"/>
                      <a:pt x="422" y="4"/>
                    </a:cubicBezTo>
                    <a:cubicBezTo>
                      <a:pt x="429" y="1"/>
                      <a:pt x="429" y="1"/>
                      <a:pt x="429" y="1"/>
                    </a:cubicBezTo>
                    <a:cubicBezTo>
                      <a:pt x="442" y="0"/>
                      <a:pt x="442" y="0"/>
                      <a:pt x="442" y="0"/>
                    </a:cubicBezTo>
                  </a:path>
                </a:pathLst>
              </a:custGeom>
              <a:solidFill>
                <a:srgbClr val="CB4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108000" rIns="21600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6"/>
              <p:cNvSpPr>
                <a:spLocks/>
              </p:cNvSpPr>
              <p:nvPr/>
            </p:nvSpPr>
            <p:spPr bwMode="auto">
              <a:xfrm>
                <a:off x="4094" y="608"/>
                <a:ext cx="272" cy="390"/>
              </a:xfrm>
              <a:custGeom>
                <a:avLst/>
                <a:gdLst>
                  <a:gd name="T0" fmla="*/ 148 w 148"/>
                  <a:gd name="T1" fmla="*/ 185 h 212"/>
                  <a:gd name="T2" fmla="*/ 148 w 148"/>
                  <a:gd name="T3" fmla="*/ 212 h 212"/>
                  <a:gd name="T4" fmla="*/ 0 w 148"/>
                  <a:gd name="T5" fmla="*/ 212 h 212"/>
                  <a:gd name="T6" fmla="*/ 0 w 148"/>
                  <a:gd name="T7" fmla="*/ 212 h 212"/>
                  <a:gd name="T8" fmla="*/ 0 w 148"/>
                  <a:gd name="T9" fmla="*/ 185 h 212"/>
                  <a:gd name="T10" fmla="*/ 0 w 148"/>
                  <a:gd name="T11" fmla="*/ 185 h 212"/>
                  <a:gd name="T12" fmla="*/ 74 w 148"/>
                  <a:gd name="T13" fmla="*/ 0 h 212"/>
                  <a:gd name="T14" fmla="*/ 148 w 148"/>
                  <a:gd name="T15" fmla="*/ 185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" h="212">
                    <a:moveTo>
                      <a:pt x="148" y="185"/>
                    </a:moveTo>
                    <a:cubicBezTo>
                      <a:pt x="148" y="212"/>
                      <a:pt x="148" y="212"/>
                      <a:pt x="148" y="212"/>
                    </a:cubicBezTo>
                    <a:cubicBezTo>
                      <a:pt x="0" y="212"/>
                      <a:pt x="0" y="212"/>
                      <a:pt x="0" y="212"/>
                    </a:cubicBezTo>
                    <a:cubicBezTo>
                      <a:pt x="0" y="212"/>
                      <a:pt x="0" y="212"/>
                      <a:pt x="0" y="212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1" y="83"/>
                      <a:pt x="34" y="0"/>
                      <a:pt x="74" y="0"/>
                    </a:cubicBezTo>
                    <a:cubicBezTo>
                      <a:pt x="115" y="0"/>
                      <a:pt x="148" y="83"/>
                      <a:pt x="148" y="185"/>
                    </a:cubicBezTo>
                    <a:close/>
                  </a:path>
                </a:pathLst>
              </a:custGeom>
              <a:solidFill>
                <a:srgbClr val="6824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9" name="文本框 61"/>
            <p:cNvSpPr txBox="1"/>
            <p:nvPr/>
          </p:nvSpPr>
          <p:spPr>
            <a:xfrm>
              <a:off x="7129736" y="3319920"/>
              <a:ext cx="17280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0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學生</a:t>
              </a:r>
              <a:r>
                <a:rPr lang="zh-TW" altLang="en-US" sz="2000" dirty="0">
                  <a:solidFill>
                    <a:srgbClr val="5A5B5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執行審查通過之自主學習計畫</a:t>
              </a:r>
              <a:endParaRPr lang="en-US" altLang="zh-CN" sz="2000" dirty="0">
                <a:solidFill>
                  <a:srgbClr val="5A5B5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545288" y="2545761"/>
              <a:ext cx="697627" cy="499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執行</a:t>
              </a:r>
              <a:endPara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3229530" y="5197004"/>
            <a:ext cx="3451661" cy="1422336"/>
            <a:chOff x="2741106" y="2028524"/>
            <a:chExt cx="2528332" cy="1422336"/>
          </a:xfrm>
        </p:grpSpPr>
        <p:sp>
          <p:nvSpPr>
            <p:cNvPr id="43" name="Freeform 6"/>
            <p:cNvSpPr>
              <a:spLocks/>
            </p:cNvSpPr>
            <p:nvPr/>
          </p:nvSpPr>
          <p:spPr bwMode="auto">
            <a:xfrm rot="21049701">
              <a:off x="3006395" y="2028524"/>
              <a:ext cx="2184586" cy="1046287"/>
            </a:xfrm>
            <a:custGeom>
              <a:avLst/>
              <a:gdLst>
                <a:gd name="T0" fmla="*/ 0 w 2554"/>
                <a:gd name="T1" fmla="*/ 204 h 1224"/>
                <a:gd name="T2" fmla="*/ 1308 w 2554"/>
                <a:gd name="T3" fmla="*/ 204 h 1224"/>
                <a:gd name="T4" fmla="*/ 2352 w 2554"/>
                <a:gd name="T5" fmla="*/ 24 h 1224"/>
                <a:gd name="T6" fmla="*/ 2554 w 2554"/>
                <a:gd name="T7" fmla="*/ 119 h 1224"/>
                <a:gd name="T8" fmla="*/ 2554 w 2554"/>
                <a:gd name="T9" fmla="*/ 1080 h 1224"/>
                <a:gd name="T10" fmla="*/ 2161 w 2554"/>
                <a:gd name="T11" fmla="*/ 1032 h 1224"/>
                <a:gd name="T12" fmla="*/ 1020 w 2554"/>
                <a:gd name="T13" fmla="*/ 1212 h 1224"/>
                <a:gd name="T14" fmla="*/ 0 w 2554"/>
                <a:gd name="T15" fmla="*/ 1213 h 1224"/>
                <a:gd name="T16" fmla="*/ 0 w 2554"/>
                <a:gd name="T17" fmla="*/ 204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4" h="1224">
                  <a:moveTo>
                    <a:pt x="0" y="204"/>
                  </a:moveTo>
                  <a:cubicBezTo>
                    <a:pt x="0" y="204"/>
                    <a:pt x="912" y="228"/>
                    <a:pt x="1308" y="204"/>
                  </a:cubicBezTo>
                  <a:cubicBezTo>
                    <a:pt x="1704" y="180"/>
                    <a:pt x="2220" y="48"/>
                    <a:pt x="2352" y="24"/>
                  </a:cubicBezTo>
                  <a:cubicBezTo>
                    <a:pt x="2484" y="0"/>
                    <a:pt x="2554" y="119"/>
                    <a:pt x="2554" y="119"/>
                  </a:cubicBezTo>
                  <a:cubicBezTo>
                    <a:pt x="2554" y="1080"/>
                    <a:pt x="2554" y="1080"/>
                    <a:pt x="2554" y="1080"/>
                  </a:cubicBezTo>
                  <a:cubicBezTo>
                    <a:pt x="2554" y="1080"/>
                    <a:pt x="2462" y="960"/>
                    <a:pt x="2161" y="1032"/>
                  </a:cubicBezTo>
                  <a:cubicBezTo>
                    <a:pt x="1860" y="1104"/>
                    <a:pt x="1536" y="1224"/>
                    <a:pt x="1020" y="1212"/>
                  </a:cubicBezTo>
                  <a:cubicBezTo>
                    <a:pt x="504" y="1200"/>
                    <a:pt x="0" y="1213"/>
                    <a:pt x="0" y="1213"/>
                  </a:cubicBezTo>
                  <a:lnTo>
                    <a:pt x="0" y="20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FF">
                    <a:tint val="66000"/>
                    <a:satMod val="160000"/>
                  </a:srgbClr>
                </a:gs>
                <a:gs pos="50000">
                  <a:srgbClr val="FF00FF">
                    <a:tint val="44500"/>
                    <a:satMod val="160000"/>
                  </a:srgbClr>
                </a:gs>
                <a:gs pos="100000">
                  <a:srgbClr val="FF00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2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" name="Freeform 7"/>
            <p:cNvSpPr>
              <a:spLocks/>
            </p:cNvSpPr>
            <p:nvPr/>
          </p:nvSpPr>
          <p:spPr bwMode="auto">
            <a:xfrm rot="20888380">
              <a:off x="4110109" y="2692160"/>
              <a:ext cx="1159329" cy="245799"/>
            </a:xfrm>
            <a:custGeom>
              <a:avLst/>
              <a:gdLst>
                <a:gd name="T0" fmla="*/ 0 w 1356"/>
                <a:gd name="T1" fmla="*/ 288 h 288"/>
                <a:gd name="T2" fmla="*/ 1212 w 1356"/>
                <a:gd name="T3" fmla="*/ 60 h 288"/>
                <a:gd name="T4" fmla="*/ 1296 w 1356"/>
                <a:gd name="T5" fmla="*/ 288 h 288"/>
                <a:gd name="T6" fmla="*/ 0 w 1356"/>
                <a:gd name="T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6" h="288">
                  <a:moveTo>
                    <a:pt x="0" y="288"/>
                  </a:moveTo>
                  <a:cubicBezTo>
                    <a:pt x="0" y="288"/>
                    <a:pt x="1104" y="0"/>
                    <a:pt x="1212" y="60"/>
                  </a:cubicBezTo>
                  <a:cubicBezTo>
                    <a:pt x="1320" y="120"/>
                    <a:pt x="1356" y="180"/>
                    <a:pt x="1296" y="288"/>
                  </a:cubicBezTo>
                  <a:lnTo>
                    <a:pt x="0" y="2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" name="Rectangle 29"/>
            <p:cNvSpPr/>
            <p:nvPr/>
          </p:nvSpPr>
          <p:spPr>
            <a:xfrm rot="5562635">
              <a:off x="2373444" y="2512875"/>
              <a:ext cx="1305647" cy="570323"/>
            </a:xfrm>
            <a:prstGeom prst="rect">
              <a:avLst/>
            </a:prstGeom>
            <a:solidFill>
              <a:srgbClr val="FF00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Rectangle 57"/>
            <p:cNvSpPr/>
            <p:nvPr/>
          </p:nvSpPr>
          <p:spPr>
            <a:xfrm rot="20975726">
              <a:off x="3350291" y="2333214"/>
              <a:ext cx="16992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高二、高三進行</a:t>
              </a:r>
              <a:endParaRPr lang="en-IN" sz="24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338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35175" y="323371"/>
            <a:ext cx="6930725" cy="1143000"/>
          </a:xfrm>
        </p:spPr>
        <p:txBody>
          <a:bodyPr/>
          <a:lstStyle/>
          <a:p>
            <a:r>
              <a:rPr lang="zh-TW" altLang="en-US" dirty="0"/>
              <a:t>彈性學習</a:t>
            </a:r>
            <a:r>
              <a:rPr lang="en-US" altLang="zh-TW" dirty="0"/>
              <a:t>-</a:t>
            </a:r>
            <a:r>
              <a:rPr lang="zh-TW" altLang="en-US" sz="4400" dirty="0">
                <a:solidFill>
                  <a:srgbClr val="FFFF00"/>
                </a:solidFill>
              </a:rPr>
              <a:t>充實</a:t>
            </a:r>
            <a:r>
              <a:rPr lang="en-US" altLang="zh-TW" sz="4400" dirty="0">
                <a:solidFill>
                  <a:srgbClr val="FFFF00"/>
                </a:solidFill>
              </a:rPr>
              <a:t>/</a:t>
            </a:r>
            <a:r>
              <a:rPr lang="zh-TW" altLang="en-US" sz="4400" dirty="0">
                <a:solidFill>
                  <a:srgbClr val="FFFF00"/>
                </a:solidFill>
              </a:rPr>
              <a:t>補強課程</a:t>
            </a:r>
          </a:p>
        </p:txBody>
      </p:sp>
      <p:grpSp>
        <p:nvGrpSpPr>
          <p:cNvPr id="5" name="Group 8"/>
          <p:cNvGrpSpPr/>
          <p:nvPr/>
        </p:nvGrpSpPr>
        <p:grpSpPr>
          <a:xfrm>
            <a:off x="3527556" y="1466371"/>
            <a:ext cx="2563141" cy="2429812"/>
            <a:chOff x="3160987" y="1238132"/>
            <a:chExt cx="2563141" cy="2429812"/>
          </a:xfrm>
        </p:grpSpPr>
        <p:sp>
          <p:nvSpPr>
            <p:cNvPr id="6" name="Oval 1"/>
            <p:cNvSpPr/>
            <p:nvPr/>
          </p:nvSpPr>
          <p:spPr>
            <a:xfrm>
              <a:off x="3492128" y="1238132"/>
              <a:ext cx="2232000" cy="223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3160987" y="1238132"/>
              <a:ext cx="2476846" cy="2429812"/>
              <a:chOff x="4103544" y="1412776"/>
              <a:chExt cx="2844720" cy="2790700"/>
            </a:xfrm>
          </p:grpSpPr>
          <p:sp>
            <p:nvSpPr>
              <p:cNvPr id="12" name="Oval 37"/>
              <p:cNvSpPr/>
              <p:nvPr/>
            </p:nvSpPr>
            <p:spPr>
              <a:xfrm rot="20652814">
                <a:off x="4103544" y="1444931"/>
                <a:ext cx="2736304" cy="275854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innerShdw blurRad="546100">
                  <a:prstClr val="black">
                    <a:alpha val="31000"/>
                  </a:prstClr>
                </a:innerShdw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3" name="Oval 6"/>
              <p:cNvSpPr/>
              <p:nvPr/>
            </p:nvSpPr>
            <p:spPr>
              <a:xfrm>
                <a:off x="4499992" y="1412776"/>
                <a:ext cx="2448272" cy="24482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7747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8" name="Group 9"/>
            <p:cNvGrpSpPr/>
            <p:nvPr/>
          </p:nvGrpSpPr>
          <p:grpSpPr>
            <a:xfrm>
              <a:off x="3714831" y="1557935"/>
              <a:ext cx="1821097" cy="1271101"/>
              <a:chOff x="3714831" y="1557935"/>
              <a:chExt cx="1821097" cy="1271101"/>
            </a:xfrm>
          </p:grpSpPr>
          <p:sp>
            <p:nvSpPr>
              <p:cNvPr id="9" name="TextBox 52"/>
              <p:cNvSpPr txBox="1"/>
              <p:nvPr/>
            </p:nvSpPr>
            <p:spPr>
              <a:xfrm rot="16516">
                <a:off x="3937936" y="1557935"/>
                <a:ext cx="13748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4000" b="1" dirty="0">
                    <a:solidFill>
                      <a:schemeClr val="accent6">
                        <a:lumMod val="7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高一</a:t>
                </a:r>
                <a:endParaRPr lang="en-IN" sz="4000" b="1" dirty="0">
                  <a:solidFill>
                    <a:schemeClr val="accent6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" name="Rectangle 53"/>
              <p:cNvSpPr/>
              <p:nvPr/>
            </p:nvSpPr>
            <p:spPr>
              <a:xfrm>
                <a:off x="3714831" y="2305816"/>
                <a:ext cx="182109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2800" dirty="0" smtClean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國語文</a:t>
                </a:r>
                <a:endParaRPr lang="en-IN" sz="28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</p:grpSp>
      <p:grpSp>
        <p:nvGrpSpPr>
          <p:cNvPr id="14" name="Group 5"/>
          <p:cNvGrpSpPr/>
          <p:nvPr/>
        </p:nvGrpSpPr>
        <p:grpSpPr>
          <a:xfrm>
            <a:off x="2323692" y="3756979"/>
            <a:ext cx="2539101" cy="2559744"/>
            <a:chOff x="2283882" y="3254356"/>
            <a:chExt cx="2539101" cy="2559744"/>
          </a:xfrm>
        </p:grpSpPr>
        <p:sp>
          <p:nvSpPr>
            <p:cNvPr id="15" name="Oval 22"/>
            <p:cNvSpPr/>
            <p:nvPr/>
          </p:nvSpPr>
          <p:spPr>
            <a:xfrm>
              <a:off x="2590983" y="3254356"/>
              <a:ext cx="2232000" cy="223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16" name="Group 49"/>
            <p:cNvGrpSpPr/>
            <p:nvPr/>
          </p:nvGrpSpPr>
          <p:grpSpPr>
            <a:xfrm>
              <a:off x="2283882" y="3384288"/>
              <a:ext cx="2476846" cy="2429812"/>
              <a:chOff x="4103544" y="1412776"/>
              <a:chExt cx="2844720" cy="2790700"/>
            </a:xfrm>
          </p:grpSpPr>
          <p:sp>
            <p:nvSpPr>
              <p:cNvPr id="20" name="Oval 50"/>
              <p:cNvSpPr/>
              <p:nvPr/>
            </p:nvSpPr>
            <p:spPr>
              <a:xfrm rot="20652814">
                <a:off x="4103544" y="1444931"/>
                <a:ext cx="2736304" cy="275854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innerShdw blurRad="546100">
                  <a:prstClr val="black">
                    <a:alpha val="31000"/>
                  </a:prstClr>
                </a:innerShdw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" name="Oval 51"/>
              <p:cNvSpPr/>
              <p:nvPr/>
            </p:nvSpPr>
            <p:spPr>
              <a:xfrm>
                <a:off x="4499992" y="1412776"/>
                <a:ext cx="2448272" cy="24482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7747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17" name="Group 60"/>
            <p:cNvGrpSpPr/>
            <p:nvPr/>
          </p:nvGrpSpPr>
          <p:grpSpPr>
            <a:xfrm>
              <a:off x="2484298" y="3581722"/>
              <a:ext cx="2332350" cy="1368073"/>
              <a:chOff x="3355641" y="1427569"/>
              <a:chExt cx="2332350" cy="1368073"/>
            </a:xfrm>
          </p:grpSpPr>
          <p:sp>
            <p:nvSpPr>
              <p:cNvPr id="18" name="TextBox 61"/>
              <p:cNvSpPr txBox="1"/>
              <p:nvPr/>
            </p:nvSpPr>
            <p:spPr>
              <a:xfrm rot="16516">
                <a:off x="3776178" y="1427569"/>
                <a:ext cx="15681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4000" b="1" dirty="0">
                    <a:solidFill>
                      <a:schemeClr val="accent2">
                        <a:lumMod val="7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高二</a:t>
                </a:r>
                <a:endParaRPr lang="en-IN" sz="4000" b="1" dirty="0">
                  <a:solidFill>
                    <a:schemeClr val="accent2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9" name="Rectangle 62"/>
              <p:cNvSpPr/>
              <p:nvPr/>
            </p:nvSpPr>
            <p:spPr>
              <a:xfrm>
                <a:off x="3355641" y="2272422"/>
                <a:ext cx="23323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en-IN" sz="28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</p:grpSp>
      <p:grpSp>
        <p:nvGrpSpPr>
          <p:cNvPr id="22" name="Group 4"/>
          <p:cNvGrpSpPr/>
          <p:nvPr/>
        </p:nvGrpSpPr>
        <p:grpSpPr>
          <a:xfrm>
            <a:off x="4646769" y="3828987"/>
            <a:ext cx="2620862" cy="2592288"/>
            <a:chOff x="4399410" y="2924944"/>
            <a:chExt cx="2620862" cy="2592288"/>
          </a:xfrm>
        </p:grpSpPr>
        <p:sp>
          <p:nvSpPr>
            <p:cNvPr id="23" name="Oval 21"/>
            <p:cNvSpPr/>
            <p:nvPr/>
          </p:nvSpPr>
          <p:spPr>
            <a:xfrm>
              <a:off x="4788272" y="2924944"/>
              <a:ext cx="2232000" cy="223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24" name="Group 38"/>
            <p:cNvGrpSpPr/>
            <p:nvPr/>
          </p:nvGrpSpPr>
          <p:grpSpPr>
            <a:xfrm>
              <a:off x="4399410" y="3087420"/>
              <a:ext cx="2476846" cy="2429812"/>
              <a:chOff x="4103544" y="1412776"/>
              <a:chExt cx="2844720" cy="2790700"/>
            </a:xfrm>
          </p:grpSpPr>
          <p:sp>
            <p:nvSpPr>
              <p:cNvPr id="28" name="Oval 43"/>
              <p:cNvSpPr/>
              <p:nvPr/>
            </p:nvSpPr>
            <p:spPr>
              <a:xfrm rot="20652814">
                <a:off x="4103544" y="1444931"/>
                <a:ext cx="2736304" cy="275854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innerShdw blurRad="546100">
                  <a:prstClr val="black">
                    <a:alpha val="31000"/>
                  </a:prstClr>
                </a:innerShdw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9" name="Oval 46"/>
              <p:cNvSpPr/>
              <p:nvPr/>
            </p:nvSpPr>
            <p:spPr>
              <a:xfrm>
                <a:off x="4499992" y="1412776"/>
                <a:ext cx="2448272" cy="24482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7747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25" name="Group 54"/>
            <p:cNvGrpSpPr/>
            <p:nvPr/>
          </p:nvGrpSpPr>
          <p:grpSpPr>
            <a:xfrm>
              <a:off x="5062831" y="3194807"/>
              <a:ext cx="1643074" cy="1598570"/>
              <a:chOff x="3846373" y="1311832"/>
              <a:chExt cx="1643074" cy="1598570"/>
            </a:xfrm>
          </p:grpSpPr>
          <p:sp>
            <p:nvSpPr>
              <p:cNvPr id="26" name="TextBox 57"/>
              <p:cNvSpPr txBox="1"/>
              <p:nvPr/>
            </p:nvSpPr>
            <p:spPr>
              <a:xfrm rot="16516">
                <a:off x="3945901" y="1311832"/>
                <a:ext cx="12961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4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高三</a:t>
                </a:r>
                <a:endParaRPr lang="en-I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7" name="Rectangle 59"/>
              <p:cNvSpPr/>
              <p:nvPr/>
            </p:nvSpPr>
            <p:spPr>
              <a:xfrm>
                <a:off x="3846373" y="1956295"/>
                <a:ext cx="164307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2800" dirty="0" smtClean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國語文</a:t>
                </a:r>
                <a:endParaRPr lang="en-US" altLang="zh-TW" sz="28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algn="ctr"/>
                <a:r>
                  <a:rPr lang="zh-TW" altLang="en-US" sz="2800" dirty="0" smtClean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英語文</a:t>
                </a:r>
                <a:endParaRPr lang="en-IN" sz="28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</p:grpSp>
      <p:sp>
        <p:nvSpPr>
          <p:cNvPr id="30" name="Rectangle 53"/>
          <p:cNvSpPr/>
          <p:nvPr/>
        </p:nvSpPr>
        <p:spPr>
          <a:xfrm>
            <a:off x="2881298" y="4929198"/>
            <a:ext cx="1821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國語文</a:t>
            </a:r>
            <a:endParaRPr lang="en-IN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45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34643" y="404664"/>
            <a:ext cx="6717842" cy="1143000"/>
          </a:xfrm>
        </p:spPr>
        <p:txBody>
          <a:bodyPr/>
          <a:lstStyle/>
          <a:p>
            <a:r>
              <a:rPr lang="zh-TW" altLang="en-US" dirty="0"/>
              <a:t>彈性學習</a:t>
            </a:r>
            <a:r>
              <a:rPr lang="en-US" altLang="zh-TW" dirty="0"/>
              <a:t>-</a:t>
            </a:r>
            <a:r>
              <a:rPr lang="zh-TW" altLang="en-US" dirty="0">
                <a:solidFill>
                  <a:srgbClr val="FFFF00"/>
                </a:solidFill>
              </a:rPr>
              <a:t>學校特色活動</a:t>
            </a:r>
          </a:p>
        </p:txBody>
      </p:sp>
      <p:grpSp>
        <p:nvGrpSpPr>
          <p:cNvPr id="76" name="Group 8"/>
          <p:cNvGrpSpPr/>
          <p:nvPr/>
        </p:nvGrpSpPr>
        <p:grpSpPr>
          <a:xfrm>
            <a:off x="3527556" y="1466371"/>
            <a:ext cx="2563141" cy="2429812"/>
            <a:chOff x="3160987" y="1238132"/>
            <a:chExt cx="2563141" cy="2429812"/>
          </a:xfrm>
        </p:grpSpPr>
        <p:sp>
          <p:nvSpPr>
            <p:cNvPr id="77" name="Oval 1"/>
            <p:cNvSpPr/>
            <p:nvPr/>
          </p:nvSpPr>
          <p:spPr>
            <a:xfrm>
              <a:off x="3492128" y="1238132"/>
              <a:ext cx="2232000" cy="223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78" name="Group 7"/>
            <p:cNvGrpSpPr/>
            <p:nvPr/>
          </p:nvGrpSpPr>
          <p:grpSpPr>
            <a:xfrm>
              <a:off x="3160987" y="1238132"/>
              <a:ext cx="2476846" cy="2429812"/>
              <a:chOff x="4103544" y="1412776"/>
              <a:chExt cx="2844720" cy="2790700"/>
            </a:xfrm>
          </p:grpSpPr>
          <p:sp>
            <p:nvSpPr>
              <p:cNvPr id="82" name="Oval 37"/>
              <p:cNvSpPr/>
              <p:nvPr/>
            </p:nvSpPr>
            <p:spPr>
              <a:xfrm rot="20652814">
                <a:off x="4103544" y="1444931"/>
                <a:ext cx="2736304" cy="275854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innerShdw blurRad="546100">
                  <a:prstClr val="black">
                    <a:alpha val="31000"/>
                  </a:prstClr>
                </a:innerShdw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3" name="Oval 6"/>
              <p:cNvSpPr/>
              <p:nvPr/>
            </p:nvSpPr>
            <p:spPr>
              <a:xfrm>
                <a:off x="4499992" y="1412776"/>
                <a:ext cx="2448272" cy="24482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7747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79" name="Group 9"/>
            <p:cNvGrpSpPr/>
            <p:nvPr/>
          </p:nvGrpSpPr>
          <p:grpSpPr>
            <a:xfrm>
              <a:off x="3714831" y="1557935"/>
              <a:ext cx="1821097" cy="1701988"/>
              <a:chOff x="3714831" y="1557935"/>
              <a:chExt cx="1821097" cy="1701988"/>
            </a:xfrm>
          </p:grpSpPr>
          <p:sp>
            <p:nvSpPr>
              <p:cNvPr id="80" name="TextBox 52"/>
              <p:cNvSpPr txBox="1"/>
              <p:nvPr/>
            </p:nvSpPr>
            <p:spPr>
              <a:xfrm rot="16516">
                <a:off x="3937936" y="1557935"/>
                <a:ext cx="13748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4000" b="1" dirty="0">
                    <a:solidFill>
                      <a:schemeClr val="accent6">
                        <a:lumMod val="7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高一</a:t>
                </a:r>
                <a:endParaRPr lang="en-IN" sz="4000" b="1" dirty="0">
                  <a:solidFill>
                    <a:schemeClr val="accent6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1" name="Rectangle 53"/>
              <p:cNvSpPr/>
              <p:nvPr/>
            </p:nvSpPr>
            <p:spPr>
              <a:xfrm>
                <a:off x="3714831" y="2305816"/>
                <a:ext cx="182109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2800" dirty="0" smtClean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英文歌曲</a:t>
                </a:r>
                <a:endParaRPr lang="en-US" altLang="zh-TW" sz="28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algn="ctr"/>
                <a:r>
                  <a:rPr lang="zh-TW" altLang="en-US" sz="2800" dirty="0" smtClean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國際交流</a:t>
                </a:r>
                <a:endParaRPr lang="en-IN" sz="28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</p:grpSp>
      <p:grpSp>
        <p:nvGrpSpPr>
          <p:cNvPr id="84" name="Group 4"/>
          <p:cNvGrpSpPr/>
          <p:nvPr/>
        </p:nvGrpSpPr>
        <p:grpSpPr>
          <a:xfrm>
            <a:off x="4646769" y="3828987"/>
            <a:ext cx="2819853" cy="2592288"/>
            <a:chOff x="4399410" y="2924944"/>
            <a:chExt cx="2819853" cy="2592288"/>
          </a:xfrm>
        </p:grpSpPr>
        <p:sp>
          <p:nvSpPr>
            <p:cNvPr id="85" name="Oval 21"/>
            <p:cNvSpPr/>
            <p:nvPr/>
          </p:nvSpPr>
          <p:spPr>
            <a:xfrm>
              <a:off x="4788272" y="2924944"/>
              <a:ext cx="2232000" cy="223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86" name="Group 38"/>
            <p:cNvGrpSpPr/>
            <p:nvPr/>
          </p:nvGrpSpPr>
          <p:grpSpPr>
            <a:xfrm>
              <a:off x="4399410" y="3087420"/>
              <a:ext cx="2476846" cy="2429812"/>
              <a:chOff x="4103544" y="1412776"/>
              <a:chExt cx="2844720" cy="2790700"/>
            </a:xfrm>
          </p:grpSpPr>
          <p:sp>
            <p:nvSpPr>
              <p:cNvPr id="90" name="Oval 43"/>
              <p:cNvSpPr/>
              <p:nvPr/>
            </p:nvSpPr>
            <p:spPr>
              <a:xfrm rot="20652814">
                <a:off x="4103544" y="1444931"/>
                <a:ext cx="2736304" cy="275854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innerShdw blurRad="546100">
                  <a:prstClr val="black">
                    <a:alpha val="31000"/>
                  </a:prstClr>
                </a:innerShdw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1" name="Oval 46"/>
              <p:cNvSpPr/>
              <p:nvPr/>
            </p:nvSpPr>
            <p:spPr>
              <a:xfrm>
                <a:off x="4499992" y="1412776"/>
                <a:ext cx="2448272" cy="24482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7747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87" name="Group 54"/>
            <p:cNvGrpSpPr/>
            <p:nvPr/>
          </p:nvGrpSpPr>
          <p:grpSpPr>
            <a:xfrm>
              <a:off x="4634203" y="3194807"/>
              <a:ext cx="2585060" cy="1616166"/>
              <a:chOff x="3417745" y="1311832"/>
              <a:chExt cx="2585060" cy="1616166"/>
            </a:xfrm>
          </p:grpSpPr>
          <p:sp>
            <p:nvSpPr>
              <p:cNvPr id="88" name="TextBox 57"/>
              <p:cNvSpPr txBox="1"/>
              <p:nvPr/>
            </p:nvSpPr>
            <p:spPr>
              <a:xfrm rot="16516">
                <a:off x="3945901" y="1311832"/>
                <a:ext cx="12961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4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高三</a:t>
                </a:r>
                <a:endParaRPr lang="en-I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9" name="Rectangle 59"/>
              <p:cNvSpPr/>
              <p:nvPr/>
            </p:nvSpPr>
            <p:spPr>
              <a:xfrm>
                <a:off x="3417745" y="1973891"/>
                <a:ext cx="258506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2800" dirty="0" smtClean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創意畢業典禮</a:t>
                </a:r>
                <a:endParaRPr lang="en-US" altLang="zh-TW" sz="28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algn="ctr"/>
                <a:r>
                  <a:rPr lang="zh-TW" altLang="en-US" sz="2800" dirty="0" smtClean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北京參訪</a:t>
                </a:r>
                <a:endParaRPr lang="en-IN" sz="28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</p:grpSp>
      <p:grpSp>
        <p:nvGrpSpPr>
          <p:cNvPr id="92" name="Group 5"/>
          <p:cNvGrpSpPr/>
          <p:nvPr/>
        </p:nvGrpSpPr>
        <p:grpSpPr>
          <a:xfrm>
            <a:off x="2323692" y="3756979"/>
            <a:ext cx="2539101" cy="2559744"/>
            <a:chOff x="2283882" y="3254356"/>
            <a:chExt cx="2539101" cy="2559744"/>
          </a:xfrm>
        </p:grpSpPr>
        <p:sp>
          <p:nvSpPr>
            <p:cNvPr id="93" name="Oval 22"/>
            <p:cNvSpPr/>
            <p:nvPr/>
          </p:nvSpPr>
          <p:spPr>
            <a:xfrm>
              <a:off x="2590983" y="3254356"/>
              <a:ext cx="2232000" cy="223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94" name="Group 49"/>
            <p:cNvGrpSpPr/>
            <p:nvPr/>
          </p:nvGrpSpPr>
          <p:grpSpPr>
            <a:xfrm>
              <a:off x="2283882" y="3384288"/>
              <a:ext cx="2476846" cy="2429812"/>
              <a:chOff x="4103544" y="1412776"/>
              <a:chExt cx="2844720" cy="2790700"/>
            </a:xfrm>
          </p:grpSpPr>
          <p:sp>
            <p:nvSpPr>
              <p:cNvPr id="98" name="Oval 50"/>
              <p:cNvSpPr/>
              <p:nvPr/>
            </p:nvSpPr>
            <p:spPr>
              <a:xfrm rot="20652814">
                <a:off x="4103544" y="1444931"/>
                <a:ext cx="2736304" cy="275854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innerShdw blurRad="546100">
                  <a:prstClr val="black">
                    <a:alpha val="31000"/>
                  </a:prstClr>
                </a:innerShdw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9" name="Oval 51"/>
              <p:cNvSpPr/>
              <p:nvPr/>
            </p:nvSpPr>
            <p:spPr>
              <a:xfrm>
                <a:off x="4499992" y="1412776"/>
                <a:ext cx="2448272" cy="24482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7747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95" name="Group 60"/>
            <p:cNvGrpSpPr/>
            <p:nvPr/>
          </p:nvGrpSpPr>
          <p:grpSpPr>
            <a:xfrm>
              <a:off x="2341423" y="3581722"/>
              <a:ext cx="2332350" cy="1527794"/>
              <a:chOff x="3212766" y="1427569"/>
              <a:chExt cx="2332350" cy="1527794"/>
            </a:xfrm>
          </p:grpSpPr>
          <p:sp>
            <p:nvSpPr>
              <p:cNvPr id="96" name="TextBox 61"/>
              <p:cNvSpPr txBox="1"/>
              <p:nvPr/>
            </p:nvSpPr>
            <p:spPr>
              <a:xfrm rot="16516">
                <a:off x="3776178" y="1427569"/>
                <a:ext cx="15681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4000" b="1" dirty="0">
                    <a:solidFill>
                      <a:schemeClr val="accent2">
                        <a:lumMod val="7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高二</a:t>
                </a:r>
                <a:endParaRPr lang="en-IN" sz="4000" b="1" dirty="0">
                  <a:solidFill>
                    <a:schemeClr val="accent2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7" name="Rectangle 62"/>
              <p:cNvSpPr/>
              <p:nvPr/>
            </p:nvSpPr>
            <p:spPr>
              <a:xfrm>
                <a:off x="3212766" y="2001256"/>
                <a:ext cx="233235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2800" dirty="0" smtClean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英文說故事</a:t>
                </a:r>
                <a:endParaRPr lang="en-US" altLang="zh-TW" sz="28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algn="ctr"/>
                <a:r>
                  <a:rPr lang="zh-TW" altLang="en-US" sz="2800" dirty="0" smtClean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日本教育旅行</a:t>
                </a:r>
                <a:endParaRPr lang="en-IN" sz="28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</p:grpSp>
      <p:pic>
        <p:nvPicPr>
          <p:cNvPr id="2" name="2018 X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97416" y="58173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3069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34643" y="404664"/>
            <a:ext cx="6717842" cy="1143000"/>
          </a:xfrm>
        </p:spPr>
        <p:txBody>
          <a:bodyPr/>
          <a:lstStyle/>
          <a:p>
            <a:r>
              <a:rPr lang="zh-TW" altLang="en-US" dirty="0"/>
              <a:t>彈性</a:t>
            </a:r>
            <a:r>
              <a:rPr lang="zh-TW" altLang="en-US" dirty="0" smtClean="0"/>
              <a:t>學習</a:t>
            </a:r>
            <a:endParaRPr lang="zh-TW" altLang="en-US" dirty="0">
              <a:solidFill>
                <a:srgbClr val="FFFF00"/>
              </a:solidFill>
            </a:endParaRPr>
          </a:p>
        </p:txBody>
      </p:sp>
      <p:grpSp>
        <p:nvGrpSpPr>
          <p:cNvPr id="28" name="Group 6"/>
          <p:cNvGrpSpPr/>
          <p:nvPr/>
        </p:nvGrpSpPr>
        <p:grpSpPr>
          <a:xfrm>
            <a:off x="2328580" y="2367560"/>
            <a:ext cx="1990165" cy="3226888"/>
            <a:chOff x="2286000" y="2396856"/>
            <a:chExt cx="1990165" cy="3226888"/>
          </a:xfrm>
        </p:grpSpPr>
        <p:sp>
          <p:nvSpPr>
            <p:cNvPr id="29" name="Rounded Rectangle 3"/>
            <p:cNvSpPr/>
            <p:nvPr/>
          </p:nvSpPr>
          <p:spPr>
            <a:xfrm>
              <a:off x="2286000" y="2918012"/>
              <a:ext cx="1990165" cy="2635623"/>
            </a:xfrm>
            <a:prstGeom prst="roundRect">
              <a:avLst>
                <a:gd name="adj" fmla="val 11262"/>
              </a:avLst>
            </a:prstGeom>
            <a:solidFill>
              <a:schemeClr val="bg1"/>
            </a:solidFill>
            <a:ln>
              <a:solidFill>
                <a:srgbClr val="F050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0" name="Hexagon 4"/>
            <p:cNvSpPr/>
            <p:nvPr/>
          </p:nvSpPr>
          <p:spPr>
            <a:xfrm>
              <a:off x="2676541" y="2396856"/>
              <a:ext cx="1209082" cy="1042312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1" name="Hexagon 40"/>
            <p:cNvSpPr/>
            <p:nvPr/>
          </p:nvSpPr>
          <p:spPr>
            <a:xfrm>
              <a:off x="2781462" y="2487305"/>
              <a:ext cx="999241" cy="861415"/>
            </a:xfrm>
            <a:prstGeom prst="hexagon">
              <a:avLst/>
            </a:prstGeom>
            <a:solidFill>
              <a:srgbClr val="F05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2" name="Rectangle 41"/>
            <p:cNvSpPr/>
            <p:nvPr/>
          </p:nvSpPr>
          <p:spPr>
            <a:xfrm>
              <a:off x="2365069" y="3315420"/>
              <a:ext cx="1832022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4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語文競賽</a:t>
              </a:r>
              <a:endParaRPr lang="en-US" altLang="zh-TW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TW" altLang="en-US" sz="24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科展</a:t>
              </a:r>
              <a:endParaRPr lang="en-US" altLang="zh-TW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TW" altLang="en-US" sz="24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才藝競賽</a:t>
              </a:r>
              <a:endParaRPr lang="en-US" altLang="zh-TW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TW" altLang="en-US" sz="24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自主學習</a:t>
              </a:r>
              <a:endPara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3" name="TextBox 42"/>
            <p:cNvSpPr txBox="1"/>
            <p:nvPr/>
          </p:nvSpPr>
          <p:spPr>
            <a:xfrm>
              <a:off x="2855322" y="2717957"/>
              <a:ext cx="85151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個  別</a:t>
              </a:r>
              <a:endParaRPr 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35" name="Group 46"/>
          <p:cNvGrpSpPr/>
          <p:nvPr/>
        </p:nvGrpSpPr>
        <p:grpSpPr>
          <a:xfrm>
            <a:off x="5529064" y="2356318"/>
            <a:ext cx="1990165" cy="3156779"/>
            <a:chOff x="2286000" y="2396856"/>
            <a:chExt cx="1990165" cy="3156779"/>
          </a:xfrm>
        </p:grpSpPr>
        <p:sp>
          <p:nvSpPr>
            <p:cNvPr id="36" name="Rounded Rectangle 49"/>
            <p:cNvSpPr/>
            <p:nvPr/>
          </p:nvSpPr>
          <p:spPr>
            <a:xfrm>
              <a:off x="2286000" y="2918012"/>
              <a:ext cx="1990165" cy="2635623"/>
            </a:xfrm>
            <a:prstGeom prst="roundRect">
              <a:avLst>
                <a:gd name="adj" fmla="val 11262"/>
              </a:avLst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7" name="Hexagon 50"/>
            <p:cNvSpPr/>
            <p:nvPr/>
          </p:nvSpPr>
          <p:spPr>
            <a:xfrm>
              <a:off x="2676541" y="2396856"/>
              <a:ext cx="1209082" cy="1042312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8" name="Hexagon 51"/>
            <p:cNvSpPr/>
            <p:nvPr/>
          </p:nvSpPr>
          <p:spPr>
            <a:xfrm>
              <a:off x="2781462" y="2487305"/>
              <a:ext cx="999241" cy="861415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9" name="Rectangle 52"/>
            <p:cNvSpPr/>
            <p:nvPr/>
          </p:nvSpPr>
          <p:spPr>
            <a:xfrm>
              <a:off x="2541654" y="3526623"/>
              <a:ext cx="147885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大師</a:t>
              </a:r>
              <a:r>
                <a:rPr lang="zh-TW" altLang="en-US" sz="24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開講</a:t>
              </a:r>
              <a:endParaRPr lang="en-US" altLang="zh-TW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TW" altLang="en-US" sz="24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營隊活動</a:t>
              </a:r>
              <a:endParaRPr lang="en-US" altLang="zh-TW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TW" altLang="en-US" sz="24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校際交流</a:t>
              </a:r>
              <a:endPara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0" name="TextBox 53"/>
            <p:cNvSpPr txBox="1"/>
            <p:nvPr/>
          </p:nvSpPr>
          <p:spPr>
            <a:xfrm>
              <a:off x="2895659" y="2717957"/>
              <a:ext cx="77457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團 體</a:t>
              </a:r>
              <a:endParaRPr 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87366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764084" y="260648"/>
            <a:ext cx="3603763" cy="1143000"/>
          </a:xfrm>
        </p:spPr>
        <p:txBody>
          <a:bodyPr/>
          <a:lstStyle/>
          <a:p>
            <a:r>
              <a:rPr lang="zh-TW" altLang="en-US" dirty="0"/>
              <a:t>團體活動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181918" y="1349616"/>
            <a:ext cx="9595618" cy="5391569"/>
            <a:chOff x="181918" y="1349616"/>
            <a:chExt cx="9595618" cy="5391569"/>
          </a:xfrm>
        </p:grpSpPr>
        <p:sp>
          <p:nvSpPr>
            <p:cNvPr id="23" name="Oval 5"/>
            <p:cNvSpPr/>
            <p:nvPr/>
          </p:nvSpPr>
          <p:spPr>
            <a:xfrm>
              <a:off x="3780067" y="3077137"/>
              <a:ext cx="1899129" cy="1879442"/>
            </a:xfrm>
            <a:prstGeom prst="ellipse">
              <a:avLst/>
            </a:prstGeom>
            <a:solidFill>
              <a:sysClr val="window" lastClr="FFFFFF">
                <a:lumMod val="65000"/>
              </a:sysClr>
            </a:solidFill>
            <a:ln w="76200" cap="flat" cmpd="sng" algn="ctr">
              <a:solidFill>
                <a:srgbClr val="FFC000"/>
              </a:solidFill>
              <a:prstDash val="solid"/>
            </a:ln>
            <a:effectLst>
              <a:innerShdw blurRad="63500" dist="190500" dir="13500000">
                <a:prstClr val="black">
                  <a:alpha val="35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43"/>
            <p:cNvGrpSpPr/>
            <p:nvPr/>
          </p:nvGrpSpPr>
          <p:grpSpPr>
            <a:xfrm rot="20749569">
              <a:off x="2046080" y="3711932"/>
              <a:ext cx="1501284" cy="1244647"/>
              <a:chOff x="1860478" y="3029952"/>
              <a:chExt cx="1385451" cy="1160647"/>
            </a:xfrm>
          </p:grpSpPr>
          <p:grpSp>
            <p:nvGrpSpPr>
              <p:cNvPr id="41" name="Group 8"/>
              <p:cNvGrpSpPr/>
              <p:nvPr/>
            </p:nvGrpSpPr>
            <p:grpSpPr>
              <a:xfrm rot="3070894">
                <a:off x="1972880" y="2917550"/>
                <a:ext cx="1160647" cy="1385451"/>
                <a:chOff x="2667000" y="3999132"/>
                <a:chExt cx="990600" cy="1182468"/>
              </a:xfrm>
              <a:solidFill>
                <a:srgbClr val="F79646"/>
              </a:solidFill>
            </p:grpSpPr>
            <p:sp>
              <p:nvSpPr>
                <p:cNvPr id="43" name="Oval 6"/>
                <p:cNvSpPr/>
                <p:nvPr/>
              </p:nvSpPr>
              <p:spPr>
                <a:xfrm>
                  <a:off x="2667000" y="4191000"/>
                  <a:ext cx="990600" cy="990600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 w="76200" cap="flat" cmpd="sng" algn="ctr">
                  <a:solidFill>
                    <a:srgbClr val="FFC000"/>
                  </a:solidFill>
                  <a:prstDash val="solid"/>
                </a:ln>
                <a:effectLst>
                  <a:innerShdw blurRad="63500" dist="190500" dir="13500000">
                    <a:prstClr val="black">
                      <a:alpha val="35000"/>
                    </a:prstClr>
                  </a:inn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Isosceles Triangle 7"/>
                <p:cNvSpPr/>
                <p:nvPr/>
              </p:nvSpPr>
              <p:spPr>
                <a:xfrm rot="1800000">
                  <a:off x="3413687" y="3999132"/>
                  <a:ext cx="228600" cy="304800"/>
                </a:xfrm>
                <a:prstGeom prst="triangle">
                  <a:avLst/>
                </a:prstGeom>
                <a:solidFill>
                  <a:srgbClr val="FFC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" name="Rectangle 23"/>
              <p:cNvSpPr/>
              <p:nvPr/>
            </p:nvSpPr>
            <p:spPr>
              <a:xfrm rot="850431">
                <a:off x="1935229" y="3456180"/>
                <a:ext cx="1137431" cy="373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藝能活動</a:t>
                </a:r>
                <a:endParaRPr kumimoji="0" lang="en-I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25" name="Group 31"/>
            <p:cNvGrpSpPr/>
            <p:nvPr/>
          </p:nvGrpSpPr>
          <p:grpSpPr>
            <a:xfrm rot="4504579">
              <a:off x="3455573" y="1428410"/>
              <a:ext cx="1474843" cy="1317256"/>
              <a:chOff x="1869820" y="1378480"/>
              <a:chExt cx="1375307" cy="1215622"/>
            </a:xfrm>
          </p:grpSpPr>
          <p:grpSp>
            <p:nvGrpSpPr>
              <p:cNvPr id="37" name="Group 27"/>
              <p:cNvGrpSpPr/>
              <p:nvPr/>
            </p:nvGrpSpPr>
            <p:grpSpPr>
              <a:xfrm rot="3070894">
                <a:off x="1977150" y="1271150"/>
                <a:ext cx="1160647" cy="1375307"/>
                <a:chOff x="2667435" y="3999132"/>
                <a:chExt cx="990600" cy="1173810"/>
              </a:xfrm>
              <a:solidFill>
                <a:srgbClr val="F79646"/>
              </a:solidFill>
            </p:grpSpPr>
            <p:sp>
              <p:nvSpPr>
                <p:cNvPr id="39" name="Oval 28"/>
                <p:cNvSpPr/>
                <p:nvPr/>
              </p:nvSpPr>
              <p:spPr>
                <a:xfrm>
                  <a:off x="2667435" y="4182342"/>
                  <a:ext cx="990600" cy="990600"/>
                </a:xfrm>
                <a:prstGeom prst="ellipse">
                  <a:avLst/>
                </a:prstGeom>
                <a:solidFill>
                  <a:srgbClr val="0099CC"/>
                </a:solidFill>
                <a:ln w="76200" cap="flat" cmpd="sng" algn="ctr">
                  <a:solidFill>
                    <a:srgbClr val="FFC000"/>
                  </a:solidFill>
                  <a:prstDash val="solid"/>
                </a:ln>
                <a:effectLst>
                  <a:innerShdw blurRad="63500" dist="190500" dir="13500000">
                    <a:prstClr val="black">
                      <a:alpha val="35000"/>
                    </a:prstClr>
                  </a:inn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Isosceles Triangle 29"/>
                <p:cNvSpPr/>
                <p:nvPr/>
              </p:nvSpPr>
              <p:spPr>
                <a:xfrm rot="1800000">
                  <a:off x="3413687" y="3999132"/>
                  <a:ext cx="228600" cy="304800"/>
                </a:xfrm>
                <a:prstGeom prst="triangle">
                  <a:avLst/>
                </a:prstGeom>
                <a:solidFill>
                  <a:srgbClr val="FFC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8" name="Rectangle 30"/>
              <p:cNvSpPr/>
              <p:nvPr/>
            </p:nvSpPr>
            <p:spPr>
              <a:xfrm rot="17095421">
                <a:off x="1905133" y="1838833"/>
                <a:ext cx="1137431" cy="373107"/>
              </a:xfrm>
              <a:prstGeom prst="rect">
                <a:avLst/>
              </a:prstGeom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社團活動</a:t>
                </a:r>
                <a:endParaRPr kumimoji="0" lang="en-I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26" name="TextBox 32"/>
            <p:cNvSpPr txBox="1"/>
            <p:nvPr/>
          </p:nvSpPr>
          <p:spPr>
            <a:xfrm>
              <a:off x="3945209" y="3601359"/>
              <a:ext cx="156884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Arial" pitchFamily="34" charset="0"/>
                </a:rPr>
                <a:t>允文允武</a:t>
              </a:r>
              <a:endPara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Arial" pitchFamily="34" charset="0"/>
                </a:rPr>
                <a:t>展天賦</a:t>
              </a:r>
              <a:endPara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endParaRPr>
            </a:p>
          </p:txBody>
        </p:sp>
        <p:grpSp>
          <p:nvGrpSpPr>
            <p:cNvPr id="27" name="Group 33"/>
            <p:cNvGrpSpPr/>
            <p:nvPr/>
          </p:nvGrpSpPr>
          <p:grpSpPr>
            <a:xfrm rot="9714523">
              <a:off x="5836303" y="2743160"/>
              <a:ext cx="1501284" cy="1244647"/>
              <a:chOff x="1860478" y="1381262"/>
              <a:chExt cx="1385451" cy="1160647"/>
            </a:xfrm>
          </p:grpSpPr>
          <p:grpSp>
            <p:nvGrpSpPr>
              <p:cNvPr id="33" name="Group 34"/>
              <p:cNvGrpSpPr/>
              <p:nvPr/>
            </p:nvGrpSpPr>
            <p:grpSpPr>
              <a:xfrm rot="3070894">
                <a:off x="1972880" y="1268860"/>
                <a:ext cx="1160647" cy="1385451"/>
                <a:chOff x="2667000" y="3999132"/>
                <a:chExt cx="990600" cy="1182468"/>
              </a:xfrm>
              <a:solidFill>
                <a:srgbClr val="F79646"/>
              </a:solidFill>
            </p:grpSpPr>
            <p:sp>
              <p:nvSpPr>
                <p:cNvPr id="35" name="Oval 36"/>
                <p:cNvSpPr/>
                <p:nvPr/>
              </p:nvSpPr>
              <p:spPr>
                <a:xfrm>
                  <a:off x="2667000" y="4191000"/>
                  <a:ext cx="990600" cy="990600"/>
                </a:xfrm>
                <a:prstGeom prst="ellipse">
                  <a:avLst/>
                </a:prstGeom>
                <a:solidFill>
                  <a:srgbClr val="7030A0"/>
                </a:solidFill>
                <a:ln w="76200" cap="flat" cmpd="sng" algn="ctr">
                  <a:solidFill>
                    <a:srgbClr val="FFC000"/>
                  </a:solidFill>
                  <a:prstDash val="solid"/>
                </a:ln>
                <a:effectLst>
                  <a:innerShdw blurRad="63500" dist="190500" dir="13500000">
                    <a:prstClr val="black">
                      <a:alpha val="35000"/>
                    </a:prstClr>
                  </a:inn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Isosceles Triangle 37"/>
                <p:cNvSpPr/>
                <p:nvPr/>
              </p:nvSpPr>
              <p:spPr>
                <a:xfrm rot="1800000">
                  <a:off x="3413687" y="3999132"/>
                  <a:ext cx="228600" cy="304800"/>
                </a:xfrm>
                <a:prstGeom prst="triangle">
                  <a:avLst/>
                </a:prstGeom>
                <a:solidFill>
                  <a:srgbClr val="FFC000"/>
                </a:solidFill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Rectangle 35"/>
              <p:cNvSpPr/>
              <p:nvPr/>
            </p:nvSpPr>
            <p:spPr>
              <a:xfrm rot="11885477">
                <a:off x="1907662" y="1812976"/>
                <a:ext cx="1137431" cy="37310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國際交流</a:t>
                </a:r>
                <a:endParaRPr kumimoji="0" lang="en-I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28" name="Group 38"/>
            <p:cNvGrpSpPr/>
            <p:nvPr/>
          </p:nvGrpSpPr>
          <p:grpSpPr>
            <a:xfrm rot="15619674">
              <a:off x="4559832" y="5344011"/>
              <a:ext cx="1485721" cy="1308628"/>
              <a:chOff x="1860478" y="1381262"/>
              <a:chExt cx="1385451" cy="1207660"/>
            </a:xfrm>
          </p:grpSpPr>
          <p:grpSp>
            <p:nvGrpSpPr>
              <p:cNvPr id="29" name="Group 39"/>
              <p:cNvGrpSpPr/>
              <p:nvPr/>
            </p:nvGrpSpPr>
            <p:grpSpPr>
              <a:xfrm rot="3070894">
                <a:off x="1972880" y="1268860"/>
                <a:ext cx="1160647" cy="1385451"/>
                <a:chOff x="2667000" y="3999132"/>
                <a:chExt cx="990600" cy="1182468"/>
              </a:xfrm>
              <a:solidFill>
                <a:srgbClr val="F79646"/>
              </a:solidFill>
            </p:grpSpPr>
            <p:sp>
              <p:nvSpPr>
                <p:cNvPr id="31" name="Oval 41"/>
                <p:cNvSpPr/>
                <p:nvPr/>
              </p:nvSpPr>
              <p:spPr>
                <a:xfrm>
                  <a:off x="2667000" y="4191000"/>
                  <a:ext cx="990600" cy="9906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76200" cap="flat" cmpd="sng" algn="ctr">
                  <a:solidFill>
                    <a:srgbClr val="FFC000"/>
                  </a:solidFill>
                  <a:prstDash val="solid"/>
                </a:ln>
                <a:effectLst>
                  <a:innerShdw blurRad="63500" dist="190500" dir="13500000">
                    <a:prstClr val="black">
                      <a:alpha val="35000"/>
                    </a:prstClr>
                  </a:inn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Isosceles Triangle 42"/>
                <p:cNvSpPr/>
                <p:nvPr/>
              </p:nvSpPr>
              <p:spPr>
                <a:xfrm rot="1800000">
                  <a:off x="3413687" y="3999132"/>
                  <a:ext cx="228600" cy="304800"/>
                </a:xfrm>
                <a:prstGeom prst="triangle">
                  <a:avLst/>
                </a:prstGeom>
                <a:solidFill>
                  <a:srgbClr val="FFC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0" name="Rectangle 40"/>
              <p:cNvSpPr/>
              <p:nvPr/>
            </p:nvSpPr>
            <p:spPr>
              <a:xfrm rot="5980326">
                <a:off x="1913389" y="1833653"/>
                <a:ext cx="1137431" cy="373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公共服務</a:t>
                </a:r>
                <a:endParaRPr kumimoji="0" lang="en-I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2" name="群組 1"/>
            <p:cNvGrpSpPr/>
            <p:nvPr/>
          </p:nvGrpSpPr>
          <p:grpSpPr>
            <a:xfrm>
              <a:off x="7518156" y="2941981"/>
              <a:ext cx="2259380" cy="1378410"/>
              <a:chOff x="7243385" y="3585508"/>
              <a:chExt cx="2259380" cy="1378410"/>
            </a:xfrm>
          </p:grpSpPr>
          <p:sp>
            <p:nvSpPr>
              <p:cNvPr id="46" name="Rectangle 41"/>
              <p:cNvSpPr/>
              <p:nvPr/>
            </p:nvSpPr>
            <p:spPr>
              <a:xfrm>
                <a:off x="7278031" y="3640479"/>
                <a:ext cx="2224734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日本</a:t>
                </a:r>
                <a:r>
                  <a:rPr kumimoji="0" lang="en-US" altLang="zh-TW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/</a:t>
                </a:r>
                <a:r>
                  <a:rPr kumimoji="0" lang="zh-TW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韓國</a:t>
                </a:r>
                <a:r>
                  <a:rPr kumimoji="0" lang="en-US" altLang="zh-TW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/</a:t>
                </a:r>
                <a:r>
                  <a:rPr kumimoji="0" lang="zh-TW" alt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馬來西亞 </a:t>
                </a:r>
                <a:r>
                  <a:rPr kumimoji="0" lang="zh-TW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參訪接待</a:t>
                </a:r>
                <a:r>
                  <a:rPr kumimoji="0" lang="zh-TW" alt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交流</a:t>
                </a:r>
                <a:endParaRPr kumimoji="0" lang="en-US" altLang="zh-TW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2000" kern="0" dirty="0" smtClean="0">
                    <a:solidFill>
                      <a:prstClr val="black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韓國學校</a:t>
                </a:r>
                <a:endParaRPr lang="en-US" altLang="zh-TW" sz="2000" kern="0" dirty="0" smtClean="0">
                  <a:solidFill>
                    <a:prstClr val="black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新加坡學校</a:t>
                </a:r>
                <a:endParaRPr kumimoji="0" lang="en-I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7" name="Half Frame 43"/>
              <p:cNvSpPr/>
              <p:nvPr/>
            </p:nvSpPr>
            <p:spPr>
              <a:xfrm>
                <a:off x="7243385" y="3585508"/>
                <a:ext cx="211670" cy="180020"/>
              </a:xfrm>
              <a:prstGeom prst="halfFrame">
                <a:avLst>
                  <a:gd name="adj1" fmla="val 0"/>
                  <a:gd name="adj2" fmla="val 0"/>
                </a:avLst>
              </a:prstGeom>
              <a:solidFill>
                <a:srgbClr val="4F81BD"/>
              </a:solidFill>
              <a:ln w="57150" cap="flat" cmpd="sng" algn="ctr">
                <a:solidFill>
                  <a:srgbClr val="FFFF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Half Frame 62"/>
              <p:cNvSpPr/>
              <p:nvPr/>
            </p:nvSpPr>
            <p:spPr>
              <a:xfrm flipH="1" flipV="1">
                <a:off x="9214733" y="4144535"/>
                <a:ext cx="249842" cy="642372"/>
              </a:xfrm>
              <a:prstGeom prst="halfFrame">
                <a:avLst>
                  <a:gd name="adj1" fmla="val 0"/>
                  <a:gd name="adj2" fmla="val 0"/>
                </a:avLst>
              </a:prstGeom>
              <a:solidFill>
                <a:srgbClr val="4F81BD"/>
              </a:solidFill>
              <a:ln w="57150" cap="flat" cmpd="sng" algn="ctr">
                <a:solidFill>
                  <a:srgbClr val="FFFF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群組 56"/>
            <p:cNvGrpSpPr/>
            <p:nvPr/>
          </p:nvGrpSpPr>
          <p:grpSpPr>
            <a:xfrm>
              <a:off x="181918" y="4818987"/>
              <a:ext cx="3187837" cy="1121644"/>
              <a:chOff x="7101359" y="3606806"/>
              <a:chExt cx="2144044" cy="727214"/>
            </a:xfrm>
          </p:grpSpPr>
          <p:sp>
            <p:nvSpPr>
              <p:cNvPr id="58" name="Rectangle 41"/>
              <p:cNvSpPr/>
              <p:nvPr/>
            </p:nvSpPr>
            <p:spPr>
              <a:xfrm>
                <a:off x="7101359" y="3675518"/>
                <a:ext cx="2144044" cy="65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zh-TW" altLang="en-US" sz="2000" kern="0" dirty="0" smtClean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才藝競賽</a:t>
                </a:r>
                <a:endParaRPr lang="en-US" altLang="zh-TW" sz="2000" kern="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2000" kern="0" dirty="0" smtClean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運動會</a:t>
                </a:r>
                <a:endParaRPr lang="en-US" altLang="zh-TW" sz="2000" kern="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lvl="0" defTabSz="914400"/>
                <a:r>
                  <a:rPr lang="zh-TW" altLang="en-US" sz="2000" kern="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班</a:t>
                </a:r>
                <a:r>
                  <a:rPr lang="zh-TW" altLang="en-US" sz="2000" kern="0" dirty="0" smtClean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際球類競賽</a:t>
                </a:r>
                <a:endParaRPr lang="zh-TW" altLang="en-US" sz="2000" kern="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9" name="Half Frame 43"/>
              <p:cNvSpPr/>
              <p:nvPr/>
            </p:nvSpPr>
            <p:spPr>
              <a:xfrm>
                <a:off x="7101359" y="3606806"/>
                <a:ext cx="211670" cy="180020"/>
              </a:xfrm>
              <a:prstGeom prst="halfFrame">
                <a:avLst>
                  <a:gd name="adj1" fmla="val 0"/>
                  <a:gd name="adj2" fmla="val 0"/>
                </a:avLst>
              </a:prstGeom>
              <a:solidFill>
                <a:srgbClr val="4F81BD"/>
              </a:solidFill>
              <a:ln w="57150" cap="flat" cmpd="sng" algn="ctr">
                <a:solidFill>
                  <a:srgbClr val="FFFF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Half Frame 62"/>
              <p:cNvSpPr/>
              <p:nvPr/>
            </p:nvSpPr>
            <p:spPr>
              <a:xfrm flipH="1" flipV="1">
                <a:off x="8244222" y="4141427"/>
                <a:ext cx="211670" cy="180020"/>
              </a:xfrm>
              <a:prstGeom prst="halfFrame">
                <a:avLst>
                  <a:gd name="adj1" fmla="val 0"/>
                  <a:gd name="adj2" fmla="val 0"/>
                </a:avLst>
              </a:prstGeom>
              <a:solidFill>
                <a:srgbClr val="4F81BD"/>
              </a:solidFill>
              <a:ln w="57150" cap="flat" cmpd="sng" algn="ctr">
                <a:solidFill>
                  <a:srgbClr val="FFFF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群組 60"/>
            <p:cNvGrpSpPr/>
            <p:nvPr/>
          </p:nvGrpSpPr>
          <p:grpSpPr>
            <a:xfrm>
              <a:off x="6270918" y="5760030"/>
              <a:ext cx="2570514" cy="765314"/>
              <a:chOff x="7243385" y="3585508"/>
              <a:chExt cx="2570514" cy="765314"/>
            </a:xfrm>
          </p:grpSpPr>
          <p:sp>
            <p:nvSpPr>
              <p:cNvPr id="62" name="Rectangle 41"/>
              <p:cNvSpPr/>
              <p:nvPr/>
            </p:nvSpPr>
            <p:spPr>
              <a:xfrm>
                <a:off x="7278031" y="3630742"/>
                <a:ext cx="253586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淨山淨溪淨灘</a:t>
                </a:r>
                <a:endParaRPr kumimoji="0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扶少團、校內服務</a:t>
                </a:r>
                <a:endParaRPr kumimoji="0" lang="en-I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3" name="Half Frame 43"/>
              <p:cNvSpPr/>
              <p:nvPr/>
            </p:nvSpPr>
            <p:spPr>
              <a:xfrm>
                <a:off x="7243385" y="3585508"/>
                <a:ext cx="211670" cy="180020"/>
              </a:xfrm>
              <a:prstGeom prst="halfFrame">
                <a:avLst>
                  <a:gd name="adj1" fmla="val 0"/>
                  <a:gd name="adj2" fmla="val 0"/>
                </a:avLst>
              </a:prstGeom>
              <a:solidFill>
                <a:srgbClr val="4F81BD"/>
              </a:solidFill>
              <a:ln w="57150" cap="flat" cmpd="sng" algn="ctr">
                <a:solidFill>
                  <a:srgbClr val="FFFF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Half Frame 62"/>
              <p:cNvSpPr/>
              <p:nvPr/>
            </p:nvSpPr>
            <p:spPr>
              <a:xfrm flipH="1" flipV="1">
                <a:off x="9453859" y="4170802"/>
                <a:ext cx="211670" cy="180020"/>
              </a:xfrm>
              <a:prstGeom prst="halfFrame">
                <a:avLst>
                  <a:gd name="adj1" fmla="val 0"/>
                  <a:gd name="adj2" fmla="val 0"/>
                </a:avLst>
              </a:prstGeom>
              <a:solidFill>
                <a:srgbClr val="4F81BD"/>
              </a:solidFill>
              <a:ln w="57150" cap="flat" cmpd="sng" algn="ctr">
                <a:solidFill>
                  <a:srgbClr val="FFFF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94578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"/>
          <p:cNvSpPr txBox="1"/>
          <p:nvPr/>
        </p:nvSpPr>
        <p:spPr>
          <a:xfrm>
            <a:off x="3512840" y="2336462"/>
            <a:ext cx="230876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entury Gothic"/>
              </a:rPr>
              <a:t>SIX</a:t>
            </a:r>
          </a:p>
          <a:p>
            <a:pPr marL="0" marR="0" lvl="0" indent="0" algn="l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5400" b="1" i="0" u="none" strike="noStrike" kern="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Century Gothic"/>
            </a:endParaRPr>
          </a:p>
        </p:txBody>
      </p:sp>
      <p:pic>
        <p:nvPicPr>
          <p:cNvPr id="2050" name="Picture 2" descr="D:\107資料組\課程諮詢教師\手冊ppt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987" r="66863"/>
          <a:stretch/>
        </p:blipFill>
        <p:spPr bwMode="auto">
          <a:xfrm>
            <a:off x="6033120" y="1141943"/>
            <a:ext cx="296545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554684" y="3497946"/>
            <a:ext cx="7374471" cy="1362075"/>
          </a:xfrm>
          <a:prstGeom prst="rect">
            <a:avLst/>
          </a:prstGeom>
        </p:spPr>
        <p:txBody>
          <a:bodyPr vert="horz" lIns="107275" tIns="53637" rIns="107275" bIns="53637" rtlCol="0" anchor="t">
            <a:noAutofit/>
          </a:bodyPr>
          <a:lstStyle>
            <a:lvl1pPr marL="0" algn="l" defTabSz="914377" rtl="0" eaLnBrk="1" latinLnBrk="0" hangingPunct="1">
              <a:spcBef>
                <a:spcPct val="0"/>
              </a:spcBef>
              <a:buNone/>
              <a:defRPr kumimoji="1" lang="zh-TW" altLang="en-US" sz="6000" b="1" kern="1200" dirty="0">
                <a:solidFill>
                  <a:srgbClr val="FFFF99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r>
              <a:rPr lang="zh-TW" altLang="en-US" dirty="0"/>
              <a:t>生涯挖挖哇</a:t>
            </a:r>
          </a:p>
        </p:txBody>
      </p:sp>
    </p:spTree>
    <p:extLst>
      <p:ext uri="{BB962C8B-B14F-4D97-AF65-F5344CB8AC3E}">
        <p14:creationId xmlns:p14="http://schemas.microsoft.com/office/powerpoint/2010/main" xmlns="" val="3423838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我的人生我的抉擇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712640" y="1223571"/>
            <a:ext cx="6479208" cy="5366937"/>
            <a:chOff x="1712640" y="1223571"/>
            <a:chExt cx="6479208" cy="5366937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483776" y="1223571"/>
              <a:ext cx="2947339" cy="2533651"/>
            </a:xfrm>
            <a:custGeom>
              <a:avLst/>
              <a:gdLst>
                <a:gd name="T0" fmla="*/ 104 w 1588"/>
                <a:gd name="T1" fmla="*/ 1596 h 1596"/>
                <a:gd name="T2" fmla="*/ 1470 w 1588"/>
                <a:gd name="T3" fmla="*/ 1596 h 1596"/>
                <a:gd name="T4" fmla="*/ 1470 w 1588"/>
                <a:gd name="T5" fmla="*/ 1596 h 1596"/>
                <a:gd name="T6" fmla="*/ 1488 w 1588"/>
                <a:gd name="T7" fmla="*/ 1596 h 1596"/>
                <a:gd name="T8" fmla="*/ 1506 w 1588"/>
                <a:gd name="T9" fmla="*/ 1594 h 1596"/>
                <a:gd name="T10" fmla="*/ 1520 w 1588"/>
                <a:gd name="T11" fmla="*/ 1590 h 1596"/>
                <a:gd name="T12" fmla="*/ 1534 w 1588"/>
                <a:gd name="T13" fmla="*/ 1584 h 1596"/>
                <a:gd name="T14" fmla="*/ 1548 w 1588"/>
                <a:gd name="T15" fmla="*/ 1578 h 1596"/>
                <a:gd name="T16" fmla="*/ 1558 w 1588"/>
                <a:gd name="T17" fmla="*/ 1570 h 1596"/>
                <a:gd name="T18" fmla="*/ 1566 w 1588"/>
                <a:gd name="T19" fmla="*/ 1562 h 1596"/>
                <a:gd name="T20" fmla="*/ 1574 w 1588"/>
                <a:gd name="T21" fmla="*/ 1552 h 1596"/>
                <a:gd name="T22" fmla="*/ 1580 w 1588"/>
                <a:gd name="T23" fmla="*/ 1540 h 1596"/>
                <a:gd name="T24" fmla="*/ 1584 w 1588"/>
                <a:gd name="T25" fmla="*/ 1528 h 1596"/>
                <a:gd name="T26" fmla="*/ 1586 w 1588"/>
                <a:gd name="T27" fmla="*/ 1516 h 1596"/>
                <a:gd name="T28" fmla="*/ 1588 w 1588"/>
                <a:gd name="T29" fmla="*/ 1504 h 1596"/>
                <a:gd name="T30" fmla="*/ 1586 w 1588"/>
                <a:gd name="T31" fmla="*/ 1490 h 1596"/>
                <a:gd name="T32" fmla="*/ 1584 w 1588"/>
                <a:gd name="T33" fmla="*/ 1476 h 1596"/>
                <a:gd name="T34" fmla="*/ 1578 w 1588"/>
                <a:gd name="T35" fmla="*/ 1462 h 1596"/>
                <a:gd name="T36" fmla="*/ 1572 w 1588"/>
                <a:gd name="T37" fmla="*/ 1446 h 1596"/>
                <a:gd name="T38" fmla="*/ 862 w 1588"/>
                <a:gd name="T39" fmla="*/ 58 h 1596"/>
                <a:gd name="T40" fmla="*/ 862 w 1588"/>
                <a:gd name="T41" fmla="*/ 58 h 1596"/>
                <a:gd name="T42" fmla="*/ 854 w 1588"/>
                <a:gd name="T43" fmla="*/ 44 h 1596"/>
                <a:gd name="T44" fmla="*/ 846 w 1588"/>
                <a:gd name="T45" fmla="*/ 32 h 1596"/>
                <a:gd name="T46" fmla="*/ 836 w 1588"/>
                <a:gd name="T47" fmla="*/ 22 h 1596"/>
                <a:gd name="T48" fmla="*/ 828 w 1588"/>
                <a:gd name="T49" fmla="*/ 14 h 1596"/>
                <a:gd name="T50" fmla="*/ 818 w 1588"/>
                <a:gd name="T51" fmla="*/ 8 h 1596"/>
                <a:gd name="T52" fmla="*/ 808 w 1588"/>
                <a:gd name="T53" fmla="*/ 4 h 1596"/>
                <a:gd name="T54" fmla="*/ 798 w 1588"/>
                <a:gd name="T55" fmla="*/ 0 h 1596"/>
                <a:gd name="T56" fmla="*/ 788 w 1588"/>
                <a:gd name="T57" fmla="*/ 0 h 1596"/>
                <a:gd name="T58" fmla="*/ 778 w 1588"/>
                <a:gd name="T59" fmla="*/ 0 h 1596"/>
                <a:gd name="T60" fmla="*/ 768 w 1588"/>
                <a:gd name="T61" fmla="*/ 4 h 1596"/>
                <a:gd name="T62" fmla="*/ 758 w 1588"/>
                <a:gd name="T63" fmla="*/ 8 h 1596"/>
                <a:gd name="T64" fmla="*/ 748 w 1588"/>
                <a:gd name="T65" fmla="*/ 14 h 1596"/>
                <a:gd name="T66" fmla="*/ 738 w 1588"/>
                <a:gd name="T67" fmla="*/ 22 h 1596"/>
                <a:gd name="T68" fmla="*/ 730 w 1588"/>
                <a:gd name="T69" fmla="*/ 32 h 1596"/>
                <a:gd name="T70" fmla="*/ 722 w 1588"/>
                <a:gd name="T71" fmla="*/ 44 h 1596"/>
                <a:gd name="T72" fmla="*/ 714 w 1588"/>
                <a:gd name="T73" fmla="*/ 58 h 1596"/>
                <a:gd name="T74" fmla="*/ 14 w 1588"/>
                <a:gd name="T75" fmla="*/ 1456 h 1596"/>
                <a:gd name="T76" fmla="*/ 14 w 1588"/>
                <a:gd name="T77" fmla="*/ 1456 h 1596"/>
                <a:gd name="T78" fmla="*/ 8 w 1588"/>
                <a:gd name="T79" fmla="*/ 1472 h 1596"/>
                <a:gd name="T80" fmla="*/ 4 w 1588"/>
                <a:gd name="T81" fmla="*/ 1486 h 1596"/>
                <a:gd name="T82" fmla="*/ 0 w 1588"/>
                <a:gd name="T83" fmla="*/ 1500 h 1596"/>
                <a:gd name="T84" fmla="*/ 0 w 1588"/>
                <a:gd name="T85" fmla="*/ 1512 h 1596"/>
                <a:gd name="T86" fmla="*/ 0 w 1588"/>
                <a:gd name="T87" fmla="*/ 1524 h 1596"/>
                <a:gd name="T88" fmla="*/ 2 w 1588"/>
                <a:gd name="T89" fmla="*/ 1536 h 1596"/>
                <a:gd name="T90" fmla="*/ 6 w 1588"/>
                <a:gd name="T91" fmla="*/ 1546 h 1596"/>
                <a:gd name="T92" fmla="*/ 12 w 1588"/>
                <a:gd name="T93" fmla="*/ 1556 h 1596"/>
                <a:gd name="T94" fmla="*/ 18 w 1588"/>
                <a:gd name="T95" fmla="*/ 1566 h 1596"/>
                <a:gd name="T96" fmla="*/ 26 w 1588"/>
                <a:gd name="T97" fmla="*/ 1574 h 1596"/>
                <a:gd name="T98" fmla="*/ 36 w 1588"/>
                <a:gd name="T99" fmla="*/ 1580 h 1596"/>
                <a:gd name="T100" fmla="*/ 48 w 1588"/>
                <a:gd name="T101" fmla="*/ 1586 h 1596"/>
                <a:gd name="T102" fmla="*/ 60 w 1588"/>
                <a:gd name="T103" fmla="*/ 1590 h 1596"/>
                <a:gd name="T104" fmla="*/ 74 w 1588"/>
                <a:gd name="T105" fmla="*/ 1594 h 1596"/>
                <a:gd name="T106" fmla="*/ 88 w 1588"/>
                <a:gd name="T107" fmla="*/ 1596 h 1596"/>
                <a:gd name="T108" fmla="*/ 104 w 1588"/>
                <a:gd name="T109" fmla="*/ 1596 h 1596"/>
                <a:gd name="T110" fmla="*/ 104 w 1588"/>
                <a:gd name="T111" fmla="*/ 1596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8" h="1596">
                  <a:moveTo>
                    <a:pt x="104" y="1596"/>
                  </a:moveTo>
                  <a:lnTo>
                    <a:pt x="1470" y="1596"/>
                  </a:lnTo>
                  <a:lnTo>
                    <a:pt x="1470" y="1596"/>
                  </a:lnTo>
                  <a:lnTo>
                    <a:pt x="1488" y="1596"/>
                  </a:lnTo>
                  <a:lnTo>
                    <a:pt x="1506" y="1594"/>
                  </a:lnTo>
                  <a:lnTo>
                    <a:pt x="1520" y="1590"/>
                  </a:lnTo>
                  <a:lnTo>
                    <a:pt x="1534" y="1584"/>
                  </a:lnTo>
                  <a:lnTo>
                    <a:pt x="1548" y="1578"/>
                  </a:lnTo>
                  <a:lnTo>
                    <a:pt x="1558" y="1570"/>
                  </a:lnTo>
                  <a:lnTo>
                    <a:pt x="1566" y="1562"/>
                  </a:lnTo>
                  <a:lnTo>
                    <a:pt x="1574" y="1552"/>
                  </a:lnTo>
                  <a:lnTo>
                    <a:pt x="1580" y="1540"/>
                  </a:lnTo>
                  <a:lnTo>
                    <a:pt x="1584" y="1528"/>
                  </a:lnTo>
                  <a:lnTo>
                    <a:pt x="1586" y="1516"/>
                  </a:lnTo>
                  <a:lnTo>
                    <a:pt x="1588" y="1504"/>
                  </a:lnTo>
                  <a:lnTo>
                    <a:pt x="1586" y="1490"/>
                  </a:lnTo>
                  <a:lnTo>
                    <a:pt x="1584" y="1476"/>
                  </a:lnTo>
                  <a:lnTo>
                    <a:pt x="1578" y="1462"/>
                  </a:lnTo>
                  <a:lnTo>
                    <a:pt x="1572" y="1446"/>
                  </a:lnTo>
                  <a:lnTo>
                    <a:pt x="862" y="58"/>
                  </a:lnTo>
                  <a:lnTo>
                    <a:pt x="862" y="58"/>
                  </a:lnTo>
                  <a:lnTo>
                    <a:pt x="854" y="44"/>
                  </a:lnTo>
                  <a:lnTo>
                    <a:pt x="846" y="32"/>
                  </a:lnTo>
                  <a:lnTo>
                    <a:pt x="836" y="22"/>
                  </a:lnTo>
                  <a:lnTo>
                    <a:pt x="828" y="14"/>
                  </a:lnTo>
                  <a:lnTo>
                    <a:pt x="818" y="8"/>
                  </a:lnTo>
                  <a:lnTo>
                    <a:pt x="808" y="4"/>
                  </a:lnTo>
                  <a:lnTo>
                    <a:pt x="798" y="0"/>
                  </a:lnTo>
                  <a:lnTo>
                    <a:pt x="788" y="0"/>
                  </a:lnTo>
                  <a:lnTo>
                    <a:pt x="778" y="0"/>
                  </a:lnTo>
                  <a:lnTo>
                    <a:pt x="768" y="4"/>
                  </a:lnTo>
                  <a:lnTo>
                    <a:pt x="758" y="8"/>
                  </a:lnTo>
                  <a:lnTo>
                    <a:pt x="748" y="14"/>
                  </a:lnTo>
                  <a:lnTo>
                    <a:pt x="738" y="22"/>
                  </a:lnTo>
                  <a:lnTo>
                    <a:pt x="730" y="32"/>
                  </a:lnTo>
                  <a:lnTo>
                    <a:pt x="722" y="44"/>
                  </a:lnTo>
                  <a:lnTo>
                    <a:pt x="714" y="58"/>
                  </a:lnTo>
                  <a:lnTo>
                    <a:pt x="14" y="1456"/>
                  </a:lnTo>
                  <a:lnTo>
                    <a:pt x="14" y="1456"/>
                  </a:lnTo>
                  <a:lnTo>
                    <a:pt x="8" y="1472"/>
                  </a:lnTo>
                  <a:lnTo>
                    <a:pt x="4" y="1486"/>
                  </a:lnTo>
                  <a:lnTo>
                    <a:pt x="0" y="1500"/>
                  </a:lnTo>
                  <a:lnTo>
                    <a:pt x="0" y="1512"/>
                  </a:lnTo>
                  <a:lnTo>
                    <a:pt x="0" y="1524"/>
                  </a:lnTo>
                  <a:lnTo>
                    <a:pt x="2" y="1536"/>
                  </a:lnTo>
                  <a:lnTo>
                    <a:pt x="6" y="1546"/>
                  </a:lnTo>
                  <a:lnTo>
                    <a:pt x="12" y="1556"/>
                  </a:lnTo>
                  <a:lnTo>
                    <a:pt x="18" y="1566"/>
                  </a:lnTo>
                  <a:lnTo>
                    <a:pt x="26" y="1574"/>
                  </a:lnTo>
                  <a:lnTo>
                    <a:pt x="36" y="1580"/>
                  </a:lnTo>
                  <a:lnTo>
                    <a:pt x="48" y="1586"/>
                  </a:lnTo>
                  <a:lnTo>
                    <a:pt x="60" y="1590"/>
                  </a:lnTo>
                  <a:lnTo>
                    <a:pt x="74" y="1594"/>
                  </a:lnTo>
                  <a:lnTo>
                    <a:pt x="88" y="1596"/>
                  </a:lnTo>
                  <a:lnTo>
                    <a:pt x="104" y="1596"/>
                  </a:lnTo>
                  <a:lnTo>
                    <a:pt x="104" y="1596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80445" tIns="40222" rIns="80445" bIns="40222" numCol="1" anchor="t" anchorCtr="0" compatLnSpc="1">
              <a:prstTxWarp prst="textNoShape">
                <a:avLst/>
              </a:prstTxWarp>
            </a:bodyPr>
            <a:lstStyle/>
            <a:p>
              <a:pPr defTabSz="804446"/>
              <a:endParaRPr lang="zh-CN" altLang="en-US" sz="160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" name="文本框 3"/>
            <p:cNvSpPr txBox="1"/>
            <p:nvPr/>
          </p:nvSpPr>
          <p:spPr>
            <a:xfrm>
              <a:off x="4416051" y="2034762"/>
              <a:ext cx="1082773" cy="635227"/>
            </a:xfrm>
            <a:prstGeom prst="rect">
              <a:avLst/>
            </a:prstGeom>
            <a:noFill/>
          </p:spPr>
          <p:txBody>
            <a:bodyPr wrap="square" lIns="80445" tIns="40222" rIns="80445" bIns="40222" rtlCol="0">
              <a:spAutoFit/>
            </a:bodyPr>
            <a:lstStyle/>
            <a:p>
              <a:pPr algn="ctr" defTabSz="804446"/>
              <a:r>
                <a:rPr lang="zh-TW" altLang="en-US" sz="3600" dirty="0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自己</a:t>
              </a:r>
              <a:endParaRPr lang="zh-CN" altLang="en-US" sz="36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cxnSp>
          <p:nvCxnSpPr>
            <p:cNvPr id="9" name="直接连接符 5"/>
            <p:cNvCxnSpPr/>
            <p:nvPr/>
          </p:nvCxnSpPr>
          <p:spPr>
            <a:xfrm>
              <a:off x="4045385" y="2780928"/>
              <a:ext cx="180982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4346539" y="2963733"/>
              <a:ext cx="1239679" cy="565978"/>
            </a:xfrm>
            <a:prstGeom prst="rect">
              <a:avLst/>
            </a:prstGeom>
          </p:spPr>
          <p:txBody>
            <a:bodyPr wrap="none" lIns="80445" tIns="40222" rIns="80445" bIns="40222">
              <a:spAutoFit/>
            </a:bodyPr>
            <a:lstStyle/>
            <a:p>
              <a:pPr algn="ctr" defTabSz="804446">
                <a:lnSpc>
                  <a:spcPct val="150000"/>
                </a:lnSpc>
              </a:pPr>
              <a:r>
                <a:rPr lang="zh-TW" altLang="en-US" b="1" dirty="0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自我探索</a:t>
              </a:r>
              <a:endParaRPr lang="en-US" altLang="zh-CN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712640" y="4045291"/>
              <a:ext cx="2947339" cy="2533651"/>
            </a:xfrm>
            <a:custGeom>
              <a:avLst/>
              <a:gdLst>
                <a:gd name="T0" fmla="*/ 104 w 1588"/>
                <a:gd name="T1" fmla="*/ 1596 h 1596"/>
                <a:gd name="T2" fmla="*/ 1482 w 1588"/>
                <a:gd name="T3" fmla="*/ 1596 h 1596"/>
                <a:gd name="T4" fmla="*/ 1482 w 1588"/>
                <a:gd name="T5" fmla="*/ 1596 h 1596"/>
                <a:gd name="T6" fmla="*/ 1498 w 1588"/>
                <a:gd name="T7" fmla="*/ 1596 h 1596"/>
                <a:gd name="T8" fmla="*/ 1514 w 1588"/>
                <a:gd name="T9" fmla="*/ 1594 h 1596"/>
                <a:gd name="T10" fmla="*/ 1526 w 1588"/>
                <a:gd name="T11" fmla="*/ 1590 h 1596"/>
                <a:gd name="T12" fmla="*/ 1540 w 1588"/>
                <a:gd name="T13" fmla="*/ 1584 h 1596"/>
                <a:gd name="T14" fmla="*/ 1550 w 1588"/>
                <a:gd name="T15" fmla="*/ 1578 h 1596"/>
                <a:gd name="T16" fmla="*/ 1560 w 1588"/>
                <a:gd name="T17" fmla="*/ 1570 h 1596"/>
                <a:gd name="T18" fmla="*/ 1568 w 1588"/>
                <a:gd name="T19" fmla="*/ 1562 h 1596"/>
                <a:gd name="T20" fmla="*/ 1576 w 1588"/>
                <a:gd name="T21" fmla="*/ 1552 h 1596"/>
                <a:gd name="T22" fmla="*/ 1580 w 1588"/>
                <a:gd name="T23" fmla="*/ 1540 h 1596"/>
                <a:gd name="T24" fmla="*/ 1584 w 1588"/>
                <a:gd name="T25" fmla="*/ 1528 h 1596"/>
                <a:gd name="T26" fmla="*/ 1586 w 1588"/>
                <a:gd name="T27" fmla="*/ 1516 h 1596"/>
                <a:gd name="T28" fmla="*/ 1588 w 1588"/>
                <a:gd name="T29" fmla="*/ 1504 h 1596"/>
                <a:gd name="T30" fmla="*/ 1586 w 1588"/>
                <a:gd name="T31" fmla="*/ 1490 h 1596"/>
                <a:gd name="T32" fmla="*/ 1584 w 1588"/>
                <a:gd name="T33" fmla="*/ 1476 h 1596"/>
                <a:gd name="T34" fmla="*/ 1578 w 1588"/>
                <a:gd name="T35" fmla="*/ 1462 h 1596"/>
                <a:gd name="T36" fmla="*/ 1572 w 1588"/>
                <a:gd name="T37" fmla="*/ 1446 h 1596"/>
                <a:gd name="T38" fmla="*/ 872 w 1588"/>
                <a:gd name="T39" fmla="*/ 58 h 1596"/>
                <a:gd name="T40" fmla="*/ 872 w 1588"/>
                <a:gd name="T41" fmla="*/ 58 h 1596"/>
                <a:gd name="T42" fmla="*/ 866 w 1588"/>
                <a:gd name="T43" fmla="*/ 44 h 1596"/>
                <a:gd name="T44" fmla="*/ 856 w 1588"/>
                <a:gd name="T45" fmla="*/ 32 h 1596"/>
                <a:gd name="T46" fmla="*/ 848 w 1588"/>
                <a:gd name="T47" fmla="*/ 22 h 1596"/>
                <a:gd name="T48" fmla="*/ 838 w 1588"/>
                <a:gd name="T49" fmla="*/ 14 h 1596"/>
                <a:gd name="T50" fmla="*/ 830 w 1588"/>
                <a:gd name="T51" fmla="*/ 8 h 1596"/>
                <a:gd name="T52" fmla="*/ 820 w 1588"/>
                <a:gd name="T53" fmla="*/ 4 h 1596"/>
                <a:gd name="T54" fmla="*/ 808 w 1588"/>
                <a:gd name="T55" fmla="*/ 0 h 1596"/>
                <a:gd name="T56" fmla="*/ 798 w 1588"/>
                <a:gd name="T57" fmla="*/ 0 h 1596"/>
                <a:gd name="T58" fmla="*/ 788 w 1588"/>
                <a:gd name="T59" fmla="*/ 0 h 1596"/>
                <a:gd name="T60" fmla="*/ 778 w 1588"/>
                <a:gd name="T61" fmla="*/ 4 h 1596"/>
                <a:gd name="T62" fmla="*/ 768 w 1588"/>
                <a:gd name="T63" fmla="*/ 8 h 1596"/>
                <a:gd name="T64" fmla="*/ 758 w 1588"/>
                <a:gd name="T65" fmla="*/ 14 h 1596"/>
                <a:gd name="T66" fmla="*/ 748 w 1588"/>
                <a:gd name="T67" fmla="*/ 22 h 1596"/>
                <a:gd name="T68" fmla="*/ 740 w 1588"/>
                <a:gd name="T69" fmla="*/ 32 h 1596"/>
                <a:gd name="T70" fmla="*/ 730 w 1588"/>
                <a:gd name="T71" fmla="*/ 44 h 1596"/>
                <a:gd name="T72" fmla="*/ 722 w 1588"/>
                <a:gd name="T73" fmla="*/ 58 h 1596"/>
                <a:gd name="T74" fmla="*/ 14 w 1588"/>
                <a:gd name="T75" fmla="*/ 1456 h 1596"/>
                <a:gd name="T76" fmla="*/ 14 w 1588"/>
                <a:gd name="T77" fmla="*/ 1456 h 1596"/>
                <a:gd name="T78" fmla="*/ 8 w 1588"/>
                <a:gd name="T79" fmla="*/ 1472 h 1596"/>
                <a:gd name="T80" fmla="*/ 4 w 1588"/>
                <a:gd name="T81" fmla="*/ 1486 h 1596"/>
                <a:gd name="T82" fmla="*/ 0 w 1588"/>
                <a:gd name="T83" fmla="*/ 1500 h 1596"/>
                <a:gd name="T84" fmla="*/ 0 w 1588"/>
                <a:gd name="T85" fmla="*/ 1512 h 1596"/>
                <a:gd name="T86" fmla="*/ 0 w 1588"/>
                <a:gd name="T87" fmla="*/ 1524 h 1596"/>
                <a:gd name="T88" fmla="*/ 2 w 1588"/>
                <a:gd name="T89" fmla="*/ 1536 h 1596"/>
                <a:gd name="T90" fmla="*/ 6 w 1588"/>
                <a:gd name="T91" fmla="*/ 1546 h 1596"/>
                <a:gd name="T92" fmla="*/ 10 w 1588"/>
                <a:gd name="T93" fmla="*/ 1556 h 1596"/>
                <a:gd name="T94" fmla="*/ 18 w 1588"/>
                <a:gd name="T95" fmla="*/ 1566 h 1596"/>
                <a:gd name="T96" fmla="*/ 26 w 1588"/>
                <a:gd name="T97" fmla="*/ 1574 h 1596"/>
                <a:gd name="T98" fmla="*/ 36 w 1588"/>
                <a:gd name="T99" fmla="*/ 1580 h 1596"/>
                <a:gd name="T100" fmla="*/ 46 w 1588"/>
                <a:gd name="T101" fmla="*/ 1586 h 1596"/>
                <a:gd name="T102" fmla="*/ 60 w 1588"/>
                <a:gd name="T103" fmla="*/ 1590 h 1596"/>
                <a:gd name="T104" fmla="*/ 74 w 1588"/>
                <a:gd name="T105" fmla="*/ 1594 h 1596"/>
                <a:gd name="T106" fmla="*/ 88 w 1588"/>
                <a:gd name="T107" fmla="*/ 1596 h 1596"/>
                <a:gd name="T108" fmla="*/ 104 w 1588"/>
                <a:gd name="T109" fmla="*/ 1596 h 1596"/>
                <a:gd name="T110" fmla="*/ 104 w 1588"/>
                <a:gd name="T111" fmla="*/ 1596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8" h="1596">
                  <a:moveTo>
                    <a:pt x="104" y="1596"/>
                  </a:moveTo>
                  <a:lnTo>
                    <a:pt x="1482" y="1596"/>
                  </a:lnTo>
                  <a:lnTo>
                    <a:pt x="1482" y="1596"/>
                  </a:lnTo>
                  <a:lnTo>
                    <a:pt x="1498" y="1596"/>
                  </a:lnTo>
                  <a:lnTo>
                    <a:pt x="1514" y="1594"/>
                  </a:lnTo>
                  <a:lnTo>
                    <a:pt x="1526" y="1590"/>
                  </a:lnTo>
                  <a:lnTo>
                    <a:pt x="1540" y="1584"/>
                  </a:lnTo>
                  <a:lnTo>
                    <a:pt x="1550" y="1578"/>
                  </a:lnTo>
                  <a:lnTo>
                    <a:pt x="1560" y="1570"/>
                  </a:lnTo>
                  <a:lnTo>
                    <a:pt x="1568" y="1562"/>
                  </a:lnTo>
                  <a:lnTo>
                    <a:pt x="1576" y="1552"/>
                  </a:lnTo>
                  <a:lnTo>
                    <a:pt x="1580" y="1540"/>
                  </a:lnTo>
                  <a:lnTo>
                    <a:pt x="1584" y="1528"/>
                  </a:lnTo>
                  <a:lnTo>
                    <a:pt x="1586" y="1516"/>
                  </a:lnTo>
                  <a:lnTo>
                    <a:pt x="1588" y="1504"/>
                  </a:lnTo>
                  <a:lnTo>
                    <a:pt x="1586" y="1490"/>
                  </a:lnTo>
                  <a:lnTo>
                    <a:pt x="1584" y="1476"/>
                  </a:lnTo>
                  <a:lnTo>
                    <a:pt x="1578" y="1462"/>
                  </a:lnTo>
                  <a:lnTo>
                    <a:pt x="1572" y="1446"/>
                  </a:lnTo>
                  <a:lnTo>
                    <a:pt x="872" y="58"/>
                  </a:lnTo>
                  <a:lnTo>
                    <a:pt x="872" y="58"/>
                  </a:lnTo>
                  <a:lnTo>
                    <a:pt x="866" y="44"/>
                  </a:lnTo>
                  <a:lnTo>
                    <a:pt x="856" y="32"/>
                  </a:lnTo>
                  <a:lnTo>
                    <a:pt x="848" y="22"/>
                  </a:lnTo>
                  <a:lnTo>
                    <a:pt x="838" y="14"/>
                  </a:lnTo>
                  <a:lnTo>
                    <a:pt x="830" y="8"/>
                  </a:lnTo>
                  <a:lnTo>
                    <a:pt x="820" y="4"/>
                  </a:lnTo>
                  <a:lnTo>
                    <a:pt x="808" y="0"/>
                  </a:lnTo>
                  <a:lnTo>
                    <a:pt x="798" y="0"/>
                  </a:lnTo>
                  <a:lnTo>
                    <a:pt x="788" y="0"/>
                  </a:lnTo>
                  <a:lnTo>
                    <a:pt x="778" y="4"/>
                  </a:lnTo>
                  <a:lnTo>
                    <a:pt x="768" y="8"/>
                  </a:lnTo>
                  <a:lnTo>
                    <a:pt x="758" y="14"/>
                  </a:lnTo>
                  <a:lnTo>
                    <a:pt x="748" y="22"/>
                  </a:lnTo>
                  <a:lnTo>
                    <a:pt x="740" y="32"/>
                  </a:lnTo>
                  <a:lnTo>
                    <a:pt x="730" y="44"/>
                  </a:lnTo>
                  <a:lnTo>
                    <a:pt x="722" y="58"/>
                  </a:lnTo>
                  <a:lnTo>
                    <a:pt x="14" y="1456"/>
                  </a:lnTo>
                  <a:lnTo>
                    <a:pt x="14" y="1456"/>
                  </a:lnTo>
                  <a:lnTo>
                    <a:pt x="8" y="1472"/>
                  </a:lnTo>
                  <a:lnTo>
                    <a:pt x="4" y="1486"/>
                  </a:lnTo>
                  <a:lnTo>
                    <a:pt x="0" y="1500"/>
                  </a:lnTo>
                  <a:lnTo>
                    <a:pt x="0" y="1512"/>
                  </a:lnTo>
                  <a:lnTo>
                    <a:pt x="0" y="1524"/>
                  </a:lnTo>
                  <a:lnTo>
                    <a:pt x="2" y="1536"/>
                  </a:lnTo>
                  <a:lnTo>
                    <a:pt x="6" y="1546"/>
                  </a:lnTo>
                  <a:lnTo>
                    <a:pt x="10" y="1556"/>
                  </a:lnTo>
                  <a:lnTo>
                    <a:pt x="18" y="1566"/>
                  </a:lnTo>
                  <a:lnTo>
                    <a:pt x="26" y="1574"/>
                  </a:lnTo>
                  <a:lnTo>
                    <a:pt x="36" y="1580"/>
                  </a:lnTo>
                  <a:lnTo>
                    <a:pt x="46" y="1586"/>
                  </a:lnTo>
                  <a:lnTo>
                    <a:pt x="60" y="1590"/>
                  </a:lnTo>
                  <a:lnTo>
                    <a:pt x="74" y="1594"/>
                  </a:lnTo>
                  <a:lnTo>
                    <a:pt x="88" y="1596"/>
                  </a:lnTo>
                  <a:lnTo>
                    <a:pt x="104" y="1596"/>
                  </a:lnTo>
                  <a:lnTo>
                    <a:pt x="104" y="1596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80445" tIns="40222" rIns="80445" bIns="40222" numCol="1" anchor="t" anchorCtr="0" compatLnSpc="1">
              <a:prstTxWarp prst="textNoShape">
                <a:avLst/>
              </a:prstTxWarp>
            </a:bodyPr>
            <a:lstStyle/>
            <a:p>
              <a:pPr defTabSz="804446"/>
              <a:endParaRPr lang="zh-CN" altLang="en-US" sz="160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" name="文本框 8"/>
            <p:cNvSpPr txBox="1"/>
            <p:nvPr/>
          </p:nvSpPr>
          <p:spPr>
            <a:xfrm>
              <a:off x="2644922" y="4747419"/>
              <a:ext cx="1082773" cy="635227"/>
            </a:xfrm>
            <a:prstGeom prst="rect">
              <a:avLst/>
            </a:prstGeom>
            <a:noFill/>
          </p:spPr>
          <p:txBody>
            <a:bodyPr wrap="square" lIns="80445" tIns="40222" rIns="80445" bIns="40222" rtlCol="0">
              <a:spAutoFit/>
            </a:bodyPr>
            <a:lstStyle/>
            <a:p>
              <a:pPr algn="ctr" defTabSz="804446"/>
              <a:r>
                <a:rPr lang="zh-TW" altLang="en-US" sz="3600" dirty="0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環境</a:t>
              </a:r>
              <a:endParaRPr lang="zh-CN" altLang="en-US" sz="36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cxnSp>
          <p:nvCxnSpPr>
            <p:cNvPr id="14" name="直接连接符 10"/>
            <p:cNvCxnSpPr/>
            <p:nvPr/>
          </p:nvCxnSpPr>
          <p:spPr>
            <a:xfrm>
              <a:off x="2328256" y="5502185"/>
              <a:ext cx="180982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2599051" y="5733256"/>
              <a:ext cx="1239679" cy="565978"/>
            </a:xfrm>
            <a:prstGeom prst="rect">
              <a:avLst/>
            </a:prstGeom>
          </p:spPr>
          <p:txBody>
            <a:bodyPr wrap="none" lIns="80445" tIns="40222" rIns="80445" bIns="40222">
              <a:spAutoFit/>
            </a:bodyPr>
            <a:lstStyle/>
            <a:p>
              <a:pPr algn="ctr" defTabSz="804446">
                <a:lnSpc>
                  <a:spcPct val="150000"/>
                </a:lnSpc>
              </a:pPr>
              <a:r>
                <a:rPr lang="zh-TW" altLang="en-US" b="1" dirty="0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多元入學</a:t>
              </a:r>
              <a:endParaRPr lang="en-US" altLang="zh-CN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3504875" y="3916160"/>
              <a:ext cx="2928778" cy="2536825"/>
            </a:xfrm>
            <a:custGeom>
              <a:avLst/>
              <a:gdLst>
                <a:gd name="T0" fmla="*/ 1472 w 1578"/>
                <a:gd name="T1" fmla="*/ 0 h 1598"/>
                <a:gd name="T2" fmla="*/ 104 w 1578"/>
                <a:gd name="T3" fmla="*/ 0 h 1598"/>
                <a:gd name="T4" fmla="*/ 104 w 1578"/>
                <a:gd name="T5" fmla="*/ 0 h 1598"/>
                <a:gd name="T6" fmla="*/ 88 w 1578"/>
                <a:gd name="T7" fmla="*/ 2 h 1598"/>
                <a:gd name="T8" fmla="*/ 74 w 1578"/>
                <a:gd name="T9" fmla="*/ 4 h 1598"/>
                <a:gd name="T10" fmla="*/ 60 w 1578"/>
                <a:gd name="T11" fmla="*/ 8 h 1598"/>
                <a:gd name="T12" fmla="*/ 48 w 1578"/>
                <a:gd name="T13" fmla="*/ 12 h 1598"/>
                <a:gd name="T14" fmla="*/ 36 w 1578"/>
                <a:gd name="T15" fmla="*/ 18 h 1598"/>
                <a:gd name="T16" fmla="*/ 26 w 1578"/>
                <a:gd name="T17" fmla="*/ 26 h 1598"/>
                <a:gd name="T18" fmla="*/ 18 w 1578"/>
                <a:gd name="T19" fmla="*/ 36 h 1598"/>
                <a:gd name="T20" fmla="*/ 12 w 1578"/>
                <a:gd name="T21" fmla="*/ 46 h 1598"/>
                <a:gd name="T22" fmla="*/ 6 w 1578"/>
                <a:gd name="T23" fmla="*/ 56 h 1598"/>
                <a:gd name="T24" fmla="*/ 2 w 1578"/>
                <a:gd name="T25" fmla="*/ 68 h 1598"/>
                <a:gd name="T26" fmla="*/ 0 w 1578"/>
                <a:gd name="T27" fmla="*/ 80 h 1598"/>
                <a:gd name="T28" fmla="*/ 0 w 1578"/>
                <a:gd name="T29" fmla="*/ 94 h 1598"/>
                <a:gd name="T30" fmla="*/ 0 w 1578"/>
                <a:gd name="T31" fmla="*/ 106 h 1598"/>
                <a:gd name="T32" fmla="*/ 4 w 1578"/>
                <a:gd name="T33" fmla="*/ 120 h 1598"/>
                <a:gd name="T34" fmla="*/ 8 w 1578"/>
                <a:gd name="T35" fmla="*/ 136 h 1598"/>
                <a:gd name="T36" fmla="*/ 14 w 1578"/>
                <a:gd name="T37" fmla="*/ 150 h 1598"/>
                <a:gd name="T38" fmla="*/ 714 w 1578"/>
                <a:gd name="T39" fmla="*/ 1538 h 1598"/>
                <a:gd name="T40" fmla="*/ 714 w 1578"/>
                <a:gd name="T41" fmla="*/ 1538 h 1598"/>
                <a:gd name="T42" fmla="*/ 722 w 1578"/>
                <a:gd name="T43" fmla="*/ 1552 h 1598"/>
                <a:gd name="T44" fmla="*/ 730 w 1578"/>
                <a:gd name="T45" fmla="*/ 1564 h 1598"/>
                <a:gd name="T46" fmla="*/ 738 w 1578"/>
                <a:gd name="T47" fmla="*/ 1574 h 1598"/>
                <a:gd name="T48" fmla="*/ 748 w 1578"/>
                <a:gd name="T49" fmla="*/ 1582 h 1598"/>
                <a:gd name="T50" fmla="*/ 758 w 1578"/>
                <a:gd name="T51" fmla="*/ 1588 h 1598"/>
                <a:gd name="T52" fmla="*/ 768 w 1578"/>
                <a:gd name="T53" fmla="*/ 1594 h 1598"/>
                <a:gd name="T54" fmla="*/ 778 w 1578"/>
                <a:gd name="T55" fmla="*/ 1596 h 1598"/>
                <a:gd name="T56" fmla="*/ 788 w 1578"/>
                <a:gd name="T57" fmla="*/ 1598 h 1598"/>
                <a:gd name="T58" fmla="*/ 800 w 1578"/>
                <a:gd name="T59" fmla="*/ 1596 h 1598"/>
                <a:gd name="T60" fmla="*/ 810 w 1578"/>
                <a:gd name="T61" fmla="*/ 1594 h 1598"/>
                <a:gd name="T62" fmla="*/ 820 w 1578"/>
                <a:gd name="T63" fmla="*/ 1588 h 1598"/>
                <a:gd name="T64" fmla="*/ 830 w 1578"/>
                <a:gd name="T65" fmla="*/ 1582 h 1598"/>
                <a:gd name="T66" fmla="*/ 838 w 1578"/>
                <a:gd name="T67" fmla="*/ 1574 h 1598"/>
                <a:gd name="T68" fmla="*/ 848 w 1578"/>
                <a:gd name="T69" fmla="*/ 1564 h 1598"/>
                <a:gd name="T70" fmla="*/ 856 w 1578"/>
                <a:gd name="T71" fmla="*/ 1552 h 1598"/>
                <a:gd name="T72" fmla="*/ 864 w 1578"/>
                <a:gd name="T73" fmla="*/ 1538 h 1598"/>
                <a:gd name="T74" fmla="*/ 1564 w 1578"/>
                <a:gd name="T75" fmla="*/ 140 h 1598"/>
                <a:gd name="T76" fmla="*/ 1564 w 1578"/>
                <a:gd name="T77" fmla="*/ 140 h 1598"/>
                <a:gd name="T78" fmla="*/ 1570 w 1578"/>
                <a:gd name="T79" fmla="*/ 126 h 1598"/>
                <a:gd name="T80" fmla="*/ 1574 w 1578"/>
                <a:gd name="T81" fmla="*/ 112 h 1598"/>
                <a:gd name="T82" fmla="*/ 1578 w 1578"/>
                <a:gd name="T83" fmla="*/ 98 h 1598"/>
                <a:gd name="T84" fmla="*/ 1578 w 1578"/>
                <a:gd name="T85" fmla="*/ 84 h 1598"/>
                <a:gd name="T86" fmla="*/ 1578 w 1578"/>
                <a:gd name="T87" fmla="*/ 72 h 1598"/>
                <a:gd name="T88" fmla="*/ 1576 w 1578"/>
                <a:gd name="T89" fmla="*/ 60 h 1598"/>
                <a:gd name="T90" fmla="*/ 1572 w 1578"/>
                <a:gd name="T91" fmla="*/ 50 h 1598"/>
                <a:gd name="T92" fmla="*/ 1566 w 1578"/>
                <a:gd name="T93" fmla="*/ 40 h 1598"/>
                <a:gd name="T94" fmla="*/ 1560 w 1578"/>
                <a:gd name="T95" fmla="*/ 32 h 1598"/>
                <a:gd name="T96" fmla="*/ 1552 w 1578"/>
                <a:gd name="T97" fmla="*/ 24 h 1598"/>
                <a:gd name="T98" fmla="*/ 1542 w 1578"/>
                <a:gd name="T99" fmla="*/ 16 h 1598"/>
                <a:gd name="T100" fmla="*/ 1530 w 1578"/>
                <a:gd name="T101" fmla="*/ 10 h 1598"/>
                <a:gd name="T102" fmla="*/ 1518 w 1578"/>
                <a:gd name="T103" fmla="*/ 6 h 1598"/>
                <a:gd name="T104" fmla="*/ 1504 w 1578"/>
                <a:gd name="T105" fmla="*/ 4 h 1598"/>
                <a:gd name="T106" fmla="*/ 1490 w 1578"/>
                <a:gd name="T107" fmla="*/ 0 h 1598"/>
                <a:gd name="T108" fmla="*/ 1472 w 1578"/>
                <a:gd name="T109" fmla="*/ 0 h 1598"/>
                <a:gd name="T110" fmla="*/ 1472 w 1578"/>
                <a:gd name="T111" fmla="*/ 0 h 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8" h="1598">
                  <a:moveTo>
                    <a:pt x="1472" y="0"/>
                  </a:moveTo>
                  <a:lnTo>
                    <a:pt x="104" y="0"/>
                  </a:lnTo>
                  <a:lnTo>
                    <a:pt x="104" y="0"/>
                  </a:lnTo>
                  <a:lnTo>
                    <a:pt x="88" y="2"/>
                  </a:lnTo>
                  <a:lnTo>
                    <a:pt x="74" y="4"/>
                  </a:lnTo>
                  <a:lnTo>
                    <a:pt x="60" y="8"/>
                  </a:lnTo>
                  <a:lnTo>
                    <a:pt x="48" y="12"/>
                  </a:lnTo>
                  <a:lnTo>
                    <a:pt x="36" y="18"/>
                  </a:lnTo>
                  <a:lnTo>
                    <a:pt x="26" y="26"/>
                  </a:lnTo>
                  <a:lnTo>
                    <a:pt x="18" y="36"/>
                  </a:lnTo>
                  <a:lnTo>
                    <a:pt x="12" y="46"/>
                  </a:lnTo>
                  <a:lnTo>
                    <a:pt x="6" y="56"/>
                  </a:lnTo>
                  <a:lnTo>
                    <a:pt x="2" y="68"/>
                  </a:lnTo>
                  <a:lnTo>
                    <a:pt x="0" y="80"/>
                  </a:lnTo>
                  <a:lnTo>
                    <a:pt x="0" y="94"/>
                  </a:lnTo>
                  <a:lnTo>
                    <a:pt x="0" y="106"/>
                  </a:lnTo>
                  <a:lnTo>
                    <a:pt x="4" y="120"/>
                  </a:lnTo>
                  <a:lnTo>
                    <a:pt x="8" y="136"/>
                  </a:lnTo>
                  <a:lnTo>
                    <a:pt x="14" y="150"/>
                  </a:lnTo>
                  <a:lnTo>
                    <a:pt x="714" y="1538"/>
                  </a:lnTo>
                  <a:lnTo>
                    <a:pt x="714" y="1538"/>
                  </a:lnTo>
                  <a:lnTo>
                    <a:pt x="722" y="1552"/>
                  </a:lnTo>
                  <a:lnTo>
                    <a:pt x="730" y="1564"/>
                  </a:lnTo>
                  <a:lnTo>
                    <a:pt x="738" y="1574"/>
                  </a:lnTo>
                  <a:lnTo>
                    <a:pt x="748" y="1582"/>
                  </a:lnTo>
                  <a:lnTo>
                    <a:pt x="758" y="1588"/>
                  </a:lnTo>
                  <a:lnTo>
                    <a:pt x="768" y="1594"/>
                  </a:lnTo>
                  <a:lnTo>
                    <a:pt x="778" y="1596"/>
                  </a:lnTo>
                  <a:lnTo>
                    <a:pt x="788" y="1598"/>
                  </a:lnTo>
                  <a:lnTo>
                    <a:pt x="800" y="1596"/>
                  </a:lnTo>
                  <a:lnTo>
                    <a:pt x="810" y="1594"/>
                  </a:lnTo>
                  <a:lnTo>
                    <a:pt x="820" y="1588"/>
                  </a:lnTo>
                  <a:lnTo>
                    <a:pt x="830" y="1582"/>
                  </a:lnTo>
                  <a:lnTo>
                    <a:pt x="838" y="1574"/>
                  </a:lnTo>
                  <a:lnTo>
                    <a:pt x="848" y="1564"/>
                  </a:lnTo>
                  <a:lnTo>
                    <a:pt x="856" y="1552"/>
                  </a:lnTo>
                  <a:lnTo>
                    <a:pt x="864" y="1538"/>
                  </a:lnTo>
                  <a:lnTo>
                    <a:pt x="1564" y="140"/>
                  </a:lnTo>
                  <a:lnTo>
                    <a:pt x="1564" y="140"/>
                  </a:lnTo>
                  <a:lnTo>
                    <a:pt x="1570" y="126"/>
                  </a:lnTo>
                  <a:lnTo>
                    <a:pt x="1574" y="112"/>
                  </a:lnTo>
                  <a:lnTo>
                    <a:pt x="1578" y="98"/>
                  </a:lnTo>
                  <a:lnTo>
                    <a:pt x="1578" y="84"/>
                  </a:lnTo>
                  <a:lnTo>
                    <a:pt x="1578" y="72"/>
                  </a:lnTo>
                  <a:lnTo>
                    <a:pt x="1576" y="60"/>
                  </a:lnTo>
                  <a:lnTo>
                    <a:pt x="1572" y="50"/>
                  </a:lnTo>
                  <a:lnTo>
                    <a:pt x="1566" y="40"/>
                  </a:lnTo>
                  <a:lnTo>
                    <a:pt x="1560" y="32"/>
                  </a:lnTo>
                  <a:lnTo>
                    <a:pt x="1552" y="24"/>
                  </a:lnTo>
                  <a:lnTo>
                    <a:pt x="1542" y="16"/>
                  </a:lnTo>
                  <a:lnTo>
                    <a:pt x="1530" y="10"/>
                  </a:lnTo>
                  <a:lnTo>
                    <a:pt x="1518" y="6"/>
                  </a:lnTo>
                  <a:lnTo>
                    <a:pt x="1504" y="4"/>
                  </a:lnTo>
                  <a:lnTo>
                    <a:pt x="1490" y="0"/>
                  </a:lnTo>
                  <a:lnTo>
                    <a:pt x="1472" y="0"/>
                  </a:lnTo>
                  <a:lnTo>
                    <a:pt x="1472" y="0"/>
                  </a:lnTo>
                  <a:close/>
                </a:path>
              </a:pathLst>
            </a:custGeom>
            <a:solidFill>
              <a:srgbClr val="EE9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445" tIns="40222" rIns="80445" bIns="40222" numCol="1" anchor="t" anchorCtr="0" compatLnSpc="1">
              <a:prstTxWarp prst="textNoShape">
                <a:avLst/>
              </a:prstTxWarp>
            </a:bodyPr>
            <a:lstStyle/>
            <a:p>
              <a:pPr defTabSz="804446"/>
              <a:endParaRPr lang="zh-CN" altLang="en-US" sz="160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7" name="文本框 13"/>
            <p:cNvSpPr txBox="1"/>
            <p:nvPr/>
          </p:nvSpPr>
          <p:spPr>
            <a:xfrm>
              <a:off x="4088222" y="4168180"/>
              <a:ext cx="1051958" cy="819893"/>
            </a:xfrm>
            <a:prstGeom prst="rect">
              <a:avLst/>
            </a:prstGeom>
            <a:noFill/>
          </p:spPr>
          <p:txBody>
            <a:bodyPr wrap="square" lIns="80445" tIns="40222" rIns="80445" bIns="40222" rtlCol="0">
              <a:spAutoFit/>
            </a:bodyPr>
            <a:lstStyle/>
            <a:p>
              <a:pPr algn="ctr" defTabSz="804446"/>
              <a:r>
                <a:rPr lang="zh-TW" altLang="en-US" sz="2400" b="1" dirty="0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生涯</a:t>
              </a:r>
              <a:r>
                <a:rPr lang="en-US" altLang="zh-TW" sz="2400" b="1" dirty="0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/>
              </a:r>
              <a:br>
                <a:rPr lang="en-US" altLang="zh-TW" sz="2400" b="1" dirty="0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</a:br>
              <a:r>
                <a:rPr lang="zh-TW" altLang="en-US" sz="2400" b="1" dirty="0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規劃</a:t>
              </a:r>
              <a:endParaRPr lang="zh-CN" altLang="en-US" sz="2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18" name="图片 14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10589" y="4322491"/>
              <a:ext cx="597744" cy="511269"/>
            </a:xfrm>
            <a:prstGeom prst="rect">
              <a:avLst/>
            </a:prstGeom>
          </p:spPr>
        </p:pic>
        <p:cxnSp>
          <p:nvCxnSpPr>
            <p:cNvPr id="19" name="直接连接符 15"/>
            <p:cNvCxnSpPr/>
            <p:nvPr/>
          </p:nvCxnSpPr>
          <p:spPr>
            <a:xfrm>
              <a:off x="4061465" y="5023610"/>
              <a:ext cx="180982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8"/>
            <p:cNvSpPr>
              <a:spLocks/>
            </p:cNvSpPr>
            <p:nvPr/>
          </p:nvSpPr>
          <p:spPr bwMode="auto">
            <a:xfrm flipV="1">
              <a:off x="5255645" y="4053683"/>
              <a:ext cx="2936203" cy="2536825"/>
            </a:xfrm>
            <a:custGeom>
              <a:avLst/>
              <a:gdLst>
                <a:gd name="T0" fmla="*/ 1476 w 1582"/>
                <a:gd name="T1" fmla="*/ 0 h 1598"/>
                <a:gd name="T2" fmla="*/ 98 w 1582"/>
                <a:gd name="T3" fmla="*/ 0 h 1598"/>
                <a:gd name="T4" fmla="*/ 98 w 1582"/>
                <a:gd name="T5" fmla="*/ 0 h 1598"/>
                <a:gd name="T6" fmla="*/ 84 w 1582"/>
                <a:gd name="T7" fmla="*/ 2 h 1598"/>
                <a:gd name="T8" fmla="*/ 70 w 1582"/>
                <a:gd name="T9" fmla="*/ 4 h 1598"/>
                <a:gd name="T10" fmla="*/ 58 w 1582"/>
                <a:gd name="T11" fmla="*/ 8 h 1598"/>
                <a:gd name="T12" fmla="*/ 46 w 1582"/>
                <a:gd name="T13" fmla="*/ 12 h 1598"/>
                <a:gd name="T14" fmla="*/ 36 w 1582"/>
                <a:gd name="T15" fmla="*/ 18 h 1598"/>
                <a:gd name="T16" fmla="*/ 26 w 1582"/>
                <a:gd name="T17" fmla="*/ 26 h 1598"/>
                <a:gd name="T18" fmla="*/ 18 w 1582"/>
                <a:gd name="T19" fmla="*/ 36 h 1598"/>
                <a:gd name="T20" fmla="*/ 10 w 1582"/>
                <a:gd name="T21" fmla="*/ 46 h 1598"/>
                <a:gd name="T22" fmla="*/ 6 w 1582"/>
                <a:gd name="T23" fmla="*/ 56 h 1598"/>
                <a:gd name="T24" fmla="*/ 2 w 1582"/>
                <a:gd name="T25" fmla="*/ 68 h 1598"/>
                <a:gd name="T26" fmla="*/ 0 w 1582"/>
                <a:gd name="T27" fmla="*/ 80 h 1598"/>
                <a:gd name="T28" fmla="*/ 0 w 1582"/>
                <a:gd name="T29" fmla="*/ 94 h 1598"/>
                <a:gd name="T30" fmla="*/ 2 w 1582"/>
                <a:gd name="T31" fmla="*/ 106 h 1598"/>
                <a:gd name="T32" fmla="*/ 6 w 1582"/>
                <a:gd name="T33" fmla="*/ 120 h 1598"/>
                <a:gd name="T34" fmla="*/ 12 w 1582"/>
                <a:gd name="T35" fmla="*/ 136 h 1598"/>
                <a:gd name="T36" fmla="*/ 20 w 1582"/>
                <a:gd name="T37" fmla="*/ 150 h 1598"/>
                <a:gd name="T38" fmla="*/ 720 w 1582"/>
                <a:gd name="T39" fmla="*/ 1538 h 1598"/>
                <a:gd name="T40" fmla="*/ 720 w 1582"/>
                <a:gd name="T41" fmla="*/ 1538 h 1598"/>
                <a:gd name="T42" fmla="*/ 726 w 1582"/>
                <a:gd name="T43" fmla="*/ 1552 h 1598"/>
                <a:gd name="T44" fmla="*/ 734 w 1582"/>
                <a:gd name="T45" fmla="*/ 1564 h 1598"/>
                <a:gd name="T46" fmla="*/ 744 w 1582"/>
                <a:gd name="T47" fmla="*/ 1574 h 1598"/>
                <a:gd name="T48" fmla="*/ 752 w 1582"/>
                <a:gd name="T49" fmla="*/ 1582 h 1598"/>
                <a:gd name="T50" fmla="*/ 760 w 1582"/>
                <a:gd name="T51" fmla="*/ 1588 h 1598"/>
                <a:gd name="T52" fmla="*/ 770 w 1582"/>
                <a:gd name="T53" fmla="*/ 1594 h 1598"/>
                <a:gd name="T54" fmla="*/ 780 w 1582"/>
                <a:gd name="T55" fmla="*/ 1596 h 1598"/>
                <a:gd name="T56" fmla="*/ 788 w 1582"/>
                <a:gd name="T57" fmla="*/ 1598 h 1598"/>
                <a:gd name="T58" fmla="*/ 798 w 1582"/>
                <a:gd name="T59" fmla="*/ 1596 h 1598"/>
                <a:gd name="T60" fmla="*/ 808 w 1582"/>
                <a:gd name="T61" fmla="*/ 1594 h 1598"/>
                <a:gd name="T62" fmla="*/ 816 w 1582"/>
                <a:gd name="T63" fmla="*/ 1588 h 1598"/>
                <a:gd name="T64" fmla="*/ 826 w 1582"/>
                <a:gd name="T65" fmla="*/ 1582 h 1598"/>
                <a:gd name="T66" fmla="*/ 834 w 1582"/>
                <a:gd name="T67" fmla="*/ 1574 h 1598"/>
                <a:gd name="T68" fmla="*/ 842 w 1582"/>
                <a:gd name="T69" fmla="*/ 1564 h 1598"/>
                <a:gd name="T70" fmla="*/ 850 w 1582"/>
                <a:gd name="T71" fmla="*/ 1552 h 1598"/>
                <a:gd name="T72" fmla="*/ 858 w 1582"/>
                <a:gd name="T73" fmla="*/ 1538 h 1598"/>
                <a:gd name="T74" fmla="*/ 1566 w 1582"/>
                <a:gd name="T75" fmla="*/ 140 h 1598"/>
                <a:gd name="T76" fmla="*/ 1566 w 1582"/>
                <a:gd name="T77" fmla="*/ 140 h 1598"/>
                <a:gd name="T78" fmla="*/ 1572 w 1582"/>
                <a:gd name="T79" fmla="*/ 126 h 1598"/>
                <a:gd name="T80" fmla="*/ 1578 w 1582"/>
                <a:gd name="T81" fmla="*/ 112 h 1598"/>
                <a:gd name="T82" fmla="*/ 1580 w 1582"/>
                <a:gd name="T83" fmla="*/ 98 h 1598"/>
                <a:gd name="T84" fmla="*/ 1582 w 1582"/>
                <a:gd name="T85" fmla="*/ 84 h 1598"/>
                <a:gd name="T86" fmla="*/ 1582 w 1582"/>
                <a:gd name="T87" fmla="*/ 72 h 1598"/>
                <a:gd name="T88" fmla="*/ 1578 w 1582"/>
                <a:gd name="T89" fmla="*/ 60 h 1598"/>
                <a:gd name="T90" fmla="*/ 1576 w 1582"/>
                <a:gd name="T91" fmla="*/ 50 h 1598"/>
                <a:gd name="T92" fmla="*/ 1570 w 1582"/>
                <a:gd name="T93" fmla="*/ 40 h 1598"/>
                <a:gd name="T94" fmla="*/ 1564 w 1582"/>
                <a:gd name="T95" fmla="*/ 32 h 1598"/>
                <a:gd name="T96" fmla="*/ 1554 w 1582"/>
                <a:gd name="T97" fmla="*/ 24 h 1598"/>
                <a:gd name="T98" fmla="*/ 1546 w 1582"/>
                <a:gd name="T99" fmla="*/ 16 h 1598"/>
                <a:gd name="T100" fmla="*/ 1534 w 1582"/>
                <a:gd name="T101" fmla="*/ 10 h 1598"/>
                <a:gd name="T102" fmla="*/ 1522 w 1582"/>
                <a:gd name="T103" fmla="*/ 6 h 1598"/>
                <a:gd name="T104" fmla="*/ 1508 w 1582"/>
                <a:gd name="T105" fmla="*/ 4 h 1598"/>
                <a:gd name="T106" fmla="*/ 1492 w 1582"/>
                <a:gd name="T107" fmla="*/ 0 h 1598"/>
                <a:gd name="T108" fmla="*/ 1476 w 1582"/>
                <a:gd name="T109" fmla="*/ 0 h 1598"/>
                <a:gd name="T110" fmla="*/ 1476 w 1582"/>
                <a:gd name="T111" fmla="*/ 0 h 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2" h="1598">
                  <a:moveTo>
                    <a:pt x="1476" y="0"/>
                  </a:moveTo>
                  <a:lnTo>
                    <a:pt x="98" y="0"/>
                  </a:lnTo>
                  <a:lnTo>
                    <a:pt x="98" y="0"/>
                  </a:lnTo>
                  <a:lnTo>
                    <a:pt x="84" y="2"/>
                  </a:lnTo>
                  <a:lnTo>
                    <a:pt x="70" y="4"/>
                  </a:lnTo>
                  <a:lnTo>
                    <a:pt x="58" y="8"/>
                  </a:lnTo>
                  <a:lnTo>
                    <a:pt x="46" y="12"/>
                  </a:lnTo>
                  <a:lnTo>
                    <a:pt x="36" y="18"/>
                  </a:lnTo>
                  <a:lnTo>
                    <a:pt x="26" y="26"/>
                  </a:lnTo>
                  <a:lnTo>
                    <a:pt x="18" y="36"/>
                  </a:lnTo>
                  <a:lnTo>
                    <a:pt x="10" y="46"/>
                  </a:lnTo>
                  <a:lnTo>
                    <a:pt x="6" y="56"/>
                  </a:lnTo>
                  <a:lnTo>
                    <a:pt x="2" y="68"/>
                  </a:lnTo>
                  <a:lnTo>
                    <a:pt x="0" y="80"/>
                  </a:lnTo>
                  <a:lnTo>
                    <a:pt x="0" y="94"/>
                  </a:lnTo>
                  <a:lnTo>
                    <a:pt x="2" y="106"/>
                  </a:lnTo>
                  <a:lnTo>
                    <a:pt x="6" y="120"/>
                  </a:lnTo>
                  <a:lnTo>
                    <a:pt x="12" y="136"/>
                  </a:lnTo>
                  <a:lnTo>
                    <a:pt x="20" y="150"/>
                  </a:lnTo>
                  <a:lnTo>
                    <a:pt x="720" y="1538"/>
                  </a:lnTo>
                  <a:lnTo>
                    <a:pt x="720" y="1538"/>
                  </a:lnTo>
                  <a:lnTo>
                    <a:pt x="726" y="1552"/>
                  </a:lnTo>
                  <a:lnTo>
                    <a:pt x="734" y="1564"/>
                  </a:lnTo>
                  <a:lnTo>
                    <a:pt x="744" y="1574"/>
                  </a:lnTo>
                  <a:lnTo>
                    <a:pt x="752" y="1582"/>
                  </a:lnTo>
                  <a:lnTo>
                    <a:pt x="760" y="1588"/>
                  </a:lnTo>
                  <a:lnTo>
                    <a:pt x="770" y="1594"/>
                  </a:lnTo>
                  <a:lnTo>
                    <a:pt x="780" y="1596"/>
                  </a:lnTo>
                  <a:lnTo>
                    <a:pt x="788" y="1598"/>
                  </a:lnTo>
                  <a:lnTo>
                    <a:pt x="798" y="1596"/>
                  </a:lnTo>
                  <a:lnTo>
                    <a:pt x="808" y="1594"/>
                  </a:lnTo>
                  <a:lnTo>
                    <a:pt x="816" y="1588"/>
                  </a:lnTo>
                  <a:lnTo>
                    <a:pt x="826" y="1582"/>
                  </a:lnTo>
                  <a:lnTo>
                    <a:pt x="834" y="1574"/>
                  </a:lnTo>
                  <a:lnTo>
                    <a:pt x="842" y="1564"/>
                  </a:lnTo>
                  <a:lnTo>
                    <a:pt x="850" y="1552"/>
                  </a:lnTo>
                  <a:lnTo>
                    <a:pt x="858" y="1538"/>
                  </a:lnTo>
                  <a:lnTo>
                    <a:pt x="1566" y="140"/>
                  </a:lnTo>
                  <a:lnTo>
                    <a:pt x="1566" y="140"/>
                  </a:lnTo>
                  <a:lnTo>
                    <a:pt x="1572" y="126"/>
                  </a:lnTo>
                  <a:lnTo>
                    <a:pt x="1578" y="112"/>
                  </a:lnTo>
                  <a:lnTo>
                    <a:pt x="1580" y="98"/>
                  </a:lnTo>
                  <a:lnTo>
                    <a:pt x="1582" y="84"/>
                  </a:lnTo>
                  <a:lnTo>
                    <a:pt x="1582" y="72"/>
                  </a:lnTo>
                  <a:lnTo>
                    <a:pt x="1578" y="60"/>
                  </a:lnTo>
                  <a:lnTo>
                    <a:pt x="1576" y="50"/>
                  </a:lnTo>
                  <a:lnTo>
                    <a:pt x="1570" y="40"/>
                  </a:lnTo>
                  <a:lnTo>
                    <a:pt x="1564" y="32"/>
                  </a:lnTo>
                  <a:lnTo>
                    <a:pt x="1554" y="24"/>
                  </a:lnTo>
                  <a:lnTo>
                    <a:pt x="1546" y="16"/>
                  </a:lnTo>
                  <a:lnTo>
                    <a:pt x="1534" y="10"/>
                  </a:lnTo>
                  <a:lnTo>
                    <a:pt x="1522" y="6"/>
                  </a:lnTo>
                  <a:lnTo>
                    <a:pt x="1508" y="4"/>
                  </a:lnTo>
                  <a:lnTo>
                    <a:pt x="1492" y="0"/>
                  </a:lnTo>
                  <a:lnTo>
                    <a:pt x="1476" y="0"/>
                  </a:lnTo>
                  <a:lnTo>
                    <a:pt x="1476" y="0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80445" tIns="40222" rIns="80445" bIns="40222" numCol="1" anchor="t" anchorCtr="0" compatLnSpc="1">
              <a:prstTxWarp prst="textNoShape">
                <a:avLst/>
              </a:prstTxWarp>
            </a:bodyPr>
            <a:lstStyle/>
            <a:p>
              <a:pPr defTabSz="804446"/>
              <a:endParaRPr lang="zh-CN" altLang="en-US" sz="160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2" name="文本框 22"/>
            <p:cNvSpPr txBox="1"/>
            <p:nvPr/>
          </p:nvSpPr>
          <p:spPr>
            <a:xfrm>
              <a:off x="6182359" y="4760792"/>
              <a:ext cx="1082773" cy="635227"/>
            </a:xfrm>
            <a:prstGeom prst="rect">
              <a:avLst/>
            </a:prstGeom>
            <a:noFill/>
          </p:spPr>
          <p:txBody>
            <a:bodyPr wrap="square" lIns="80445" tIns="40222" rIns="80445" bIns="40222" rtlCol="0">
              <a:spAutoFit/>
            </a:bodyPr>
            <a:lstStyle/>
            <a:p>
              <a:pPr algn="ctr" defTabSz="804446"/>
              <a:r>
                <a:rPr lang="zh-TW" altLang="en-US" sz="3600" dirty="0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資訊</a:t>
              </a:r>
              <a:endParaRPr lang="zh-CN" altLang="en-US" sz="36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cxnSp>
          <p:nvCxnSpPr>
            <p:cNvPr id="24" name="直接连接符 24"/>
            <p:cNvCxnSpPr/>
            <p:nvPr/>
          </p:nvCxnSpPr>
          <p:spPr>
            <a:xfrm>
              <a:off x="5855211" y="5589240"/>
              <a:ext cx="180982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/>
            <p:cNvSpPr/>
            <p:nvPr/>
          </p:nvSpPr>
          <p:spPr>
            <a:xfrm>
              <a:off x="6154020" y="5812147"/>
              <a:ext cx="1239679" cy="565978"/>
            </a:xfrm>
            <a:prstGeom prst="rect">
              <a:avLst/>
            </a:prstGeom>
          </p:spPr>
          <p:txBody>
            <a:bodyPr wrap="none" lIns="80445" tIns="40222" rIns="80445" bIns="40222">
              <a:spAutoFit/>
            </a:bodyPr>
            <a:lstStyle/>
            <a:p>
              <a:pPr algn="ctr" defTabSz="804446">
                <a:lnSpc>
                  <a:spcPct val="150000"/>
                </a:lnSpc>
              </a:pPr>
              <a:r>
                <a:rPr lang="zh-TW" altLang="en-US" b="1" dirty="0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校系脈絡</a:t>
              </a:r>
              <a:endParaRPr lang="en-US" altLang="zh-CN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355611" y="1183334"/>
            <a:ext cx="1819041" cy="2285239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>
              <a:lnSpc>
                <a:spcPct val="150000"/>
              </a:lnSpc>
            </a:pPr>
            <a:r>
              <a:rPr lang="zh-TW" altLang="en-US" sz="16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喜歡什麼</a:t>
            </a:r>
            <a:r>
              <a:rPr lang="en-US" altLang="zh-TW" sz="16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….</a:t>
            </a:r>
          </a:p>
          <a:p>
            <a:pPr defTabSz="685783">
              <a:lnSpc>
                <a:spcPct val="150000"/>
              </a:lnSpc>
            </a:pPr>
            <a:r>
              <a:rPr lang="zh-TW" altLang="en-US" sz="16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性向測驗結果</a:t>
            </a:r>
            <a:endParaRPr lang="en-US" altLang="zh-TW" sz="16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685783">
              <a:lnSpc>
                <a:spcPct val="150000"/>
              </a:lnSpc>
            </a:pPr>
            <a:r>
              <a:rPr lang="zh-TW" altLang="en-US" sz="16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興趣測驗結果</a:t>
            </a:r>
            <a:endParaRPr lang="en-US" altLang="zh-TW" sz="16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685783">
              <a:lnSpc>
                <a:spcPct val="150000"/>
              </a:lnSpc>
            </a:pPr>
            <a:r>
              <a:rPr lang="zh-TW" altLang="en-US" sz="16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我的價值觀</a:t>
            </a:r>
            <a:endParaRPr lang="en-US" altLang="zh-TW" sz="16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685783">
              <a:lnSpc>
                <a:spcPct val="150000"/>
              </a:lnSpc>
            </a:pPr>
            <a:r>
              <a:rPr lang="zh-TW" altLang="en-US" sz="16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我的人際關係</a:t>
            </a:r>
            <a:endParaRPr lang="en-US" altLang="zh-TW" sz="16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685783">
              <a:lnSpc>
                <a:spcPct val="150000"/>
              </a:lnSpc>
            </a:pPr>
            <a:r>
              <a:rPr lang="zh-TW" altLang="en-US" sz="16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我的人生目標</a:t>
            </a:r>
            <a:endParaRPr lang="en-US" altLang="zh-CN" sz="16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04528" y="4407160"/>
            <a:ext cx="1819041" cy="1315743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>
              <a:lnSpc>
                <a:spcPct val="150000"/>
              </a:lnSpc>
            </a:pPr>
            <a:r>
              <a:rPr lang="zh-TW" altLang="en-US" sz="18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各項成績參考</a:t>
            </a:r>
            <a:endParaRPr lang="en-US" altLang="zh-TW" sz="18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685783">
              <a:lnSpc>
                <a:spcPct val="150000"/>
              </a:lnSpc>
            </a:pPr>
            <a:r>
              <a:rPr lang="zh-TW" altLang="en-US" sz="18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入學管道認識</a:t>
            </a:r>
            <a:endParaRPr lang="en-US" altLang="zh-TW" sz="18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685783">
              <a:lnSpc>
                <a:spcPct val="150000"/>
              </a:lnSpc>
            </a:pPr>
            <a:r>
              <a:rPr lang="zh-TW" altLang="en-US" sz="18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應考經驗談</a:t>
            </a:r>
            <a:endParaRPr lang="en-US" altLang="zh-CN" sz="18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617296" y="3673333"/>
            <a:ext cx="2179096" cy="1915907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>
              <a:lnSpc>
                <a:spcPct val="150000"/>
              </a:lnSpc>
            </a:pPr>
            <a:r>
              <a:rPr lang="zh-TW" altLang="en-US" sz="16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各類組必修、選修課程有哪些選擇？</a:t>
            </a:r>
            <a:endParaRPr lang="en-US" altLang="zh-TW" sz="16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685783">
              <a:lnSpc>
                <a:spcPct val="150000"/>
              </a:lnSpc>
            </a:pPr>
            <a:r>
              <a:rPr lang="zh-TW" altLang="en-US" sz="16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科系與課程選擇的關係？</a:t>
            </a:r>
            <a:endParaRPr lang="en-US" altLang="zh-TW" sz="16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685783">
              <a:lnSpc>
                <a:spcPct val="150000"/>
              </a:lnSpc>
            </a:pPr>
            <a:r>
              <a:rPr lang="zh-TW" altLang="en-US" sz="16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未來想從事的職業？</a:t>
            </a:r>
            <a:endParaRPr lang="en-US" altLang="zh-TW" sz="16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685783">
              <a:lnSpc>
                <a:spcPct val="150000"/>
              </a:lnSpc>
            </a:pPr>
            <a:r>
              <a:rPr lang="zh-TW" altLang="en-US" sz="16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工作內容與性質為何？</a:t>
            </a:r>
            <a:endParaRPr lang="en-US" altLang="zh-CN" sz="16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258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67027" y="260648"/>
            <a:ext cx="7698060" cy="1143000"/>
          </a:xfrm>
        </p:spPr>
        <p:txBody>
          <a:bodyPr/>
          <a:lstStyle/>
          <a:p>
            <a:r>
              <a:rPr lang="zh-TW" altLang="en-US" dirty="0"/>
              <a:t>找方向</a:t>
            </a:r>
          </a:p>
        </p:txBody>
      </p:sp>
      <p:grpSp>
        <p:nvGrpSpPr>
          <p:cNvPr id="39" name="群組 38"/>
          <p:cNvGrpSpPr/>
          <p:nvPr/>
        </p:nvGrpSpPr>
        <p:grpSpPr>
          <a:xfrm>
            <a:off x="7347022" y="1505063"/>
            <a:ext cx="1996930" cy="4357851"/>
            <a:chOff x="7347022" y="1505063"/>
            <a:chExt cx="1996930" cy="4357851"/>
          </a:xfrm>
        </p:grpSpPr>
        <p:grpSp>
          <p:nvGrpSpPr>
            <p:cNvPr id="8" name="组 49"/>
            <p:cNvGrpSpPr/>
            <p:nvPr/>
          </p:nvGrpSpPr>
          <p:grpSpPr>
            <a:xfrm>
              <a:off x="7347022" y="3395884"/>
              <a:ext cx="1996930" cy="2467030"/>
              <a:chOff x="1140889" y="3844582"/>
              <a:chExt cx="2267411" cy="2894402"/>
            </a:xfrm>
          </p:grpSpPr>
          <p:sp>
            <p:nvSpPr>
              <p:cNvPr id="29" name="文本框 50"/>
              <p:cNvSpPr txBox="1"/>
              <p:nvPr/>
            </p:nvSpPr>
            <p:spPr>
              <a:xfrm>
                <a:off x="1140889" y="4377430"/>
                <a:ext cx="2267411" cy="2361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zh-TW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Microsoft YaHei" charset="0"/>
                    <a:cs typeface="Microsoft YaHei" charset="0"/>
                  </a:rPr>
                  <a:t>針對家長，辦理新生課程說明會、學生選課選組說明會、多元入學簡章說明會、學習歷程檔案建置，共同協助學生生涯規劃。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charset="0"/>
                  <a:ea typeface="Microsoft YaHei" charset="0"/>
                  <a:cs typeface="Microsoft YaHei" charset="0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1874581" y="3844582"/>
                <a:ext cx="697628" cy="4524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12D43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entury Gothic"/>
                    <a:ea typeface="Microsoft YaHei" charset="0"/>
                    <a:cs typeface="Microsoft YaHei" charset="0"/>
                  </a:rPr>
                  <a:t>其他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112D43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entury Gothic"/>
                  <a:ea typeface="Microsoft YaHei" charset="0"/>
                  <a:cs typeface="Microsoft YaHei" charset="0"/>
                </a:endParaRPr>
              </a:p>
            </p:txBody>
          </p:sp>
        </p:grpSp>
        <p:grpSp>
          <p:nvGrpSpPr>
            <p:cNvPr id="9" name="组 36"/>
            <p:cNvGrpSpPr/>
            <p:nvPr/>
          </p:nvGrpSpPr>
          <p:grpSpPr>
            <a:xfrm>
              <a:off x="7347022" y="1505063"/>
              <a:ext cx="1767693" cy="1710762"/>
              <a:chOff x="8998063" y="1697368"/>
              <a:chExt cx="2007124" cy="2007124"/>
            </a:xfrm>
          </p:grpSpPr>
          <p:grpSp>
            <p:nvGrpSpPr>
              <p:cNvPr id="25" name="组 32"/>
              <p:cNvGrpSpPr/>
              <p:nvPr/>
            </p:nvGrpSpPr>
            <p:grpSpPr>
              <a:xfrm>
                <a:off x="8998063" y="1697368"/>
                <a:ext cx="2007124" cy="2007124"/>
                <a:chOff x="8998063" y="1580137"/>
                <a:chExt cx="2007124" cy="2007124"/>
              </a:xfrm>
            </p:grpSpPr>
            <p:sp>
              <p:nvSpPr>
                <p:cNvPr id="27" name="椭圆 12"/>
                <p:cNvSpPr/>
                <p:nvPr/>
              </p:nvSpPr>
              <p:spPr>
                <a:xfrm>
                  <a:off x="8998063" y="1580137"/>
                  <a:ext cx="2007124" cy="2007124"/>
                </a:xfrm>
                <a:prstGeom prst="ellipse">
                  <a:avLst/>
                </a:prstGeom>
                <a:solidFill>
                  <a:srgbClr val="112D43">
                    <a:lumMod val="75000"/>
                    <a:lumOff val="2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宋体"/>
                    <a:cs typeface="+mn-cs"/>
                  </a:endParaRPr>
                </a:p>
              </p:txBody>
            </p:sp>
            <p:sp>
              <p:nvSpPr>
                <p:cNvPr id="28" name="椭圆 31"/>
                <p:cNvSpPr/>
                <p:nvPr/>
              </p:nvSpPr>
              <p:spPr>
                <a:xfrm>
                  <a:off x="9076235" y="1658309"/>
                  <a:ext cx="1850780" cy="185078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FFFFFF"/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26" name="Freeform 363"/>
              <p:cNvSpPr>
                <a:spLocks noEditPoints="1"/>
              </p:cNvSpPr>
              <p:nvPr/>
            </p:nvSpPr>
            <p:spPr bwMode="auto">
              <a:xfrm>
                <a:off x="9671625" y="2351502"/>
                <a:ext cx="660400" cy="657990"/>
              </a:xfrm>
              <a:custGeom>
                <a:avLst/>
                <a:gdLst>
                  <a:gd name="T0" fmla="*/ 145 w 274"/>
                  <a:gd name="T1" fmla="*/ 262 h 273"/>
                  <a:gd name="T2" fmla="*/ 189 w 274"/>
                  <a:gd name="T3" fmla="*/ 204 h 273"/>
                  <a:gd name="T4" fmla="*/ 263 w 274"/>
                  <a:gd name="T5" fmla="*/ 204 h 273"/>
                  <a:gd name="T6" fmla="*/ 216 w 274"/>
                  <a:gd name="T7" fmla="*/ 217 h 273"/>
                  <a:gd name="T8" fmla="*/ 104 w 274"/>
                  <a:gd name="T9" fmla="*/ 199 h 273"/>
                  <a:gd name="T10" fmla="*/ 55 w 274"/>
                  <a:gd name="T11" fmla="*/ 186 h 273"/>
                  <a:gd name="T12" fmla="*/ 14 w 274"/>
                  <a:gd name="T13" fmla="*/ 168 h 273"/>
                  <a:gd name="T14" fmla="*/ 44 w 274"/>
                  <a:gd name="T15" fmla="*/ 207 h 273"/>
                  <a:gd name="T16" fmla="*/ 45 w 274"/>
                  <a:gd name="T17" fmla="*/ 217 h 273"/>
                  <a:gd name="T18" fmla="*/ 95 w 274"/>
                  <a:gd name="T19" fmla="*/ 254 h 273"/>
                  <a:gd name="T20" fmla="*/ 86 w 274"/>
                  <a:gd name="T21" fmla="*/ 232 h 273"/>
                  <a:gd name="T22" fmla="*/ 114 w 274"/>
                  <a:gd name="T23" fmla="*/ 255 h 273"/>
                  <a:gd name="T24" fmla="*/ 131 w 274"/>
                  <a:gd name="T25" fmla="*/ 196 h 273"/>
                  <a:gd name="T26" fmla="*/ 110 w 274"/>
                  <a:gd name="T27" fmla="*/ 189 h 273"/>
                  <a:gd name="T28" fmla="*/ 132 w 274"/>
                  <a:gd name="T29" fmla="*/ 145 h 273"/>
                  <a:gd name="T30" fmla="*/ 74 w 274"/>
                  <a:gd name="T31" fmla="*/ 145 h 273"/>
                  <a:gd name="T32" fmla="*/ 67 w 274"/>
                  <a:gd name="T33" fmla="*/ 166 h 273"/>
                  <a:gd name="T34" fmla="*/ 205 w 274"/>
                  <a:gd name="T35" fmla="*/ 111 h 273"/>
                  <a:gd name="T36" fmla="*/ 192 w 274"/>
                  <a:gd name="T37" fmla="*/ 159 h 273"/>
                  <a:gd name="T38" fmla="*/ 150 w 274"/>
                  <a:gd name="T39" fmla="*/ 59 h 273"/>
                  <a:gd name="T40" fmla="*/ 114 w 274"/>
                  <a:gd name="T41" fmla="*/ 94 h 273"/>
                  <a:gd name="T42" fmla="*/ 57 w 274"/>
                  <a:gd name="T43" fmla="*/ 42 h 273"/>
                  <a:gd name="T44" fmla="*/ 9 w 274"/>
                  <a:gd name="T45" fmla="*/ 55 h 273"/>
                  <a:gd name="T46" fmla="*/ 178 w 274"/>
                  <a:gd name="T47" fmla="*/ 23 h 273"/>
                  <a:gd name="T48" fmla="*/ 230 w 274"/>
                  <a:gd name="T49" fmla="*/ 57 h 273"/>
                  <a:gd name="T50" fmla="*/ 137 w 274"/>
                  <a:gd name="T51" fmla="*/ 0 h 273"/>
                  <a:gd name="T52" fmla="*/ 271 w 274"/>
                  <a:gd name="T53" fmla="*/ 108 h 273"/>
                  <a:gd name="T54" fmla="*/ 257 w 274"/>
                  <a:gd name="T55" fmla="*/ 189 h 273"/>
                  <a:gd name="T56" fmla="*/ 260 w 274"/>
                  <a:gd name="T57" fmla="*/ 142 h 273"/>
                  <a:gd name="T58" fmla="*/ 238 w 274"/>
                  <a:gd name="T59" fmla="*/ 133 h 273"/>
                  <a:gd name="T60" fmla="*/ 261 w 274"/>
                  <a:gd name="T61" fmla="*/ 105 h 273"/>
                  <a:gd name="T62" fmla="*/ 206 w 274"/>
                  <a:gd name="T63" fmla="*/ 76 h 273"/>
                  <a:gd name="T64" fmla="*/ 206 w 274"/>
                  <a:gd name="T65" fmla="*/ 103 h 273"/>
                  <a:gd name="T66" fmla="*/ 193 w 274"/>
                  <a:gd name="T67" fmla="*/ 82 h 273"/>
                  <a:gd name="T68" fmla="*/ 169 w 274"/>
                  <a:gd name="T69" fmla="*/ 79 h 273"/>
                  <a:gd name="T70" fmla="*/ 189 w 274"/>
                  <a:gd name="T71" fmla="*/ 66 h 273"/>
                  <a:gd name="T72" fmla="*/ 142 w 274"/>
                  <a:gd name="T73" fmla="*/ 13 h 273"/>
                  <a:gd name="T74" fmla="*/ 136 w 274"/>
                  <a:gd name="T75" fmla="*/ 50 h 273"/>
                  <a:gd name="T76" fmla="*/ 127 w 274"/>
                  <a:gd name="T77" fmla="*/ 11 h 273"/>
                  <a:gd name="T78" fmla="*/ 86 w 274"/>
                  <a:gd name="T79" fmla="*/ 71 h 273"/>
                  <a:gd name="T80" fmla="*/ 104 w 274"/>
                  <a:gd name="T81" fmla="*/ 83 h 273"/>
                  <a:gd name="T82" fmla="*/ 76 w 274"/>
                  <a:gd name="T83" fmla="*/ 105 h 273"/>
                  <a:gd name="T84" fmla="*/ 132 w 274"/>
                  <a:gd name="T85" fmla="*/ 130 h 273"/>
                  <a:gd name="T86" fmla="*/ 140 w 274"/>
                  <a:gd name="T87" fmla="*/ 113 h 273"/>
                  <a:gd name="T88" fmla="*/ 146 w 274"/>
                  <a:gd name="T89" fmla="*/ 131 h 273"/>
                  <a:gd name="T90" fmla="*/ 171 w 274"/>
                  <a:gd name="T91" fmla="*/ 140 h 273"/>
                  <a:gd name="T92" fmla="*/ 142 w 274"/>
                  <a:gd name="T93" fmla="*/ 182 h 273"/>
                  <a:gd name="T94" fmla="*/ 193 w 274"/>
                  <a:gd name="T95" fmla="*/ 191 h 273"/>
                  <a:gd name="T96" fmla="*/ 206 w 274"/>
                  <a:gd name="T97" fmla="*/ 170 h 273"/>
                  <a:gd name="T98" fmla="*/ 206 w 274"/>
                  <a:gd name="T99" fmla="*/ 196 h 273"/>
                  <a:gd name="T100" fmla="*/ 209 w 274"/>
                  <a:gd name="T101" fmla="*/ 207 h 273"/>
                  <a:gd name="T102" fmla="*/ 179 w 274"/>
                  <a:gd name="T103" fmla="*/ 249 h 273"/>
                  <a:gd name="T104" fmla="*/ 212 w 274"/>
                  <a:gd name="T105" fmla="*/ 239 h 273"/>
                  <a:gd name="T106" fmla="*/ 219 w 274"/>
                  <a:gd name="T107" fmla="*/ 246 h 273"/>
                  <a:gd name="T108" fmla="*/ 31 w 274"/>
                  <a:gd name="T109" fmla="*/ 222 h 273"/>
                  <a:gd name="T110" fmla="*/ 14 w 274"/>
                  <a:gd name="T111" fmla="*/ 82 h 273"/>
                  <a:gd name="T112" fmla="*/ 11 w 274"/>
                  <a:gd name="T113" fmla="*/ 130 h 273"/>
                  <a:gd name="T114" fmla="*/ 67 w 274"/>
                  <a:gd name="T115" fmla="*/ 103 h 273"/>
                  <a:gd name="T116" fmla="*/ 63 w 274"/>
                  <a:gd name="T117" fmla="*/ 74 h 273"/>
                  <a:gd name="T118" fmla="*/ 72 w 274"/>
                  <a:gd name="T119" fmla="*/ 67 h 273"/>
                  <a:gd name="T120" fmla="*/ 95 w 274"/>
                  <a:gd name="T121" fmla="*/ 19 h 273"/>
                  <a:gd name="T122" fmla="*/ 58 w 274"/>
                  <a:gd name="T123" fmla="*/ 33 h 273"/>
                  <a:gd name="T124" fmla="*/ 109 w 274"/>
                  <a:gd name="T125" fmla="*/ 4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4" h="273">
                    <a:moveTo>
                      <a:pt x="146" y="196"/>
                    </a:moveTo>
                    <a:lnTo>
                      <a:pt x="143" y="196"/>
                    </a:lnTo>
                    <a:lnTo>
                      <a:pt x="142" y="198"/>
                    </a:lnTo>
                    <a:lnTo>
                      <a:pt x="142" y="200"/>
                    </a:lnTo>
                    <a:lnTo>
                      <a:pt x="142" y="258"/>
                    </a:lnTo>
                    <a:lnTo>
                      <a:pt x="142" y="260"/>
                    </a:lnTo>
                    <a:lnTo>
                      <a:pt x="145" y="262"/>
                    </a:lnTo>
                    <a:lnTo>
                      <a:pt x="147" y="262"/>
                    </a:lnTo>
                    <a:lnTo>
                      <a:pt x="159" y="255"/>
                    </a:lnTo>
                    <a:lnTo>
                      <a:pt x="169" y="245"/>
                    </a:lnTo>
                    <a:lnTo>
                      <a:pt x="178" y="234"/>
                    </a:lnTo>
                    <a:lnTo>
                      <a:pt x="184" y="219"/>
                    </a:lnTo>
                    <a:lnTo>
                      <a:pt x="189" y="207"/>
                    </a:lnTo>
                    <a:lnTo>
                      <a:pt x="189" y="204"/>
                    </a:lnTo>
                    <a:lnTo>
                      <a:pt x="189" y="203"/>
                    </a:lnTo>
                    <a:lnTo>
                      <a:pt x="187" y="202"/>
                    </a:lnTo>
                    <a:lnTo>
                      <a:pt x="168" y="198"/>
                    </a:lnTo>
                    <a:lnTo>
                      <a:pt x="146" y="196"/>
                    </a:lnTo>
                    <a:close/>
                    <a:moveTo>
                      <a:pt x="242" y="191"/>
                    </a:moveTo>
                    <a:lnTo>
                      <a:pt x="254" y="195"/>
                    </a:lnTo>
                    <a:lnTo>
                      <a:pt x="263" y="204"/>
                    </a:lnTo>
                    <a:lnTo>
                      <a:pt x="267" y="217"/>
                    </a:lnTo>
                    <a:lnTo>
                      <a:pt x="263" y="230"/>
                    </a:lnTo>
                    <a:lnTo>
                      <a:pt x="254" y="239"/>
                    </a:lnTo>
                    <a:lnTo>
                      <a:pt x="242" y="242"/>
                    </a:lnTo>
                    <a:lnTo>
                      <a:pt x="229" y="239"/>
                    </a:lnTo>
                    <a:lnTo>
                      <a:pt x="219" y="230"/>
                    </a:lnTo>
                    <a:lnTo>
                      <a:pt x="216" y="217"/>
                    </a:lnTo>
                    <a:lnTo>
                      <a:pt x="219" y="204"/>
                    </a:lnTo>
                    <a:lnTo>
                      <a:pt x="229" y="195"/>
                    </a:lnTo>
                    <a:lnTo>
                      <a:pt x="242" y="191"/>
                    </a:lnTo>
                    <a:close/>
                    <a:moveTo>
                      <a:pt x="78" y="173"/>
                    </a:moveTo>
                    <a:lnTo>
                      <a:pt x="91" y="177"/>
                    </a:lnTo>
                    <a:lnTo>
                      <a:pt x="100" y="186"/>
                    </a:lnTo>
                    <a:lnTo>
                      <a:pt x="104" y="199"/>
                    </a:lnTo>
                    <a:lnTo>
                      <a:pt x="100" y="212"/>
                    </a:lnTo>
                    <a:lnTo>
                      <a:pt x="91" y="222"/>
                    </a:lnTo>
                    <a:lnTo>
                      <a:pt x="78" y="225"/>
                    </a:lnTo>
                    <a:lnTo>
                      <a:pt x="65" y="222"/>
                    </a:lnTo>
                    <a:lnTo>
                      <a:pt x="55" y="212"/>
                    </a:lnTo>
                    <a:lnTo>
                      <a:pt x="53" y="199"/>
                    </a:lnTo>
                    <a:lnTo>
                      <a:pt x="55" y="186"/>
                    </a:lnTo>
                    <a:lnTo>
                      <a:pt x="65" y="177"/>
                    </a:lnTo>
                    <a:lnTo>
                      <a:pt x="78" y="173"/>
                    </a:lnTo>
                    <a:close/>
                    <a:moveTo>
                      <a:pt x="14" y="142"/>
                    </a:moveTo>
                    <a:lnTo>
                      <a:pt x="12" y="142"/>
                    </a:lnTo>
                    <a:lnTo>
                      <a:pt x="11" y="144"/>
                    </a:lnTo>
                    <a:lnTo>
                      <a:pt x="11" y="145"/>
                    </a:lnTo>
                    <a:lnTo>
                      <a:pt x="14" y="168"/>
                    </a:lnTo>
                    <a:lnTo>
                      <a:pt x="22" y="189"/>
                    </a:lnTo>
                    <a:lnTo>
                      <a:pt x="32" y="208"/>
                    </a:lnTo>
                    <a:lnTo>
                      <a:pt x="34" y="209"/>
                    </a:lnTo>
                    <a:lnTo>
                      <a:pt x="36" y="211"/>
                    </a:lnTo>
                    <a:lnTo>
                      <a:pt x="37" y="209"/>
                    </a:lnTo>
                    <a:lnTo>
                      <a:pt x="42" y="207"/>
                    </a:lnTo>
                    <a:lnTo>
                      <a:pt x="44" y="207"/>
                    </a:lnTo>
                    <a:lnTo>
                      <a:pt x="45" y="207"/>
                    </a:lnTo>
                    <a:lnTo>
                      <a:pt x="46" y="208"/>
                    </a:lnTo>
                    <a:lnTo>
                      <a:pt x="48" y="211"/>
                    </a:lnTo>
                    <a:lnTo>
                      <a:pt x="48" y="212"/>
                    </a:lnTo>
                    <a:lnTo>
                      <a:pt x="48" y="214"/>
                    </a:lnTo>
                    <a:lnTo>
                      <a:pt x="46" y="216"/>
                    </a:lnTo>
                    <a:lnTo>
                      <a:pt x="45" y="217"/>
                    </a:lnTo>
                    <a:lnTo>
                      <a:pt x="42" y="218"/>
                    </a:lnTo>
                    <a:lnTo>
                      <a:pt x="42" y="221"/>
                    </a:lnTo>
                    <a:lnTo>
                      <a:pt x="44" y="222"/>
                    </a:lnTo>
                    <a:lnTo>
                      <a:pt x="65" y="241"/>
                    </a:lnTo>
                    <a:lnTo>
                      <a:pt x="91" y="255"/>
                    </a:lnTo>
                    <a:lnTo>
                      <a:pt x="94" y="255"/>
                    </a:lnTo>
                    <a:lnTo>
                      <a:pt x="95" y="254"/>
                    </a:lnTo>
                    <a:lnTo>
                      <a:pt x="96" y="253"/>
                    </a:lnTo>
                    <a:lnTo>
                      <a:pt x="96" y="251"/>
                    </a:lnTo>
                    <a:lnTo>
                      <a:pt x="95" y="249"/>
                    </a:lnTo>
                    <a:lnTo>
                      <a:pt x="91" y="242"/>
                    </a:lnTo>
                    <a:lnTo>
                      <a:pt x="86" y="235"/>
                    </a:lnTo>
                    <a:lnTo>
                      <a:pt x="86" y="234"/>
                    </a:lnTo>
                    <a:lnTo>
                      <a:pt x="86" y="232"/>
                    </a:lnTo>
                    <a:lnTo>
                      <a:pt x="87" y="231"/>
                    </a:lnTo>
                    <a:lnTo>
                      <a:pt x="90" y="230"/>
                    </a:lnTo>
                    <a:lnTo>
                      <a:pt x="91" y="228"/>
                    </a:lnTo>
                    <a:lnTo>
                      <a:pt x="94" y="230"/>
                    </a:lnTo>
                    <a:lnTo>
                      <a:pt x="95" y="231"/>
                    </a:lnTo>
                    <a:lnTo>
                      <a:pt x="104" y="244"/>
                    </a:lnTo>
                    <a:lnTo>
                      <a:pt x="114" y="255"/>
                    </a:lnTo>
                    <a:lnTo>
                      <a:pt x="127" y="262"/>
                    </a:lnTo>
                    <a:lnTo>
                      <a:pt x="129" y="262"/>
                    </a:lnTo>
                    <a:lnTo>
                      <a:pt x="132" y="260"/>
                    </a:lnTo>
                    <a:lnTo>
                      <a:pt x="132" y="258"/>
                    </a:lnTo>
                    <a:lnTo>
                      <a:pt x="132" y="200"/>
                    </a:lnTo>
                    <a:lnTo>
                      <a:pt x="132" y="198"/>
                    </a:lnTo>
                    <a:lnTo>
                      <a:pt x="131" y="196"/>
                    </a:lnTo>
                    <a:lnTo>
                      <a:pt x="128" y="196"/>
                    </a:lnTo>
                    <a:lnTo>
                      <a:pt x="114" y="198"/>
                    </a:lnTo>
                    <a:lnTo>
                      <a:pt x="111" y="196"/>
                    </a:lnTo>
                    <a:lnTo>
                      <a:pt x="110" y="195"/>
                    </a:lnTo>
                    <a:lnTo>
                      <a:pt x="109" y="194"/>
                    </a:lnTo>
                    <a:lnTo>
                      <a:pt x="109" y="191"/>
                    </a:lnTo>
                    <a:lnTo>
                      <a:pt x="110" y="189"/>
                    </a:lnTo>
                    <a:lnTo>
                      <a:pt x="111" y="189"/>
                    </a:lnTo>
                    <a:lnTo>
                      <a:pt x="113" y="188"/>
                    </a:lnTo>
                    <a:lnTo>
                      <a:pt x="128" y="186"/>
                    </a:lnTo>
                    <a:lnTo>
                      <a:pt x="131" y="186"/>
                    </a:lnTo>
                    <a:lnTo>
                      <a:pt x="132" y="185"/>
                    </a:lnTo>
                    <a:lnTo>
                      <a:pt x="132" y="182"/>
                    </a:lnTo>
                    <a:lnTo>
                      <a:pt x="132" y="145"/>
                    </a:lnTo>
                    <a:lnTo>
                      <a:pt x="132" y="143"/>
                    </a:lnTo>
                    <a:lnTo>
                      <a:pt x="131" y="142"/>
                    </a:lnTo>
                    <a:lnTo>
                      <a:pt x="128" y="142"/>
                    </a:lnTo>
                    <a:lnTo>
                      <a:pt x="78" y="142"/>
                    </a:lnTo>
                    <a:lnTo>
                      <a:pt x="76" y="142"/>
                    </a:lnTo>
                    <a:lnTo>
                      <a:pt x="74" y="143"/>
                    </a:lnTo>
                    <a:lnTo>
                      <a:pt x="74" y="145"/>
                    </a:lnTo>
                    <a:lnTo>
                      <a:pt x="76" y="163"/>
                    </a:lnTo>
                    <a:lnTo>
                      <a:pt x="74" y="166"/>
                    </a:lnTo>
                    <a:lnTo>
                      <a:pt x="73" y="167"/>
                    </a:lnTo>
                    <a:lnTo>
                      <a:pt x="72" y="168"/>
                    </a:lnTo>
                    <a:lnTo>
                      <a:pt x="69" y="168"/>
                    </a:lnTo>
                    <a:lnTo>
                      <a:pt x="68" y="167"/>
                    </a:lnTo>
                    <a:lnTo>
                      <a:pt x="67" y="166"/>
                    </a:lnTo>
                    <a:lnTo>
                      <a:pt x="65" y="165"/>
                    </a:lnTo>
                    <a:lnTo>
                      <a:pt x="64" y="145"/>
                    </a:lnTo>
                    <a:lnTo>
                      <a:pt x="64" y="143"/>
                    </a:lnTo>
                    <a:lnTo>
                      <a:pt x="63" y="142"/>
                    </a:lnTo>
                    <a:lnTo>
                      <a:pt x="60" y="142"/>
                    </a:lnTo>
                    <a:lnTo>
                      <a:pt x="14" y="142"/>
                    </a:lnTo>
                    <a:close/>
                    <a:moveTo>
                      <a:pt x="205" y="111"/>
                    </a:moveTo>
                    <a:lnTo>
                      <a:pt x="217" y="115"/>
                    </a:lnTo>
                    <a:lnTo>
                      <a:pt x="226" y="124"/>
                    </a:lnTo>
                    <a:lnTo>
                      <a:pt x="230" y="136"/>
                    </a:lnTo>
                    <a:lnTo>
                      <a:pt x="226" y="149"/>
                    </a:lnTo>
                    <a:lnTo>
                      <a:pt x="217" y="159"/>
                    </a:lnTo>
                    <a:lnTo>
                      <a:pt x="205" y="162"/>
                    </a:lnTo>
                    <a:lnTo>
                      <a:pt x="192" y="159"/>
                    </a:lnTo>
                    <a:lnTo>
                      <a:pt x="183" y="149"/>
                    </a:lnTo>
                    <a:lnTo>
                      <a:pt x="179" y="136"/>
                    </a:lnTo>
                    <a:lnTo>
                      <a:pt x="183" y="124"/>
                    </a:lnTo>
                    <a:lnTo>
                      <a:pt x="192" y="115"/>
                    </a:lnTo>
                    <a:lnTo>
                      <a:pt x="205" y="111"/>
                    </a:lnTo>
                    <a:close/>
                    <a:moveTo>
                      <a:pt x="137" y="56"/>
                    </a:moveTo>
                    <a:lnTo>
                      <a:pt x="150" y="59"/>
                    </a:lnTo>
                    <a:lnTo>
                      <a:pt x="159" y="69"/>
                    </a:lnTo>
                    <a:lnTo>
                      <a:pt x="163" y="82"/>
                    </a:lnTo>
                    <a:lnTo>
                      <a:pt x="159" y="94"/>
                    </a:lnTo>
                    <a:lnTo>
                      <a:pt x="150" y="103"/>
                    </a:lnTo>
                    <a:lnTo>
                      <a:pt x="137" y="107"/>
                    </a:lnTo>
                    <a:lnTo>
                      <a:pt x="124" y="103"/>
                    </a:lnTo>
                    <a:lnTo>
                      <a:pt x="114" y="94"/>
                    </a:lnTo>
                    <a:lnTo>
                      <a:pt x="111" y="82"/>
                    </a:lnTo>
                    <a:lnTo>
                      <a:pt x="114" y="69"/>
                    </a:lnTo>
                    <a:lnTo>
                      <a:pt x="124" y="59"/>
                    </a:lnTo>
                    <a:lnTo>
                      <a:pt x="137" y="56"/>
                    </a:lnTo>
                    <a:close/>
                    <a:moveTo>
                      <a:pt x="35" y="29"/>
                    </a:moveTo>
                    <a:lnTo>
                      <a:pt x="48" y="33"/>
                    </a:lnTo>
                    <a:lnTo>
                      <a:pt x="57" y="42"/>
                    </a:lnTo>
                    <a:lnTo>
                      <a:pt x="60" y="55"/>
                    </a:lnTo>
                    <a:lnTo>
                      <a:pt x="57" y="67"/>
                    </a:lnTo>
                    <a:lnTo>
                      <a:pt x="48" y="76"/>
                    </a:lnTo>
                    <a:lnTo>
                      <a:pt x="35" y="80"/>
                    </a:lnTo>
                    <a:lnTo>
                      <a:pt x="22" y="76"/>
                    </a:lnTo>
                    <a:lnTo>
                      <a:pt x="13" y="67"/>
                    </a:lnTo>
                    <a:lnTo>
                      <a:pt x="9" y="55"/>
                    </a:lnTo>
                    <a:lnTo>
                      <a:pt x="13" y="42"/>
                    </a:lnTo>
                    <a:lnTo>
                      <a:pt x="22" y="33"/>
                    </a:lnTo>
                    <a:lnTo>
                      <a:pt x="35" y="29"/>
                    </a:lnTo>
                    <a:close/>
                    <a:moveTo>
                      <a:pt x="182" y="18"/>
                    </a:moveTo>
                    <a:lnTo>
                      <a:pt x="179" y="19"/>
                    </a:lnTo>
                    <a:lnTo>
                      <a:pt x="178" y="20"/>
                    </a:lnTo>
                    <a:lnTo>
                      <a:pt x="178" y="23"/>
                    </a:lnTo>
                    <a:lnTo>
                      <a:pt x="179" y="24"/>
                    </a:lnTo>
                    <a:lnTo>
                      <a:pt x="191" y="43"/>
                    </a:lnTo>
                    <a:lnTo>
                      <a:pt x="200" y="65"/>
                    </a:lnTo>
                    <a:lnTo>
                      <a:pt x="201" y="66"/>
                    </a:lnTo>
                    <a:lnTo>
                      <a:pt x="202" y="67"/>
                    </a:lnTo>
                    <a:lnTo>
                      <a:pt x="205" y="67"/>
                    </a:lnTo>
                    <a:lnTo>
                      <a:pt x="230" y="57"/>
                    </a:lnTo>
                    <a:lnTo>
                      <a:pt x="232" y="55"/>
                    </a:lnTo>
                    <a:lnTo>
                      <a:pt x="232" y="53"/>
                    </a:lnTo>
                    <a:lnTo>
                      <a:pt x="230" y="51"/>
                    </a:lnTo>
                    <a:lnTo>
                      <a:pt x="209" y="32"/>
                    </a:lnTo>
                    <a:lnTo>
                      <a:pt x="183" y="18"/>
                    </a:lnTo>
                    <a:lnTo>
                      <a:pt x="182" y="18"/>
                    </a:lnTo>
                    <a:close/>
                    <a:moveTo>
                      <a:pt x="137" y="0"/>
                    </a:moveTo>
                    <a:lnTo>
                      <a:pt x="164" y="2"/>
                    </a:lnTo>
                    <a:lnTo>
                      <a:pt x="189" y="10"/>
                    </a:lnTo>
                    <a:lnTo>
                      <a:pt x="212" y="23"/>
                    </a:lnTo>
                    <a:lnTo>
                      <a:pt x="233" y="39"/>
                    </a:lnTo>
                    <a:lnTo>
                      <a:pt x="249" y="59"/>
                    </a:lnTo>
                    <a:lnTo>
                      <a:pt x="262" y="83"/>
                    </a:lnTo>
                    <a:lnTo>
                      <a:pt x="271" y="108"/>
                    </a:lnTo>
                    <a:lnTo>
                      <a:pt x="274" y="136"/>
                    </a:lnTo>
                    <a:lnTo>
                      <a:pt x="271" y="163"/>
                    </a:lnTo>
                    <a:lnTo>
                      <a:pt x="263" y="188"/>
                    </a:lnTo>
                    <a:lnTo>
                      <a:pt x="263" y="189"/>
                    </a:lnTo>
                    <a:lnTo>
                      <a:pt x="262" y="190"/>
                    </a:lnTo>
                    <a:lnTo>
                      <a:pt x="260" y="190"/>
                    </a:lnTo>
                    <a:lnTo>
                      <a:pt x="257" y="189"/>
                    </a:lnTo>
                    <a:lnTo>
                      <a:pt x="254" y="186"/>
                    </a:lnTo>
                    <a:lnTo>
                      <a:pt x="254" y="184"/>
                    </a:lnTo>
                    <a:lnTo>
                      <a:pt x="261" y="166"/>
                    </a:lnTo>
                    <a:lnTo>
                      <a:pt x="263" y="145"/>
                    </a:lnTo>
                    <a:lnTo>
                      <a:pt x="263" y="144"/>
                    </a:lnTo>
                    <a:lnTo>
                      <a:pt x="262" y="142"/>
                    </a:lnTo>
                    <a:lnTo>
                      <a:pt x="260" y="142"/>
                    </a:lnTo>
                    <a:lnTo>
                      <a:pt x="240" y="142"/>
                    </a:lnTo>
                    <a:lnTo>
                      <a:pt x="239" y="142"/>
                    </a:lnTo>
                    <a:lnTo>
                      <a:pt x="238" y="140"/>
                    </a:lnTo>
                    <a:lnTo>
                      <a:pt x="237" y="139"/>
                    </a:lnTo>
                    <a:lnTo>
                      <a:pt x="237" y="136"/>
                    </a:lnTo>
                    <a:lnTo>
                      <a:pt x="237" y="135"/>
                    </a:lnTo>
                    <a:lnTo>
                      <a:pt x="238" y="133"/>
                    </a:lnTo>
                    <a:lnTo>
                      <a:pt x="239" y="133"/>
                    </a:lnTo>
                    <a:lnTo>
                      <a:pt x="240" y="131"/>
                    </a:lnTo>
                    <a:lnTo>
                      <a:pt x="260" y="131"/>
                    </a:lnTo>
                    <a:lnTo>
                      <a:pt x="262" y="131"/>
                    </a:lnTo>
                    <a:lnTo>
                      <a:pt x="263" y="130"/>
                    </a:lnTo>
                    <a:lnTo>
                      <a:pt x="263" y="127"/>
                    </a:lnTo>
                    <a:lnTo>
                      <a:pt x="261" y="105"/>
                    </a:lnTo>
                    <a:lnTo>
                      <a:pt x="253" y="84"/>
                    </a:lnTo>
                    <a:lnTo>
                      <a:pt x="242" y="65"/>
                    </a:lnTo>
                    <a:lnTo>
                      <a:pt x="240" y="64"/>
                    </a:lnTo>
                    <a:lnTo>
                      <a:pt x="239" y="64"/>
                    </a:lnTo>
                    <a:lnTo>
                      <a:pt x="237" y="64"/>
                    </a:lnTo>
                    <a:lnTo>
                      <a:pt x="223" y="71"/>
                    </a:lnTo>
                    <a:lnTo>
                      <a:pt x="206" y="76"/>
                    </a:lnTo>
                    <a:lnTo>
                      <a:pt x="205" y="78"/>
                    </a:lnTo>
                    <a:lnTo>
                      <a:pt x="203" y="79"/>
                    </a:lnTo>
                    <a:lnTo>
                      <a:pt x="203" y="82"/>
                    </a:lnTo>
                    <a:lnTo>
                      <a:pt x="206" y="90"/>
                    </a:lnTo>
                    <a:lnTo>
                      <a:pt x="207" y="101"/>
                    </a:lnTo>
                    <a:lnTo>
                      <a:pt x="207" y="102"/>
                    </a:lnTo>
                    <a:lnTo>
                      <a:pt x="206" y="103"/>
                    </a:lnTo>
                    <a:lnTo>
                      <a:pt x="205" y="105"/>
                    </a:lnTo>
                    <a:lnTo>
                      <a:pt x="203" y="105"/>
                    </a:lnTo>
                    <a:lnTo>
                      <a:pt x="201" y="105"/>
                    </a:lnTo>
                    <a:lnTo>
                      <a:pt x="198" y="103"/>
                    </a:lnTo>
                    <a:lnTo>
                      <a:pt x="198" y="102"/>
                    </a:lnTo>
                    <a:lnTo>
                      <a:pt x="194" y="84"/>
                    </a:lnTo>
                    <a:lnTo>
                      <a:pt x="193" y="82"/>
                    </a:lnTo>
                    <a:lnTo>
                      <a:pt x="192" y="82"/>
                    </a:lnTo>
                    <a:lnTo>
                      <a:pt x="191" y="82"/>
                    </a:lnTo>
                    <a:lnTo>
                      <a:pt x="173" y="84"/>
                    </a:lnTo>
                    <a:lnTo>
                      <a:pt x="171" y="84"/>
                    </a:lnTo>
                    <a:lnTo>
                      <a:pt x="170" y="83"/>
                    </a:lnTo>
                    <a:lnTo>
                      <a:pt x="169" y="82"/>
                    </a:lnTo>
                    <a:lnTo>
                      <a:pt x="169" y="79"/>
                    </a:lnTo>
                    <a:lnTo>
                      <a:pt x="169" y="78"/>
                    </a:lnTo>
                    <a:lnTo>
                      <a:pt x="170" y="75"/>
                    </a:lnTo>
                    <a:lnTo>
                      <a:pt x="171" y="74"/>
                    </a:lnTo>
                    <a:lnTo>
                      <a:pt x="187" y="71"/>
                    </a:lnTo>
                    <a:lnTo>
                      <a:pt x="189" y="71"/>
                    </a:lnTo>
                    <a:lnTo>
                      <a:pt x="189" y="69"/>
                    </a:lnTo>
                    <a:lnTo>
                      <a:pt x="189" y="66"/>
                    </a:lnTo>
                    <a:lnTo>
                      <a:pt x="184" y="53"/>
                    </a:lnTo>
                    <a:lnTo>
                      <a:pt x="178" y="41"/>
                    </a:lnTo>
                    <a:lnTo>
                      <a:pt x="169" y="28"/>
                    </a:lnTo>
                    <a:lnTo>
                      <a:pt x="159" y="18"/>
                    </a:lnTo>
                    <a:lnTo>
                      <a:pt x="147" y="11"/>
                    </a:lnTo>
                    <a:lnTo>
                      <a:pt x="145" y="11"/>
                    </a:lnTo>
                    <a:lnTo>
                      <a:pt x="142" y="13"/>
                    </a:lnTo>
                    <a:lnTo>
                      <a:pt x="142" y="15"/>
                    </a:lnTo>
                    <a:lnTo>
                      <a:pt x="142" y="46"/>
                    </a:lnTo>
                    <a:lnTo>
                      <a:pt x="142" y="47"/>
                    </a:lnTo>
                    <a:lnTo>
                      <a:pt x="141" y="48"/>
                    </a:lnTo>
                    <a:lnTo>
                      <a:pt x="140" y="50"/>
                    </a:lnTo>
                    <a:lnTo>
                      <a:pt x="137" y="50"/>
                    </a:lnTo>
                    <a:lnTo>
                      <a:pt x="136" y="50"/>
                    </a:lnTo>
                    <a:lnTo>
                      <a:pt x="133" y="48"/>
                    </a:lnTo>
                    <a:lnTo>
                      <a:pt x="133" y="47"/>
                    </a:lnTo>
                    <a:lnTo>
                      <a:pt x="132" y="46"/>
                    </a:lnTo>
                    <a:lnTo>
                      <a:pt x="132" y="15"/>
                    </a:lnTo>
                    <a:lnTo>
                      <a:pt x="132" y="13"/>
                    </a:lnTo>
                    <a:lnTo>
                      <a:pt x="129" y="11"/>
                    </a:lnTo>
                    <a:lnTo>
                      <a:pt x="127" y="11"/>
                    </a:lnTo>
                    <a:lnTo>
                      <a:pt x="115" y="18"/>
                    </a:lnTo>
                    <a:lnTo>
                      <a:pt x="105" y="28"/>
                    </a:lnTo>
                    <a:lnTo>
                      <a:pt x="96" y="41"/>
                    </a:lnTo>
                    <a:lnTo>
                      <a:pt x="90" y="53"/>
                    </a:lnTo>
                    <a:lnTo>
                      <a:pt x="85" y="66"/>
                    </a:lnTo>
                    <a:lnTo>
                      <a:pt x="85" y="69"/>
                    </a:lnTo>
                    <a:lnTo>
                      <a:pt x="86" y="71"/>
                    </a:lnTo>
                    <a:lnTo>
                      <a:pt x="87" y="71"/>
                    </a:lnTo>
                    <a:lnTo>
                      <a:pt x="101" y="74"/>
                    </a:lnTo>
                    <a:lnTo>
                      <a:pt x="104" y="75"/>
                    </a:lnTo>
                    <a:lnTo>
                      <a:pt x="104" y="78"/>
                    </a:lnTo>
                    <a:lnTo>
                      <a:pt x="105" y="79"/>
                    </a:lnTo>
                    <a:lnTo>
                      <a:pt x="104" y="82"/>
                    </a:lnTo>
                    <a:lnTo>
                      <a:pt x="104" y="83"/>
                    </a:lnTo>
                    <a:lnTo>
                      <a:pt x="101" y="84"/>
                    </a:lnTo>
                    <a:lnTo>
                      <a:pt x="100" y="84"/>
                    </a:lnTo>
                    <a:lnTo>
                      <a:pt x="85" y="82"/>
                    </a:lnTo>
                    <a:lnTo>
                      <a:pt x="82" y="82"/>
                    </a:lnTo>
                    <a:lnTo>
                      <a:pt x="81" y="82"/>
                    </a:lnTo>
                    <a:lnTo>
                      <a:pt x="80" y="84"/>
                    </a:lnTo>
                    <a:lnTo>
                      <a:pt x="76" y="105"/>
                    </a:lnTo>
                    <a:lnTo>
                      <a:pt x="74" y="127"/>
                    </a:lnTo>
                    <a:lnTo>
                      <a:pt x="74" y="130"/>
                    </a:lnTo>
                    <a:lnTo>
                      <a:pt x="76" y="131"/>
                    </a:lnTo>
                    <a:lnTo>
                      <a:pt x="78" y="131"/>
                    </a:lnTo>
                    <a:lnTo>
                      <a:pt x="128" y="131"/>
                    </a:lnTo>
                    <a:lnTo>
                      <a:pt x="131" y="131"/>
                    </a:lnTo>
                    <a:lnTo>
                      <a:pt x="132" y="130"/>
                    </a:lnTo>
                    <a:lnTo>
                      <a:pt x="132" y="127"/>
                    </a:lnTo>
                    <a:lnTo>
                      <a:pt x="132" y="117"/>
                    </a:lnTo>
                    <a:lnTo>
                      <a:pt x="133" y="116"/>
                    </a:lnTo>
                    <a:lnTo>
                      <a:pt x="133" y="115"/>
                    </a:lnTo>
                    <a:lnTo>
                      <a:pt x="136" y="113"/>
                    </a:lnTo>
                    <a:lnTo>
                      <a:pt x="137" y="113"/>
                    </a:lnTo>
                    <a:lnTo>
                      <a:pt x="140" y="113"/>
                    </a:lnTo>
                    <a:lnTo>
                      <a:pt x="141" y="115"/>
                    </a:lnTo>
                    <a:lnTo>
                      <a:pt x="142" y="116"/>
                    </a:lnTo>
                    <a:lnTo>
                      <a:pt x="142" y="117"/>
                    </a:lnTo>
                    <a:lnTo>
                      <a:pt x="142" y="127"/>
                    </a:lnTo>
                    <a:lnTo>
                      <a:pt x="142" y="130"/>
                    </a:lnTo>
                    <a:lnTo>
                      <a:pt x="143" y="131"/>
                    </a:lnTo>
                    <a:lnTo>
                      <a:pt x="146" y="131"/>
                    </a:lnTo>
                    <a:lnTo>
                      <a:pt x="169" y="131"/>
                    </a:lnTo>
                    <a:lnTo>
                      <a:pt x="170" y="133"/>
                    </a:lnTo>
                    <a:lnTo>
                      <a:pt x="171" y="133"/>
                    </a:lnTo>
                    <a:lnTo>
                      <a:pt x="173" y="135"/>
                    </a:lnTo>
                    <a:lnTo>
                      <a:pt x="173" y="136"/>
                    </a:lnTo>
                    <a:lnTo>
                      <a:pt x="173" y="139"/>
                    </a:lnTo>
                    <a:lnTo>
                      <a:pt x="171" y="140"/>
                    </a:lnTo>
                    <a:lnTo>
                      <a:pt x="170" y="142"/>
                    </a:lnTo>
                    <a:lnTo>
                      <a:pt x="169" y="142"/>
                    </a:lnTo>
                    <a:lnTo>
                      <a:pt x="146" y="142"/>
                    </a:lnTo>
                    <a:lnTo>
                      <a:pt x="143" y="142"/>
                    </a:lnTo>
                    <a:lnTo>
                      <a:pt x="142" y="143"/>
                    </a:lnTo>
                    <a:lnTo>
                      <a:pt x="142" y="145"/>
                    </a:lnTo>
                    <a:lnTo>
                      <a:pt x="142" y="182"/>
                    </a:lnTo>
                    <a:lnTo>
                      <a:pt x="142" y="185"/>
                    </a:lnTo>
                    <a:lnTo>
                      <a:pt x="143" y="186"/>
                    </a:lnTo>
                    <a:lnTo>
                      <a:pt x="146" y="186"/>
                    </a:lnTo>
                    <a:lnTo>
                      <a:pt x="169" y="189"/>
                    </a:lnTo>
                    <a:lnTo>
                      <a:pt x="191" y="193"/>
                    </a:lnTo>
                    <a:lnTo>
                      <a:pt x="192" y="193"/>
                    </a:lnTo>
                    <a:lnTo>
                      <a:pt x="193" y="191"/>
                    </a:lnTo>
                    <a:lnTo>
                      <a:pt x="194" y="189"/>
                    </a:lnTo>
                    <a:lnTo>
                      <a:pt x="198" y="172"/>
                    </a:lnTo>
                    <a:lnTo>
                      <a:pt x="198" y="170"/>
                    </a:lnTo>
                    <a:lnTo>
                      <a:pt x="201" y="170"/>
                    </a:lnTo>
                    <a:lnTo>
                      <a:pt x="202" y="168"/>
                    </a:lnTo>
                    <a:lnTo>
                      <a:pt x="205" y="170"/>
                    </a:lnTo>
                    <a:lnTo>
                      <a:pt x="206" y="170"/>
                    </a:lnTo>
                    <a:lnTo>
                      <a:pt x="207" y="172"/>
                    </a:lnTo>
                    <a:lnTo>
                      <a:pt x="207" y="173"/>
                    </a:lnTo>
                    <a:lnTo>
                      <a:pt x="206" y="182"/>
                    </a:lnTo>
                    <a:lnTo>
                      <a:pt x="203" y="191"/>
                    </a:lnTo>
                    <a:lnTo>
                      <a:pt x="203" y="194"/>
                    </a:lnTo>
                    <a:lnTo>
                      <a:pt x="205" y="195"/>
                    </a:lnTo>
                    <a:lnTo>
                      <a:pt x="206" y="196"/>
                    </a:lnTo>
                    <a:lnTo>
                      <a:pt x="209" y="198"/>
                    </a:lnTo>
                    <a:lnTo>
                      <a:pt x="211" y="198"/>
                    </a:lnTo>
                    <a:lnTo>
                      <a:pt x="212" y="200"/>
                    </a:lnTo>
                    <a:lnTo>
                      <a:pt x="212" y="202"/>
                    </a:lnTo>
                    <a:lnTo>
                      <a:pt x="212" y="204"/>
                    </a:lnTo>
                    <a:lnTo>
                      <a:pt x="211" y="205"/>
                    </a:lnTo>
                    <a:lnTo>
                      <a:pt x="209" y="207"/>
                    </a:lnTo>
                    <a:lnTo>
                      <a:pt x="207" y="207"/>
                    </a:lnTo>
                    <a:lnTo>
                      <a:pt x="205" y="205"/>
                    </a:lnTo>
                    <a:lnTo>
                      <a:pt x="202" y="205"/>
                    </a:lnTo>
                    <a:lnTo>
                      <a:pt x="201" y="207"/>
                    </a:lnTo>
                    <a:lnTo>
                      <a:pt x="200" y="208"/>
                    </a:lnTo>
                    <a:lnTo>
                      <a:pt x="191" y="230"/>
                    </a:lnTo>
                    <a:lnTo>
                      <a:pt x="179" y="249"/>
                    </a:lnTo>
                    <a:lnTo>
                      <a:pt x="178" y="251"/>
                    </a:lnTo>
                    <a:lnTo>
                      <a:pt x="178" y="253"/>
                    </a:lnTo>
                    <a:lnTo>
                      <a:pt x="179" y="254"/>
                    </a:lnTo>
                    <a:lnTo>
                      <a:pt x="182" y="255"/>
                    </a:lnTo>
                    <a:lnTo>
                      <a:pt x="183" y="255"/>
                    </a:lnTo>
                    <a:lnTo>
                      <a:pt x="198" y="248"/>
                    </a:lnTo>
                    <a:lnTo>
                      <a:pt x="212" y="239"/>
                    </a:lnTo>
                    <a:lnTo>
                      <a:pt x="215" y="237"/>
                    </a:lnTo>
                    <a:lnTo>
                      <a:pt x="217" y="239"/>
                    </a:lnTo>
                    <a:lnTo>
                      <a:pt x="219" y="240"/>
                    </a:lnTo>
                    <a:lnTo>
                      <a:pt x="220" y="241"/>
                    </a:lnTo>
                    <a:lnTo>
                      <a:pt x="220" y="244"/>
                    </a:lnTo>
                    <a:lnTo>
                      <a:pt x="220" y="245"/>
                    </a:lnTo>
                    <a:lnTo>
                      <a:pt x="219" y="246"/>
                    </a:lnTo>
                    <a:lnTo>
                      <a:pt x="194" y="260"/>
                    </a:lnTo>
                    <a:lnTo>
                      <a:pt x="166" y="271"/>
                    </a:lnTo>
                    <a:lnTo>
                      <a:pt x="137" y="273"/>
                    </a:lnTo>
                    <a:lnTo>
                      <a:pt x="106" y="269"/>
                    </a:lnTo>
                    <a:lnTo>
                      <a:pt x="77" y="259"/>
                    </a:lnTo>
                    <a:lnTo>
                      <a:pt x="51" y="244"/>
                    </a:lnTo>
                    <a:lnTo>
                      <a:pt x="31" y="222"/>
                    </a:lnTo>
                    <a:lnTo>
                      <a:pt x="14" y="196"/>
                    </a:lnTo>
                    <a:lnTo>
                      <a:pt x="4" y="168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12" y="83"/>
                    </a:lnTo>
                    <a:lnTo>
                      <a:pt x="12" y="82"/>
                    </a:lnTo>
                    <a:lnTo>
                      <a:pt x="14" y="82"/>
                    </a:lnTo>
                    <a:lnTo>
                      <a:pt x="16" y="82"/>
                    </a:lnTo>
                    <a:lnTo>
                      <a:pt x="18" y="83"/>
                    </a:lnTo>
                    <a:lnTo>
                      <a:pt x="21" y="84"/>
                    </a:lnTo>
                    <a:lnTo>
                      <a:pt x="19" y="88"/>
                    </a:lnTo>
                    <a:lnTo>
                      <a:pt x="13" y="107"/>
                    </a:lnTo>
                    <a:lnTo>
                      <a:pt x="11" y="127"/>
                    </a:lnTo>
                    <a:lnTo>
                      <a:pt x="11" y="130"/>
                    </a:lnTo>
                    <a:lnTo>
                      <a:pt x="12" y="131"/>
                    </a:lnTo>
                    <a:lnTo>
                      <a:pt x="14" y="131"/>
                    </a:lnTo>
                    <a:lnTo>
                      <a:pt x="60" y="131"/>
                    </a:lnTo>
                    <a:lnTo>
                      <a:pt x="63" y="131"/>
                    </a:lnTo>
                    <a:lnTo>
                      <a:pt x="64" y="130"/>
                    </a:lnTo>
                    <a:lnTo>
                      <a:pt x="64" y="127"/>
                    </a:lnTo>
                    <a:lnTo>
                      <a:pt x="67" y="103"/>
                    </a:lnTo>
                    <a:lnTo>
                      <a:pt x="71" y="82"/>
                    </a:lnTo>
                    <a:lnTo>
                      <a:pt x="71" y="79"/>
                    </a:lnTo>
                    <a:lnTo>
                      <a:pt x="69" y="78"/>
                    </a:lnTo>
                    <a:lnTo>
                      <a:pt x="68" y="76"/>
                    </a:lnTo>
                    <a:lnTo>
                      <a:pt x="65" y="76"/>
                    </a:lnTo>
                    <a:lnTo>
                      <a:pt x="64" y="75"/>
                    </a:lnTo>
                    <a:lnTo>
                      <a:pt x="63" y="74"/>
                    </a:lnTo>
                    <a:lnTo>
                      <a:pt x="63" y="71"/>
                    </a:lnTo>
                    <a:lnTo>
                      <a:pt x="63" y="70"/>
                    </a:lnTo>
                    <a:lnTo>
                      <a:pt x="64" y="67"/>
                    </a:lnTo>
                    <a:lnTo>
                      <a:pt x="67" y="66"/>
                    </a:lnTo>
                    <a:lnTo>
                      <a:pt x="68" y="66"/>
                    </a:lnTo>
                    <a:lnTo>
                      <a:pt x="71" y="67"/>
                    </a:lnTo>
                    <a:lnTo>
                      <a:pt x="72" y="67"/>
                    </a:lnTo>
                    <a:lnTo>
                      <a:pt x="74" y="66"/>
                    </a:lnTo>
                    <a:lnTo>
                      <a:pt x="76" y="65"/>
                    </a:lnTo>
                    <a:lnTo>
                      <a:pt x="83" y="43"/>
                    </a:lnTo>
                    <a:lnTo>
                      <a:pt x="95" y="24"/>
                    </a:lnTo>
                    <a:lnTo>
                      <a:pt x="96" y="23"/>
                    </a:lnTo>
                    <a:lnTo>
                      <a:pt x="96" y="20"/>
                    </a:lnTo>
                    <a:lnTo>
                      <a:pt x="95" y="19"/>
                    </a:lnTo>
                    <a:lnTo>
                      <a:pt x="94" y="18"/>
                    </a:lnTo>
                    <a:lnTo>
                      <a:pt x="91" y="18"/>
                    </a:lnTo>
                    <a:lnTo>
                      <a:pt x="77" y="25"/>
                    </a:lnTo>
                    <a:lnTo>
                      <a:pt x="63" y="33"/>
                    </a:lnTo>
                    <a:lnTo>
                      <a:pt x="62" y="34"/>
                    </a:lnTo>
                    <a:lnTo>
                      <a:pt x="60" y="34"/>
                    </a:lnTo>
                    <a:lnTo>
                      <a:pt x="58" y="33"/>
                    </a:lnTo>
                    <a:lnTo>
                      <a:pt x="58" y="32"/>
                    </a:lnTo>
                    <a:lnTo>
                      <a:pt x="57" y="30"/>
                    </a:lnTo>
                    <a:lnTo>
                      <a:pt x="57" y="28"/>
                    </a:lnTo>
                    <a:lnTo>
                      <a:pt x="57" y="27"/>
                    </a:lnTo>
                    <a:lnTo>
                      <a:pt x="58" y="25"/>
                    </a:lnTo>
                    <a:lnTo>
                      <a:pt x="82" y="11"/>
                    </a:lnTo>
                    <a:lnTo>
                      <a:pt x="109" y="4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</p:grpSp>
      <p:grpSp>
        <p:nvGrpSpPr>
          <p:cNvPr id="38" name="群組 37"/>
          <p:cNvGrpSpPr/>
          <p:nvPr/>
        </p:nvGrpSpPr>
        <p:grpSpPr>
          <a:xfrm>
            <a:off x="4939991" y="1505063"/>
            <a:ext cx="1996930" cy="5454751"/>
            <a:chOff x="4939991" y="1505063"/>
            <a:chExt cx="1996930" cy="5454751"/>
          </a:xfrm>
        </p:grpSpPr>
        <p:grpSp>
          <p:nvGrpSpPr>
            <p:cNvPr id="7" name="组 46"/>
            <p:cNvGrpSpPr/>
            <p:nvPr/>
          </p:nvGrpSpPr>
          <p:grpSpPr>
            <a:xfrm>
              <a:off x="4939991" y="3395883"/>
              <a:ext cx="1996930" cy="3563931"/>
              <a:chOff x="1140889" y="3844582"/>
              <a:chExt cx="2267411" cy="4181325"/>
            </a:xfrm>
          </p:grpSpPr>
          <p:sp>
            <p:nvSpPr>
              <p:cNvPr id="31" name="文本框 47"/>
              <p:cNvSpPr txBox="1"/>
              <p:nvPr/>
            </p:nvSpPr>
            <p:spPr>
              <a:xfrm>
                <a:off x="1140889" y="4377429"/>
                <a:ext cx="2267411" cy="3648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zh-TW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Microsoft YaHei" charset="0"/>
                    <a:cs typeface="Microsoft YaHei" charset="0"/>
                  </a:rPr>
                  <a:t>課程諮詢教師參考學校課程計畫、選課輔導手冊、學生性向與興趣測驗、進路發展及其他相關資訊，就學生修習課程提供諮詢意見，並幫助家長、學生與教師了解學校開設課程情形，連結學生課程學習與生涯發展的關係。</a:t>
                </a:r>
                <a:endPara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Microsoft YaHei" charset="0"/>
                  <a:cs typeface="Microsoft YaHei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charset="0"/>
                  <a:ea typeface="Microsoft YaHei" charset="0"/>
                  <a:cs typeface="Microsoft YaHei" charset="0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361622" y="3844582"/>
                <a:ext cx="1723550" cy="4524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1CAE0"/>
                    </a:solidFill>
                    <a:effectLst/>
                    <a:uLnTx/>
                    <a:uFillTx/>
                    <a:latin typeface="Century Gothic"/>
                    <a:ea typeface="Microsoft YaHei" charset="0"/>
                    <a:cs typeface="Microsoft YaHei" charset="0"/>
                  </a:rPr>
                  <a:t>課程諮詢教師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71CAE0"/>
                  </a:solidFill>
                  <a:effectLst/>
                  <a:uLnTx/>
                  <a:uFillTx/>
                  <a:latin typeface="Century Gothic"/>
                  <a:ea typeface="Microsoft YaHei" charset="0"/>
                  <a:cs typeface="Microsoft YaHei" charset="0"/>
                </a:endParaRPr>
              </a:p>
            </p:txBody>
          </p:sp>
        </p:grpSp>
        <p:grpSp>
          <p:nvGrpSpPr>
            <p:cNvPr id="10" name="组 35"/>
            <p:cNvGrpSpPr/>
            <p:nvPr/>
          </p:nvGrpSpPr>
          <p:grpSpPr>
            <a:xfrm>
              <a:off x="5054610" y="1505063"/>
              <a:ext cx="1767693" cy="1710762"/>
              <a:chOff x="6379006" y="1697368"/>
              <a:chExt cx="2007124" cy="2007124"/>
            </a:xfrm>
          </p:grpSpPr>
          <p:grpSp>
            <p:nvGrpSpPr>
              <p:cNvPr id="21" name="组 7"/>
              <p:cNvGrpSpPr/>
              <p:nvPr/>
            </p:nvGrpSpPr>
            <p:grpSpPr>
              <a:xfrm>
                <a:off x="6379006" y="1697368"/>
                <a:ext cx="2007124" cy="2007124"/>
                <a:chOff x="6379006" y="1580137"/>
                <a:chExt cx="2007124" cy="2007124"/>
              </a:xfrm>
            </p:grpSpPr>
            <p:sp>
              <p:nvSpPr>
                <p:cNvPr id="23" name="椭圆 11"/>
                <p:cNvSpPr/>
                <p:nvPr/>
              </p:nvSpPr>
              <p:spPr>
                <a:xfrm>
                  <a:off x="6379006" y="1580137"/>
                  <a:ext cx="2007124" cy="2007124"/>
                </a:xfrm>
                <a:prstGeom prst="ellipse">
                  <a:avLst/>
                </a:prstGeom>
                <a:solidFill>
                  <a:srgbClr val="71CAE0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宋体"/>
                    <a:cs typeface="+mn-cs"/>
                  </a:endParaRPr>
                </a:p>
              </p:txBody>
            </p:sp>
            <p:sp>
              <p:nvSpPr>
                <p:cNvPr id="24" name="椭圆 30"/>
                <p:cNvSpPr/>
                <p:nvPr/>
              </p:nvSpPr>
              <p:spPr>
                <a:xfrm>
                  <a:off x="6457178" y="1658309"/>
                  <a:ext cx="1850780" cy="185078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FFFFFF"/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22" name="Freeform 463"/>
              <p:cNvSpPr>
                <a:spLocks noEditPoints="1"/>
              </p:cNvSpPr>
              <p:nvPr/>
            </p:nvSpPr>
            <p:spPr bwMode="auto">
              <a:xfrm>
                <a:off x="6920141" y="2443420"/>
                <a:ext cx="949391" cy="538766"/>
              </a:xfrm>
              <a:custGeom>
                <a:avLst/>
                <a:gdLst>
                  <a:gd name="T0" fmla="*/ 250 w 326"/>
                  <a:gd name="T1" fmla="*/ 94 h 185"/>
                  <a:gd name="T2" fmla="*/ 253 w 326"/>
                  <a:gd name="T3" fmla="*/ 98 h 185"/>
                  <a:gd name="T4" fmla="*/ 249 w 326"/>
                  <a:gd name="T5" fmla="*/ 148 h 185"/>
                  <a:gd name="T6" fmla="*/ 225 w 326"/>
                  <a:gd name="T7" fmla="*/ 163 h 185"/>
                  <a:gd name="T8" fmla="*/ 185 w 326"/>
                  <a:gd name="T9" fmla="*/ 171 h 185"/>
                  <a:gd name="T10" fmla="*/ 142 w 326"/>
                  <a:gd name="T11" fmla="*/ 171 h 185"/>
                  <a:gd name="T12" fmla="*/ 102 w 326"/>
                  <a:gd name="T13" fmla="*/ 163 h 185"/>
                  <a:gd name="T14" fmla="*/ 78 w 326"/>
                  <a:gd name="T15" fmla="*/ 148 h 185"/>
                  <a:gd name="T16" fmla="*/ 74 w 326"/>
                  <a:gd name="T17" fmla="*/ 99 h 185"/>
                  <a:gd name="T18" fmla="*/ 76 w 326"/>
                  <a:gd name="T19" fmla="*/ 94 h 185"/>
                  <a:gd name="T20" fmla="*/ 82 w 326"/>
                  <a:gd name="T21" fmla="*/ 94 h 185"/>
                  <a:gd name="T22" fmla="*/ 163 w 326"/>
                  <a:gd name="T23" fmla="*/ 126 h 185"/>
                  <a:gd name="T24" fmla="*/ 245 w 326"/>
                  <a:gd name="T25" fmla="*/ 93 h 185"/>
                  <a:gd name="T26" fmla="*/ 163 w 326"/>
                  <a:gd name="T27" fmla="*/ 0 h 185"/>
                  <a:gd name="T28" fmla="*/ 322 w 326"/>
                  <a:gd name="T29" fmla="*/ 46 h 185"/>
                  <a:gd name="T30" fmla="*/ 326 w 326"/>
                  <a:gd name="T31" fmla="*/ 50 h 185"/>
                  <a:gd name="T32" fmla="*/ 324 w 326"/>
                  <a:gd name="T33" fmla="*/ 53 h 185"/>
                  <a:gd name="T34" fmla="*/ 168 w 326"/>
                  <a:gd name="T35" fmla="*/ 120 h 185"/>
                  <a:gd name="T36" fmla="*/ 157 w 326"/>
                  <a:gd name="T37" fmla="*/ 120 h 185"/>
                  <a:gd name="T38" fmla="*/ 42 w 326"/>
                  <a:gd name="T39" fmla="*/ 72 h 185"/>
                  <a:gd name="T40" fmla="*/ 39 w 326"/>
                  <a:gd name="T41" fmla="*/ 75 h 185"/>
                  <a:gd name="T42" fmla="*/ 39 w 326"/>
                  <a:gd name="T43" fmla="*/ 110 h 185"/>
                  <a:gd name="T44" fmla="*/ 42 w 326"/>
                  <a:gd name="T45" fmla="*/ 110 h 185"/>
                  <a:gd name="T46" fmla="*/ 45 w 326"/>
                  <a:gd name="T47" fmla="*/ 110 h 185"/>
                  <a:gd name="T48" fmla="*/ 46 w 326"/>
                  <a:gd name="T49" fmla="*/ 112 h 185"/>
                  <a:gd name="T50" fmla="*/ 46 w 326"/>
                  <a:gd name="T51" fmla="*/ 116 h 185"/>
                  <a:gd name="T52" fmla="*/ 45 w 326"/>
                  <a:gd name="T53" fmla="*/ 122 h 185"/>
                  <a:gd name="T54" fmla="*/ 46 w 326"/>
                  <a:gd name="T55" fmla="*/ 124 h 185"/>
                  <a:gd name="T56" fmla="*/ 46 w 326"/>
                  <a:gd name="T57" fmla="*/ 126 h 185"/>
                  <a:gd name="T58" fmla="*/ 45 w 326"/>
                  <a:gd name="T59" fmla="*/ 127 h 185"/>
                  <a:gd name="T60" fmla="*/ 52 w 326"/>
                  <a:gd name="T61" fmla="*/ 149 h 185"/>
                  <a:gd name="T62" fmla="*/ 50 w 326"/>
                  <a:gd name="T63" fmla="*/ 171 h 185"/>
                  <a:gd name="T64" fmla="*/ 42 w 326"/>
                  <a:gd name="T65" fmla="*/ 181 h 185"/>
                  <a:gd name="T66" fmla="*/ 42 w 326"/>
                  <a:gd name="T67" fmla="*/ 175 h 185"/>
                  <a:gd name="T68" fmla="*/ 42 w 326"/>
                  <a:gd name="T69" fmla="*/ 171 h 185"/>
                  <a:gd name="T70" fmla="*/ 41 w 326"/>
                  <a:gd name="T71" fmla="*/ 172 h 185"/>
                  <a:gd name="T72" fmla="*/ 39 w 326"/>
                  <a:gd name="T73" fmla="*/ 179 h 185"/>
                  <a:gd name="T74" fmla="*/ 36 w 326"/>
                  <a:gd name="T75" fmla="*/ 185 h 185"/>
                  <a:gd name="T76" fmla="*/ 34 w 326"/>
                  <a:gd name="T77" fmla="*/ 185 h 185"/>
                  <a:gd name="T78" fmla="*/ 33 w 326"/>
                  <a:gd name="T79" fmla="*/ 170 h 185"/>
                  <a:gd name="T80" fmla="*/ 32 w 326"/>
                  <a:gd name="T81" fmla="*/ 167 h 185"/>
                  <a:gd name="T82" fmla="*/ 32 w 326"/>
                  <a:gd name="T83" fmla="*/ 171 h 185"/>
                  <a:gd name="T84" fmla="*/ 30 w 326"/>
                  <a:gd name="T85" fmla="*/ 179 h 185"/>
                  <a:gd name="T86" fmla="*/ 30 w 326"/>
                  <a:gd name="T87" fmla="*/ 179 h 185"/>
                  <a:gd name="T88" fmla="*/ 29 w 326"/>
                  <a:gd name="T89" fmla="*/ 172 h 185"/>
                  <a:gd name="T90" fmla="*/ 28 w 326"/>
                  <a:gd name="T91" fmla="*/ 172 h 185"/>
                  <a:gd name="T92" fmla="*/ 28 w 326"/>
                  <a:gd name="T93" fmla="*/ 180 h 185"/>
                  <a:gd name="T94" fmla="*/ 28 w 326"/>
                  <a:gd name="T95" fmla="*/ 181 h 185"/>
                  <a:gd name="T96" fmla="*/ 16 w 326"/>
                  <a:gd name="T97" fmla="*/ 157 h 185"/>
                  <a:gd name="T98" fmla="*/ 25 w 326"/>
                  <a:gd name="T99" fmla="*/ 127 h 185"/>
                  <a:gd name="T100" fmla="*/ 24 w 326"/>
                  <a:gd name="T101" fmla="*/ 126 h 185"/>
                  <a:gd name="T102" fmla="*/ 24 w 326"/>
                  <a:gd name="T103" fmla="*/ 122 h 185"/>
                  <a:gd name="T104" fmla="*/ 27 w 326"/>
                  <a:gd name="T105" fmla="*/ 121 h 185"/>
                  <a:gd name="T106" fmla="*/ 25 w 326"/>
                  <a:gd name="T107" fmla="*/ 116 h 185"/>
                  <a:gd name="T108" fmla="*/ 25 w 326"/>
                  <a:gd name="T109" fmla="*/ 112 h 185"/>
                  <a:gd name="T110" fmla="*/ 28 w 326"/>
                  <a:gd name="T111" fmla="*/ 108 h 185"/>
                  <a:gd name="T112" fmla="*/ 30 w 326"/>
                  <a:gd name="T113" fmla="*/ 110 h 185"/>
                  <a:gd name="T114" fmla="*/ 33 w 326"/>
                  <a:gd name="T115" fmla="*/ 108 h 185"/>
                  <a:gd name="T116" fmla="*/ 32 w 326"/>
                  <a:gd name="T117" fmla="*/ 67 h 185"/>
                  <a:gd name="T118" fmla="*/ 2 w 326"/>
                  <a:gd name="T119" fmla="*/ 55 h 185"/>
                  <a:gd name="T120" fmla="*/ 0 w 326"/>
                  <a:gd name="T121" fmla="*/ 52 h 185"/>
                  <a:gd name="T122" fmla="*/ 1 w 326"/>
                  <a:gd name="T123" fmla="*/ 47 h 185"/>
                  <a:gd name="T124" fmla="*/ 159 w 326"/>
                  <a:gd name="T12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26" h="185">
                    <a:moveTo>
                      <a:pt x="248" y="93"/>
                    </a:moveTo>
                    <a:lnTo>
                      <a:pt x="250" y="94"/>
                    </a:lnTo>
                    <a:lnTo>
                      <a:pt x="251" y="95"/>
                    </a:lnTo>
                    <a:lnTo>
                      <a:pt x="253" y="98"/>
                    </a:lnTo>
                    <a:lnTo>
                      <a:pt x="253" y="138"/>
                    </a:lnTo>
                    <a:lnTo>
                      <a:pt x="249" y="148"/>
                    </a:lnTo>
                    <a:lnTo>
                      <a:pt x="239" y="157"/>
                    </a:lnTo>
                    <a:lnTo>
                      <a:pt x="225" y="163"/>
                    </a:lnTo>
                    <a:lnTo>
                      <a:pt x="207" y="168"/>
                    </a:lnTo>
                    <a:lnTo>
                      <a:pt x="185" y="171"/>
                    </a:lnTo>
                    <a:lnTo>
                      <a:pt x="163" y="172"/>
                    </a:lnTo>
                    <a:lnTo>
                      <a:pt x="142" y="171"/>
                    </a:lnTo>
                    <a:lnTo>
                      <a:pt x="120" y="168"/>
                    </a:lnTo>
                    <a:lnTo>
                      <a:pt x="102" y="163"/>
                    </a:lnTo>
                    <a:lnTo>
                      <a:pt x="87" y="157"/>
                    </a:lnTo>
                    <a:lnTo>
                      <a:pt x="78" y="148"/>
                    </a:lnTo>
                    <a:lnTo>
                      <a:pt x="74" y="138"/>
                    </a:lnTo>
                    <a:lnTo>
                      <a:pt x="74" y="99"/>
                    </a:lnTo>
                    <a:lnTo>
                      <a:pt x="75" y="97"/>
                    </a:lnTo>
                    <a:lnTo>
                      <a:pt x="76" y="94"/>
                    </a:lnTo>
                    <a:lnTo>
                      <a:pt x="79" y="93"/>
                    </a:lnTo>
                    <a:lnTo>
                      <a:pt x="82" y="94"/>
                    </a:lnTo>
                    <a:lnTo>
                      <a:pt x="158" y="125"/>
                    </a:lnTo>
                    <a:lnTo>
                      <a:pt x="163" y="126"/>
                    </a:lnTo>
                    <a:lnTo>
                      <a:pt x="168" y="125"/>
                    </a:lnTo>
                    <a:lnTo>
                      <a:pt x="245" y="93"/>
                    </a:lnTo>
                    <a:lnTo>
                      <a:pt x="248" y="93"/>
                    </a:lnTo>
                    <a:close/>
                    <a:moveTo>
                      <a:pt x="163" y="0"/>
                    </a:moveTo>
                    <a:lnTo>
                      <a:pt x="167" y="0"/>
                    </a:lnTo>
                    <a:lnTo>
                      <a:pt x="322" y="46"/>
                    </a:lnTo>
                    <a:lnTo>
                      <a:pt x="324" y="47"/>
                    </a:lnTo>
                    <a:lnTo>
                      <a:pt x="326" y="50"/>
                    </a:lnTo>
                    <a:lnTo>
                      <a:pt x="326" y="52"/>
                    </a:lnTo>
                    <a:lnTo>
                      <a:pt x="324" y="53"/>
                    </a:lnTo>
                    <a:lnTo>
                      <a:pt x="323" y="55"/>
                    </a:lnTo>
                    <a:lnTo>
                      <a:pt x="168" y="120"/>
                    </a:lnTo>
                    <a:lnTo>
                      <a:pt x="163" y="121"/>
                    </a:lnTo>
                    <a:lnTo>
                      <a:pt x="157" y="120"/>
                    </a:lnTo>
                    <a:lnTo>
                      <a:pt x="43" y="72"/>
                    </a:lnTo>
                    <a:lnTo>
                      <a:pt x="42" y="72"/>
                    </a:lnTo>
                    <a:lnTo>
                      <a:pt x="39" y="74"/>
                    </a:lnTo>
                    <a:lnTo>
                      <a:pt x="39" y="75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41" y="111"/>
                    </a:lnTo>
                    <a:lnTo>
                      <a:pt x="42" y="110"/>
                    </a:lnTo>
                    <a:lnTo>
                      <a:pt x="43" y="110"/>
                    </a:lnTo>
                    <a:lnTo>
                      <a:pt x="45" y="110"/>
                    </a:lnTo>
                    <a:lnTo>
                      <a:pt x="45" y="111"/>
                    </a:lnTo>
                    <a:lnTo>
                      <a:pt x="46" y="112"/>
                    </a:lnTo>
                    <a:lnTo>
                      <a:pt x="46" y="115"/>
                    </a:lnTo>
                    <a:lnTo>
                      <a:pt x="46" y="116"/>
                    </a:lnTo>
                    <a:lnTo>
                      <a:pt x="46" y="120"/>
                    </a:lnTo>
                    <a:lnTo>
                      <a:pt x="45" y="122"/>
                    </a:lnTo>
                    <a:lnTo>
                      <a:pt x="45" y="124"/>
                    </a:lnTo>
                    <a:lnTo>
                      <a:pt x="46" y="124"/>
                    </a:lnTo>
                    <a:lnTo>
                      <a:pt x="47" y="125"/>
                    </a:lnTo>
                    <a:lnTo>
                      <a:pt x="46" y="126"/>
                    </a:lnTo>
                    <a:lnTo>
                      <a:pt x="45" y="127"/>
                    </a:lnTo>
                    <a:lnTo>
                      <a:pt x="45" y="127"/>
                    </a:lnTo>
                    <a:lnTo>
                      <a:pt x="50" y="138"/>
                    </a:lnTo>
                    <a:lnTo>
                      <a:pt x="52" y="149"/>
                    </a:lnTo>
                    <a:lnTo>
                      <a:pt x="52" y="161"/>
                    </a:lnTo>
                    <a:lnTo>
                      <a:pt x="50" y="171"/>
                    </a:lnTo>
                    <a:lnTo>
                      <a:pt x="42" y="180"/>
                    </a:lnTo>
                    <a:lnTo>
                      <a:pt x="42" y="181"/>
                    </a:lnTo>
                    <a:lnTo>
                      <a:pt x="42" y="180"/>
                    </a:lnTo>
                    <a:lnTo>
                      <a:pt x="42" y="175"/>
                    </a:lnTo>
                    <a:lnTo>
                      <a:pt x="42" y="172"/>
                    </a:lnTo>
                    <a:lnTo>
                      <a:pt x="42" y="171"/>
                    </a:lnTo>
                    <a:lnTo>
                      <a:pt x="42" y="171"/>
                    </a:lnTo>
                    <a:lnTo>
                      <a:pt x="41" y="172"/>
                    </a:lnTo>
                    <a:lnTo>
                      <a:pt x="41" y="175"/>
                    </a:lnTo>
                    <a:lnTo>
                      <a:pt x="39" y="179"/>
                    </a:lnTo>
                    <a:lnTo>
                      <a:pt x="37" y="182"/>
                    </a:lnTo>
                    <a:lnTo>
                      <a:pt x="36" y="185"/>
                    </a:lnTo>
                    <a:lnTo>
                      <a:pt x="34" y="185"/>
                    </a:lnTo>
                    <a:lnTo>
                      <a:pt x="34" y="185"/>
                    </a:lnTo>
                    <a:lnTo>
                      <a:pt x="33" y="173"/>
                    </a:lnTo>
                    <a:lnTo>
                      <a:pt x="33" y="170"/>
                    </a:lnTo>
                    <a:lnTo>
                      <a:pt x="33" y="168"/>
                    </a:lnTo>
                    <a:lnTo>
                      <a:pt x="32" y="167"/>
                    </a:lnTo>
                    <a:lnTo>
                      <a:pt x="32" y="168"/>
                    </a:lnTo>
                    <a:lnTo>
                      <a:pt x="32" y="171"/>
                    </a:lnTo>
                    <a:lnTo>
                      <a:pt x="32" y="179"/>
                    </a:lnTo>
                    <a:lnTo>
                      <a:pt x="30" y="179"/>
                    </a:lnTo>
                    <a:lnTo>
                      <a:pt x="30" y="180"/>
                    </a:lnTo>
                    <a:lnTo>
                      <a:pt x="30" y="179"/>
                    </a:lnTo>
                    <a:lnTo>
                      <a:pt x="29" y="175"/>
                    </a:lnTo>
                    <a:lnTo>
                      <a:pt x="29" y="172"/>
                    </a:lnTo>
                    <a:lnTo>
                      <a:pt x="28" y="172"/>
                    </a:lnTo>
                    <a:lnTo>
                      <a:pt x="28" y="172"/>
                    </a:lnTo>
                    <a:lnTo>
                      <a:pt x="28" y="175"/>
                    </a:lnTo>
                    <a:lnTo>
                      <a:pt x="28" y="180"/>
                    </a:lnTo>
                    <a:lnTo>
                      <a:pt x="28" y="181"/>
                    </a:lnTo>
                    <a:lnTo>
                      <a:pt x="28" y="181"/>
                    </a:lnTo>
                    <a:lnTo>
                      <a:pt x="19" y="170"/>
                    </a:lnTo>
                    <a:lnTo>
                      <a:pt x="16" y="157"/>
                    </a:lnTo>
                    <a:lnTo>
                      <a:pt x="19" y="141"/>
                    </a:lnTo>
                    <a:lnTo>
                      <a:pt x="25" y="127"/>
                    </a:lnTo>
                    <a:lnTo>
                      <a:pt x="25" y="126"/>
                    </a:lnTo>
                    <a:lnTo>
                      <a:pt x="24" y="126"/>
                    </a:lnTo>
                    <a:lnTo>
                      <a:pt x="24" y="124"/>
                    </a:lnTo>
                    <a:lnTo>
                      <a:pt x="24" y="122"/>
                    </a:lnTo>
                    <a:lnTo>
                      <a:pt x="25" y="122"/>
                    </a:lnTo>
                    <a:lnTo>
                      <a:pt x="27" y="121"/>
                    </a:lnTo>
                    <a:lnTo>
                      <a:pt x="25" y="118"/>
                    </a:lnTo>
                    <a:lnTo>
                      <a:pt x="25" y="116"/>
                    </a:lnTo>
                    <a:lnTo>
                      <a:pt x="25" y="113"/>
                    </a:lnTo>
                    <a:lnTo>
                      <a:pt x="25" y="112"/>
                    </a:lnTo>
                    <a:lnTo>
                      <a:pt x="27" y="110"/>
                    </a:lnTo>
                    <a:lnTo>
                      <a:pt x="28" y="108"/>
                    </a:lnTo>
                    <a:lnTo>
                      <a:pt x="30" y="108"/>
                    </a:lnTo>
                    <a:lnTo>
                      <a:pt x="30" y="110"/>
                    </a:lnTo>
                    <a:lnTo>
                      <a:pt x="32" y="108"/>
                    </a:lnTo>
                    <a:lnTo>
                      <a:pt x="33" y="108"/>
                    </a:lnTo>
                    <a:lnTo>
                      <a:pt x="33" y="70"/>
                    </a:lnTo>
                    <a:lnTo>
                      <a:pt x="32" y="67"/>
                    </a:lnTo>
                    <a:lnTo>
                      <a:pt x="30" y="66"/>
                    </a:lnTo>
                    <a:lnTo>
                      <a:pt x="2" y="55"/>
                    </a:lnTo>
                    <a:lnTo>
                      <a:pt x="1" y="53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1" y="47"/>
                    </a:lnTo>
                    <a:lnTo>
                      <a:pt x="4" y="46"/>
                    </a:lnTo>
                    <a:lnTo>
                      <a:pt x="159" y="0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</p:grpSp>
      <p:grpSp>
        <p:nvGrpSpPr>
          <p:cNvPr id="3" name="群組 2"/>
          <p:cNvGrpSpPr/>
          <p:nvPr/>
        </p:nvGrpSpPr>
        <p:grpSpPr>
          <a:xfrm>
            <a:off x="277407" y="1533981"/>
            <a:ext cx="1996930" cy="4088864"/>
            <a:chOff x="277407" y="1533981"/>
            <a:chExt cx="1996930" cy="4088864"/>
          </a:xfrm>
        </p:grpSpPr>
        <p:grpSp>
          <p:nvGrpSpPr>
            <p:cNvPr id="5" name="组 34"/>
            <p:cNvGrpSpPr/>
            <p:nvPr/>
          </p:nvGrpSpPr>
          <p:grpSpPr>
            <a:xfrm>
              <a:off x="277407" y="3395883"/>
              <a:ext cx="1996930" cy="2226962"/>
              <a:chOff x="1140889" y="3844582"/>
              <a:chExt cx="2267411" cy="2612747"/>
            </a:xfrm>
          </p:grpSpPr>
          <p:sp>
            <p:nvSpPr>
              <p:cNvPr id="35" name="文本框 40"/>
              <p:cNvSpPr txBox="1"/>
              <p:nvPr/>
            </p:nvSpPr>
            <p:spPr>
              <a:xfrm>
                <a:off x="1140889" y="4377428"/>
                <a:ext cx="2267411" cy="2079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30000"/>
                  </a:lnSpc>
                  <a:defRPr/>
                </a:pPr>
                <a:r>
                  <a:rPr kumimoji="0" lang="zh-TW" altLang="zh-TW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Microsoft YaHei" charset="0"/>
                    <a:cs typeface="Microsoft YaHei" charset="0"/>
                  </a:rPr>
                  <a:t>藉由選課選組輔導、學習歷程檔案建置、學系課程探索、大學學系介紹、參與大學</a:t>
                </a:r>
                <a:r>
                  <a:rPr lang="zh-TW" altLang="zh-TW" sz="1400" b="1" dirty="0">
                    <a:solidFill>
                      <a:srgbClr val="FFFFFF"/>
                    </a:solidFill>
                    <a:latin typeface="Century Gothic"/>
                    <a:ea typeface="Microsoft YaHei" charset="0"/>
                    <a:cs typeface="Microsoft YaHei" charset="0"/>
                  </a:rPr>
                  <a:t>博覽會</a:t>
                </a:r>
                <a:r>
                  <a:rPr lang="zh-TW" altLang="en-US" sz="1400" b="1" dirty="0">
                    <a:solidFill>
                      <a:srgbClr val="FFFFFF"/>
                    </a:solidFill>
                    <a:latin typeface="Century Gothic"/>
                    <a:ea typeface="Microsoft YaHei" charset="0"/>
                    <a:cs typeface="Microsoft YaHei" charset="0"/>
                  </a:rPr>
                  <a:t>、</a:t>
                </a:r>
                <a:r>
                  <a:rPr lang="zh-TW" altLang="zh-TW" sz="1400" b="1" dirty="0">
                    <a:solidFill>
                      <a:srgbClr val="FFFFFF"/>
                    </a:solidFill>
                    <a:latin typeface="Century Gothic"/>
                    <a:ea typeface="Microsoft YaHei" charset="0"/>
                    <a:cs typeface="Microsoft YaHei" charset="0"/>
                  </a:rPr>
                  <a:t>心理測驗</a:t>
                </a:r>
                <a:r>
                  <a:rPr lang="zh-TW" altLang="en-US" sz="1400" b="1" dirty="0">
                    <a:solidFill>
                      <a:srgbClr val="FFFFFF"/>
                    </a:solidFill>
                    <a:latin typeface="Century Gothic"/>
                    <a:ea typeface="Microsoft YaHei" charset="0"/>
                    <a:cs typeface="Microsoft YaHei" charset="0"/>
                  </a:rPr>
                  <a:t>結果</a:t>
                </a:r>
                <a:r>
                  <a:rPr lang="zh-TW" altLang="zh-TW" sz="1400" b="1" dirty="0">
                    <a:solidFill>
                      <a:srgbClr val="FFFFFF"/>
                    </a:solidFill>
                    <a:latin typeface="Century Gothic"/>
                    <a:ea typeface="Microsoft YaHei" charset="0"/>
                    <a:cs typeface="Microsoft YaHei" charset="0"/>
                  </a:rPr>
                  <a:t>，</a:t>
                </a:r>
                <a:r>
                  <a:rPr kumimoji="0" lang="zh-TW" altLang="zh-TW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Microsoft YaHei" charset="0"/>
                    <a:cs typeface="Microsoft YaHei" charset="0"/>
                  </a:rPr>
                  <a:t>作為生涯探索輔導措施</a:t>
                </a: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" charset="0"/>
                    <a:ea typeface="Microsoft YaHei" charset="0"/>
                    <a:cs typeface="Microsoft YaHei" charset="0"/>
                  </a:rPr>
                  <a:t>。</a:t>
                </a: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536118" y="3844582"/>
                <a:ext cx="1374560" cy="512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Century Gothic"/>
                    <a:ea typeface="Microsoft YaHei" charset="0"/>
                    <a:cs typeface="Microsoft YaHei" charset="0"/>
                  </a:rPr>
                  <a:t>生涯探索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entury Gothic"/>
                  <a:ea typeface="Microsoft YaHei" charset="0"/>
                  <a:cs typeface="Microsoft YaHei" charset="0"/>
                </a:endParaRPr>
              </a:p>
            </p:txBody>
          </p:sp>
        </p:grpSp>
        <p:grpSp>
          <p:nvGrpSpPr>
            <p:cNvPr id="11" name="组 2"/>
            <p:cNvGrpSpPr/>
            <p:nvPr/>
          </p:nvGrpSpPr>
          <p:grpSpPr>
            <a:xfrm>
              <a:off x="361569" y="1533981"/>
              <a:ext cx="1767693" cy="1710762"/>
              <a:chOff x="1140890" y="1697368"/>
              <a:chExt cx="2007124" cy="2007124"/>
            </a:xfrm>
          </p:grpSpPr>
          <p:grpSp>
            <p:nvGrpSpPr>
              <p:cNvPr id="17" name="组 3"/>
              <p:cNvGrpSpPr/>
              <p:nvPr/>
            </p:nvGrpSpPr>
            <p:grpSpPr>
              <a:xfrm>
                <a:off x="1140890" y="1697368"/>
                <a:ext cx="2007124" cy="2007124"/>
                <a:chOff x="1140890" y="1580137"/>
                <a:chExt cx="2007124" cy="2007124"/>
              </a:xfrm>
            </p:grpSpPr>
            <p:sp>
              <p:nvSpPr>
                <p:cNvPr id="19" name="椭圆 9"/>
                <p:cNvSpPr/>
                <p:nvPr/>
              </p:nvSpPr>
              <p:spPr>
                <a:xfrm>
                  <a:off x="1140890" y="1580137"/>
                  <a:ext cx="2007124" cy="2007124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宋体"/>
                    <a:cs typeface="+mn-cs"/>
                  </a:endParaRPr>
                </a:p>
              </p:txBody>
            </p:sp>
            <p:sp>
              <p:nvSpPr>
                <p:cNvPr id="20" name="椭圆 28"/>
                <p:cNvSpPr/>
                <p:nvPr/>
              </p:nvSpPr>
              <p:spPr>
                <a:xfrm>
                  <a:off x="1219062" y="1658309"/>
                  <a:ext cx="1850780" cy="185078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FFFFFF"/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18" name="Freeform 345"/>
              <p:cNvSpPr>
                <a:spLocks noEditPoints="1"/>
              </p:cNvSpPr>
              <p:nvPr/>
            </p:nvSpPr>
            <p:spPr bwMode="auto">
              <a:xfrm>
                <a:off x="1895091" y="2265114"/>
                <a:ext cx="567886" cy="803779"/>
              </a:xfrm>
              <a:custGeom>
                <a:avLst/>
                <a:gdLst>
                  <a:gd name="T0" fmla="*/ 190 w 195"/>
                  <a:gd name="T1" fmla="*/ 163 h 276"/>
                  <a:gd name="T2" fmla="*/ 195 w 195"/>
                  <a:gd name="T3" fmla="*/ 174 h 276"/>
                  <a:gd name="T4" fmla="*/ 192 w 195"/>
                  <a:gd name="T5" fmla="*/ 180 h 276"/>
                  <a:gd name="T6" fmla="*/ 105 w 195"/>
                  <a:gd name="T7" fmla="*/ 212 h 276"/>
                  <a:gd name="T8" fmla="*/ 98 w 195"/>
                  <a:gd name="T9" fmla="*/ 202 h 276"/>
                  <a:gd name="T10" fmla="*/ 101 w 195"/>
                  <a:gd name="T11" fmla="*/ 195 h 276"/>
                  <a:gd name="T12" fmla="*/ 187 w 195"/>
                  <a:gd name="T13" fmla="*/ 160 h 276"/>
                  <a:gd name="T14" fmla="*/ 20 w 195"/>
                  <a:gd name="T15" fmla="*/ 147 h 276"/>
                  <a:gd name="T16" fmla="*/ 15 w 195"/>
                  <a:gd name="T17" fmla="*/ 157 h 276"/>
                  <a:gd name="T18" fmla="*/ 20 w 195"/>
                  <a:gd name="T19" fmla="*/ 168 h 276"/>
                  <a:gd name="T20" fmla="*/ 32 w 195"/>
                  <a:gd name="T21" fmla="*/ 169 h 276"/>
                  <a:gd name="T22" fmla="*/ 40 w 195"/>
                  <a:gd name="T23" fmla="*/ 161 h 276"/>
                  <a:gd name="T24" fmla="*/ 37 w 195"/>
                  <a:gd name="T25" fmla="*/ 150 h 276"/>
                  <a:gd name="T26" fmla="*/ 27 w 195"/>
                  <a:gd name="T27" fmla="*/ 145 h 276"/>
                  <a:gd name="T28" fmla="*/ 102 w 195"/>
                  <a:gd name="T29" fmla="*/ 2 h 276"/>
                  <a:gd name="T30" fmla="*/ 105 w 195"/>
                  <a:gd name="T31" fmla="*/ 12 h 276"/>
                  <a:gd name="T32" fmla="*/ 100 w 195"/>
                  <a:gd name="T33" fmla="*/ 14 h 276"/>
                  <a:gd name="T34" fmla="*/ 151 w 195"/>
                  <a:gd name="T35" fmla="*/ 146 h 276"/>
                  <a:gd name="T36" fmla="*/ 148 w 195"/>
                  <a:gd name="T37" fmla="*/ 149 h 276"/>
                  <a:gd name="T38" fmla="*/ 147 w 195"/>
                  <a:gd name="T39" fmla="*/ 151 h 276"/>
                  <a:gd name="T40" fmla="*/ 148 w 195"/>
                  <a:gd name="T41" fmla="*/ 160 h 276"/>
                  <a:gd name="T42" fmla="*/ 144 w 195"/>
                  <a:gd name="T43" fmla="*/ 166 h 276"/>
                  <a:gd name="T44" fmla="*/ 129 w 195"/>
                  <a:gd name="T45" fmla="*/ 169 h 276"/>
                  <a:gd name="T46" fmla="*/ 124 w 195"/>
                  <a:gd name="T47" fmla="*/ 161 h 276"/>
                  <a:gd name="T48" fmla="*/ 120 w 195"/>
                  <a:gd name="T49" fmla="*/ 160 h 276"/>
                  <a:gd name="T50" fmla="*/ 118 w 195"/>
                  <a:gd name="T51" fmla="*/ 160 h 276"/>
                  <a:gd name="T52" fmla="*/ 91 w 195"/>
                  <a:gd name="T53" fmla="*/ 97 h 276"/>
                  <a:gd name="T54" fmla="*/ 84 w 195"/>
                  <a:gd name="T55" fmla="*/ 97 h 276"/>
                  <a:gd name="T56" fmla="*/ 52 w 195"/>
                  <a:gd name="T57" fmla="*/ 136 h 276"/>
                  <a:gd name="T58" fmla="*/ 55 w 195"/>
                  <a:gd name="T59" fmla="*/ 151 h 276"/>
                  <a:gd name="T60" fmla="*/ 52 w 195"/>
                  <a:gd name="T61" fmla="*/ 170 h 276"/>
                  <a:gd name="T62" fmla="*/ 46 w 195"/>
                  <a:gd name="T63" fmla="*/ 180 h 276"/>
                  <a:gd name="T64" fmla="*/ 59 w 195"/>
                  <a:gd name="T65" fmla="*/ 216 h 276"/>
                  <a:gd name="T66" fmla="*/ 87 w 195"/>
                  <a:gd name="T67" fmla="*/ 243 h 276"/>
                  <a:gd name="T68" fmla="*/ 185 w 195"/>
                  <a:gd name="T69" fmla="*/ 244 h 276"/>
                  <a:gd name="T70" fmla="*/ 193 w 195"/>
                  <a:gd name="T71" fmla="*/ 256 h 276"/>
                  <a:gd name="T72" fmla="*/ 189 w 195"/>
                  <a:gd name="T73" fmla="*/ 274 h 276"/>
                  <a:gd name="T74" fmla="*/ 22 w 195"/>
                  <a:gd name="T75" fmla="*/ 276 h 276"/>
                  <a:gd name="T76" fmla="*/ 12 w 195"/>
                  <a:gd name="T77" fmla="*/ 270 h 276"/>
                  <a:gd name="T78" fmla="*/ 12 w 195"/>
                  <a:gd name="T79" fmla="*/ 251 h 276"/>
                  <a:gd name="T80" fmla="*/ 22 w 195"/>
                  <a:gd name="T81" fmla="*/ 244 h 276"/>
                  <a:gd name="T82" fmla="*/ 29 w 195"/>
                  <a:gd name="T83" fmla="*/ 241 h 276"/>
                  <a:gd name="T84" fmla="*/ 17 w 195"/>
                  <a:gd name="T85" fmla="*/ 210 h 276"/>
                  <a:gd name="T86" fmla="*/ 8 w 195"/>
                  <a:gd name="T87" fmla="*/ 177 h 276"/>
                  <a:gd name="T88" fmla="*/ 0 w 195"/>
                  <a:gd name="T89" fmla="*/ 157 h 276"/>
                  <a:gd name="T90" fmla="*/ 15 w 195"/>
                  <a:gd name="T91" fmla="*/ 131 h 276"/>
                  <a:gd name="T92" fmla="*/ 38 w 195"/>
                  <a:gd name="T93" fmla="*/ 91 h 276"/>
                  <a:gd name="T94" fmla="*/ 75 w 195"/>
                  <a:gd name="T95" fmla="*/ 62 h 276"/>
                  <a:gd name="T96" fmla="*/ 65 w 195"/>
                  <a:gd name="T97" fmla="*/ 31 h 276"/>
                  <a:gd name="T98" fmla="*/ 61 w 195"/>
                  <a:gd name="T99" fmla="*/ 30 h 276"/>
                  <a:gd name="T100" fmla="*/ 56 w 195"/>
                  <a:gd name="T101" fmla="*/ 31 h 276"/>
                  <a:gd name="T102" fmla="*/ 52 w 195"/>
                  <a:gd name="T103" fmla="*/ 20 h 276"/>
                  <a:gd name="T104" fmla="*/ 59 w 195"/>
                  <a:gd name="T105" fmla="*/ 16 h 276"/>
                  <a:gd name="T106" fmla="*/ 101 w 195"/>
                  <a:gd name="T10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5" h="276">
                    <a:moveTo>
                      <a:pt x="187" y="160"/>
                    </a:moveTo>
                    <a:lnTo>
                      <a:pt x="189" y="161"/>
                    </a:lnTo>
                    <a:lnTo>
                      <a:pt x="190" y="163"/>
                    </a:lnTo>
                    <a:lnTo>
                      <a:pt x="193" y="165"/>
                    </a:lnTo>
                    <a:lnTo>
                      <a:pt x="195" y="172"/>
                    </a:lnTo>
                    <a:lnTo>
                      <a:pt x="195" y="174"/>
                    </a:lnTo>
                    <a:lnTo>
                      <a:pt x="195" y="177"/>
                    </a:lnTo>
                    <a:lnTo>
                      <a:pt x="193" y="178"/>
                    </a:lnTo>
                    <a:lnTo>
                      <a:pt x="192" y="180"/>
                    </a:lnTo>
                    <a:lnTo>
                      <a:pt x="110" y="212"/>
                    </a:lnTo>
                    <a:lnTo>
                      <a:pt x="107" y="212"/>
                    </a:lnTo>
                    <a:lnTo>
                      <a:pt x="105" y="212"/>
                    </a:lnTo>
                    <a:lnTo>
                      <a:pt x="103" y="211"/>
                    </a:lnTo>
                    <a:lnTo>
                      <a:pt x="101" y="209"/>
                    </a:lnTo>
                    <a:lnTo>
                      <a:pt x="98" y="202"/>
                    </a:lnTo>
                    <a:lnTo>
                      <a:pt x="98" y="200"/>
                    </a:lnTo>
                    <a:lnTo>
                      <a:pt x="98" y="197"/>
                    </a:lnTo>
                    <a:lnTo>
                      <a:pt x="101" y="195"/>
                    </a:lnTo>
                    <a:lnTo>
                      <a:pt x="102" y="193"/>
                    </a:lnTo>
                    <a:lnTo>
                      <a:pt x="184" y="161"/>
                    </a:lnTo>
                    <a:lnTo>
                      <a:pt x="187" y="160"/>
                    </a:lnTo>
                    <a:close/>
                    <a:moveTo>
                      <a:pt x="27" y="145"/>
                    </a:moveTo>
                    <a:lnTo>
                      <a:pt x="23" y="145"/>
                    </a:lnTo>
                    <a:lnTo>
                      <a:pt x="20" y="147"/>
                    </a:lnTo>
                    <a:lnTo>
                      <a:pt x="17" y="150"/>
                    </a:lnTo>
                    <a:lnTo>
                      <a:pt x="15" y="154"/>
                    </a:lnTo>
                    <a:lnTo>
                      <a:pt x="15" y="157"/>
                    </a:lnTo>
                    <a:lnTo>
                      <a:pt x="15" y="161"/>
                    </a:lnTo>
                    <a:lnTo>
                      <a:pt x="17" y="165"/>
                    </a:lnTo>
                    <a:lnTo>
                      <a:pt x="20" y="168"/>
                    </a:lnTo>
                    <a:lnTo>
                      <a:pt x="23" y="169"/>
                    </a:lnTo>
                    <a:lnTo>
                      <a:pt x="27" y="170"/>
                    </a:lnTo>
                    <a:lnTo>
                      <a:pt x="32" y="169"/>
                    </a:lnTo>
                    <a:lnTo>
                      <a:pt x="35" y="168"/>
                    </a:lnTo>
                    <a:lnTo>
                      <a:pt x="37" y="165"/>
                    </a:lnTo>
                    <a:lnTo>
                      <a:pt x="40" y="161"/>
                    </a:lnTo>
                    <a:lnTo>
                      <a:pt x="40" y="157"/>
                    </a:lnTo>
                    <a:lnTo>
                      <a:pt x="40" y="154"/>
                    </a:lnTo>
                    <a:lnTo>
                      <a:pt x="37" y="150"/>
                    </a:lnTo>
                    <a:lnTo>
                      <a:pt x="35" y="147"/>
                    </a:lnTo>
                    <a:lnTo>
                      <a:pt x="32" y="145"/>
                    </a:lnTo>
                    <a:lnTo>
                      <a:pt x="27" y="145"/>
                    </a:lnTo>
                    <a:close/>
                    <a:moveTo>
                      <a:pt x="101" y="0"/>
                    </a:moveTo>
                    <a:lnTo>
                      <a:pt x="102" y="0"/>
                    </a:lnTo>
                    <a:lnTo>
                      <a:pt x="102" y="2"/>
                    </a:lnTo>
                    <a:lnTo>
                      <a:pt x="106" y="9"/>
                    </a:lnTo>
                    <a:lnTo>
                      <a:pt x="106" y="11"/>
                    </a:lnTo>
                    <a:lnTo>
                      <a:pt x="105" y="12"/>
                    </a:lnTo>
                    <a:lnTo>
                      <a:pt x="103" y="13"/>
                    </a:lnTo>
                    <a:lnTo>
                      <a:pt x="101" y="14"/>
                    </a:lnTo>
                    <a:lnTo>
                      <a:pt x="100" y="14"/>
                    </a:lnTo>
                    <a:lnTo>
                      <a:pt x="100" y="16"/>
                    </a:lnTo>
                    <a:lnTo>
                      <a:pt x="100" y="18"/>
                    </a:lnTo>
                    <a:lnTo>
                      <a:pt x="151" y="146"/>
                    </a:lnTo>
                    <a:lnTo>
                      <a:pt x="151" y="147"/>
                    </a:lnTo>
                    <a:lnTo>
                      <a:pt x="149" y="149"/>
                    </a:lnTo>
                    <a:lnTo>
                      <a:pt x="148" y="149"/>
                    </a:lnTo>
                    <a:lnTo>
                      <a:pt x="148" y="150"/>
                    </a:lnTo>
                    <a:lnTo>
                      <a:pt x="147" y="150"/>
                    </a:lnTo>
                    <a:lnTo>
                      <a:pt x="147" y="151"/>
                    </a:lnTo>
                    <a:lnTo>
                      <a:pt x="147" y="152"/>
                    </a:lnTo>
                    <a:lnTo>
                      <a:pt x="148" y="157"/>
                    </a:lnTo>
                    <a:lnTo>
                      <a:pt x="148" y="160"/>
                    </a:lnTo>
                    <a:lnTo>
                      <a:pt x="148" y="163"/>
                    </a:lnTo>
                    <a:lnTo>
                      <a:pt x="147" y="164"/>
                    </a:lnTo>
                    <a:lnTo>
                      <a:pt x="144" y="166"/>
                    </a:lnTo>
                    <a:lnTo>
                      <a:pt x="134" y="169"/>
                    </a:lnTo>
                    <a:lnTo>
                      <a:pt x="132" y="170"/>
                    </a:lnTo>
                    <a:lnTo>
                      <a:pt x="129" y="169"/>
                    </a:lnTo>
                    <a:lnTo>
                      <a:pt x="128" y="168"/>
                    </a:lnTo>
                    <a:lnTo>
                      <a:pt x="125" y="165"/>
                    </a:lnTo>
                    <a:lnTo>
                      <a:pt x="124" y="161"/>
                    </a:lnTo>
                    <a:lnTo>
                      <a:pt x="124" y="161"/>
                    </a:lnTo>
                    <a:lnTo>
                      <a:pt x="123" y="160"/>
                    </a:lnTo>
                    <a:lnTo>
                      <a:pt x="120" y="160"/>
                    </a:lnTo>
                    <a:lnTo>
                      <a:pt x="120" y="160"/>
                    </a:lnTo>
                    <a:lnTo>
                      <a:pt x="119" y="161"/>
                    </a:lnTo>
                    <a:lnTo>
                      <a:pt x="118" y="160"/>
                    </a:lnTo>
                    <a:lnTo>
                      <a:pt x="116" y="159"/>
                    </a:lnTo>
                    <a:lnTo>
                      <a:pt x="93" y="100"/>
                    </a:lnTo>
                    <a:lnTo>
                      <a:pt x="91" y="97"/>
                    </a:lnTo>
                    <a:lnTo>
                      <a:pt x="89" y="96"/>
                    </a:lnTo>
                    <a:lnTo>
                      <a:pt x="87" y="96"/>
                    </a:lnTo>
                    <a:lnTo>
                      <a:pt x="84" y="97"/>
                    </a:lnTo>
                    <a:lnTo>
                      <a:pt x="70" y="108"/>
                    </a:lnTo>
                    <a:lnTo>
                      <a:pt x="60" y="120"/>
                    </a:lnTo>
                    <a:lnTo>
                      <a:pt x="52" y="136"/>
                    </a:lnTo>
                    <a:lnTo>
                      <a:pt x="51" y="140"/>
                    </a:lnTo>
                    <a:lnTo>
                      <a:pt x="52" y="145"/>
                    </a:lnTo>
                    <a:lnTo>
                      <a:pt x="55" y="151"/>
                    </a:lnTo>
                    <a:lnTo>
                      <a:pt x="55" y="157"/>
                    </a:lnTo>
                    <a:lnTo>
                      <a:pt x="55" y="164"/>
                    </a:lnTo>
                    <a:lnTo>
                      <a:pt x="52" y="170"/>
                    </a:lnTo>
                    <a:lnTo>
                      <a:pt x="49" y="175"/>
                    </a:lnTo>
                    <a:lnTo>
                      <a:pt x="47" y="178"/>
                    </a:lnTo>
                    <a:lnTo>
                      <a:pt x="46" y="180"/>
                    </a:lnTo>
                    <a:lnTo>
                      <a:pt x="46" y="184"/>
                    </a:lnTo>
                    <a:lnTo>
                      <a:pt x="51" y="201"/>
                    </a:lnTo>
                    <a:lnTo>
                      <a:pt x="59" y="216"/>
                    </a:lnTo>
                    <a:lnTo>
                      <a:pt x="69" y="230"/>
                    </a:lnTo>
                    <a:lnTo>
                      <a:pt x="83" y="242"/>
                    </a:lnTo>
                    <a:lnTo>
                      <a:pt x="87" y="243"/>
                    </a:lnTo>
                    <a:lnTo>
                      <a:pt x="89" y="244"/>
                    </a:lnTo>
                    <a:lnTo>
                      <a:pt x="181" y="244"/>
                    </a:lnTo>
                    <a:lnTo>
                      <a:pt x="185" y="244"/>
                    </a:lnTo>
                    <a:lnTo>
                      <a:pt x="189" y="247"/>
                    </a:lnTo>
                    <a:lnTo>
                      <a:pt x="192" y="251"/>
                    </a:lnTo>
                    <a:lnTo>
                      <a:pt x="193" y="256"/>
                    </a:lnTo>
                    <a:lnTo>
                      <a:pt x="193" y="265"/>
                    </a:lnTo>
                    <a:lnTo>
                      <a:pt x="192" y="270"/>
                    </a:lnTo>
                    <a:lnTo>
                      <a:pt x="189" y="274"/>
                    </a:lnTo>
                    <a:lnTo>
                      <a:pt x="185" y="276"/>
                    </a:lnTo>
                    <a:lnTo>
                      <a:pt x="181" y="276"/>
                    </a:lnTo>
                    <a:lnTo>
                      <a:pt x="22" y="276"/>
                    </a:lnTo>
                    <a:lnTo>
                      <a:pt x="18" y="276"/>
                    </a:lnTo>
                    <a:lnTo>
                      <a:pt x="14" y="274"/>
                    </a:lnTo>
                    <a:lnTo>
                      <a:pt x="12" y="270"/>
                    </a:lnTo>
                    <a:lnTo>
                      <a:pt x="10" y="265"/>
                    </a:lnTo>
                    <a:lnTo>
                      <a:pt x="10" y="256"/>
                    </a:lnTo>
                    <a:lnTo>
                      <a:pt x="12" y="251"/>
                    </a:lnTo>
                    <a:lnTo>
                      <a:pt x="14" y="247"/>
                    </a:lnTo>
                    <a:lnTo>
                      <a:pt x="18" y="244"/>
                    </a:lnTo>
                    <a:lnTo>
                      <a:pt x="22" y="244"/>
                    </a:lnTo>
                    <a:lnTo>
                      <a:pt x="24" y="244"/>
                    </a:lnTo>
                    <a:lnTo>
                      <a:pt x="27" y="243"/>
                    </a:lnTo>
                    <a:lnTo>
                      <a:pt x="29" y="241"/>
                    </a:lnTo>
                    <a:lnTo>
                      <a:pt x="29" y="238"/>
                    </a:lnTo>
                    <a:lnTo>
                      <a:pt x="28" y="235"/>
                    </a:lnTo>
                    <a:lnTo>
                      <a:pt x="17" y="210"/>
                    </a:lnTo>
                    <a:lnTo>
                      <a:pt x="10" y="183"/>
                    </a:lnTo>
                    <a:lnTo>
                      <a:pt x="9" y="179"/>
                    </a:lnTo>
                    <a:lnTo>
                      <a:pt x="8" y="177"/>
                    </a:lnTo>
                    <a:lnTo>
                      <a:pt x="4" y="170"/>
                    </a:lnTo>
                    <a:lnTo>
                      <a:pt x="0" y="164"/>
                    </a:lnTo>
                    <a:lnTo>
                      <a:pt x="0" y="157"/>
                    </a:lnTo>
                    <a:lnTo>
                      <a:pt x="3" y="143"/>
                    </a:lnTo>
                    <a:lnTo>
                      <a:pt x="13" y="133"/>
                    </a:lnTo>
                    <a:lnTo>
                      <a:pt x="15" y="131"/>
                    </a:lnTo>
                    <a:lnTo>
                      <a:pt x="17" y="128"/>
                    </a:lnTo>
                    <a:lnTo>
                      <a:pt x="27" y="109"/>
                    </a:lnTo>
                    <a:lnTo>
                      <a:pt x="38" y="91"/>
                    </a:lnTo>
                    <a:lnTo>
                      <a:pt x="54" y="76"/>
                    </a:lnTo>
                    <a:lnTo>
                      <a:pt x="73" y="63"/>
                    </a:lnTo>
                    <a:lnTo>
                      <a:pt x="75" y="62"/>
                    </a:lnTo>
                    <a:lnTo>
                      <a:pt x="75" y="59"/>
                    </a:lnTo>
                    <a:lnTo>
                      <a:pt x="75" y="57"/>
                    </a:lnTo>
                    <a:lnTo>
                      <a:pt x="65" y="31"/>
                    </a:lnTo>
                    <a:lnTo>
                      <a:pt x="65" y="30"/>
                    </a:lnTo>
                    <a:lnTo>
                      <a:pt x="64" y="30"/>
                    </a:lnTo>
                    <a:lnTo>
                      <a:pt x="61" y="30"/>
                    </a:lnTo>
                    <a:lnTo>
                      <a:pt x="59" y="31"/>
                    </a:lnTo>
                    <a:lnTo>
                      <a:pt x="58" y="31"/>
                    </a:lnTo>
                    <a:lnTo>
                      <a:pt x="56" y="31"/>
                    </a:lnTo>
                    <a:lnTo>
                      <a:pt x="55" y="30"/>
                    </a:lnTo>
                    <a:lnTo>
                      <a:pt x="52" y="22"/>
                    </a:lnTo>
                    <a:lnTo>
                      <a:pt x="52" y="20"/>
                    </a:lnTo>
                    <a:lnTo>
                      <a:pt x="52" y="18"/>
                    </a:lnTo>
                    <a:lnTo>
                      <a:pt x="54" y="18"/>
                    </a:lnTo>
                    <a:lnTo>
                      <a:pt x="59" y="16"/>
                    </a:lnTo>
                    <a:lnTo>
                      <a:pt x="93" y="2"/>
                    </a:lnTo>
                    <a:lnTo>
                      <a:pt x="98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</p:grpSp>
      <p:grpSp>
        <p:nvGrpSpPr>
          <p:cNvPr id="37" name="群組 36"/>
          <p:cNvGrpSpPr/>
          <p:nvPr/>
        </p:nvGrpSpPr>
        <p:grpSpPr>
          <a:xfrm>
            <a:off x="2668198" y="1533981"/>
            <a:ext cx="1996930" cy="4924541"/>
            <a:chOff x="2668198" y="1533981"/>
            <a:chExt cx="1996930" cy="4924541"/>
          </a:xfrm>
        </p:grpSpPr>
        <p:grpSp>
          <p:nvGrpSpPr>
            <p:cNvPr id="6" name="组 43"/>
            <p:cNvGrpSpPr/>
            <p:nvPr/>
          </p:nvGrpSpPr>
          <p:grpSpPr>
            <a:xfrm>
              <a:off x="2668198" y="3391328"/>
              <a:ext cx="1996930" cy="3067194"/>
              <a:chOff x="1140889" y="3844582"/>
              <a:chExt cx="2267411" cy="3598535"/>
            </a:xfrm>
          </p:grpSpPr>
          <p:sp>
            <p:nvSpPr>
              <p:cNvPr id="33" name="文本框 44"/>
              <p:cNvSpPr txBox="1"/>
              <p:nvPr/>
            </p:nvSpPr>
            <p:spPr>
              <a:xfrm>
                <a:off x="1140889" y="4377430"/>
                <a:ext cx="2267411" cy="306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zh-TW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Microsoft YaHei" charset="0"/>
                    <a:cs typeface="Microsoft YaHei" charset="0"/>
                  </a:rPr>
                  <a:t>高一進行</a:t>
                </a:r>
                <a:r>
                  <a:rPr kumimoji="0" lang="zh-TW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Microsoft YaHei" charset="0"/>
                    <a:cs typeface="Microsoft YaHei" charset="0"/>
                  </a:rPr>
                  <a:t>性向興趣等心理測驗</a:t>
                </a:r>
                <a:r>
                  <a:rPr kumimoji="0" lang="zh-TW" altLang="zh-TW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Microsoft YaHei" charset="0"/>
                    <a:cs typeface="Microsoft YaHei" charset="0"/>
                  </a:rPr>
                  <a:t>，協助同學了解自身興趣特質。施測結果由</a:t>
                </a:r>
                <a:r>
                  <a:rPr kumimoji="0" lang="zh-TW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Microsoft YaHei" charset="0"/>
                    <a:cs typeface="Microsoft YaHei" charset="0"/>
                  </a:rPr>
                  <a:t>生涯規劃科</a:t>
                </a:r>
                <a:r>
                  <a:rPr kumimoji="0" lang="zh-TW" altLang="zh-TW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Microsoft YaHei" charset="0"/>
                    <a:cs typeface="Microsoft YaHei" charset="0"/>
                  </a:rPr>
                  <a:t>老師於生涯規劃課進行結果解釋，並提供學生個別諮詢，作為選課與選組的參考工具之一</a:t>
                </a:r>
                <a:r>
                  <a:rPr kumimoji="0" lang="zh-TW" altLang="zh-TW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Microsoft YaHei" charset="0"/>
                    <a:cs typeface="Microsoft YaHei" charset="0"/>
                  </a:rPr>
                  <a:t>。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charset="0"/>
                  <a:ea typeface="Microsoft YaHei" charset="0"/>
                  <a:cs typeface="Microsoft YaHei" charset="0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536119" y="3844582"/>
                <a:ext cx="1374561" cy="530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DC2144"/>
                    </a:solidFill>
                    <a:effectLst/>
                    <a:uLnTx/>
                    <a:uFillTx/>
                    <a:latin typeface="Century Gothic"/>
                    <a:ea typeface="Microsoft YaHei" charset="0"/>
                    <a:cs typeface="Microsoft YaHei" charset="0"/>
                  </a:rPr>
                  <a:t>心理測驗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DC2144"/>
                  </a:solidFill>
                  <a:effectLst/>
                  <a:uLnTx/>
                  <a:uFillTx/>
                  <a:latin typeface="Century Gothic"/>
                  <a:ea typeface="Microsoft YaHei" charset="0"/>
                  <a:cs typeface="Microsoft YaHei" charset="0"/>
                </a:endParaRPr>
              </a:p>
            </p:txBody>
          </p:sp>
        </p:grpSp>
        <p:grpSp>
          <p:nvGrpSpPr>
            <p:cNvPr id="12" name="组 13"/>
            <p:cNvGrpSpPr/>
            <p:nvPr/>
          </p:nvGrpSpPr>
          <p:grpSpPr>
            <a:xfrm>
              <a:off x="2668198" y="1533981"/>
              <a:ext cx="1767693" cy="1710762"/>
              <a:chOff x="3759948" y="1697368"/>
              <a:chExt cx="2007124" cy="2007124"/>
            </a:xfrm>
          </p:grpSpPr>
          <p:grpSp>
            <p:nvGrpSpPr>
              <p:cNvPr id="13" name="组 5"/>
              <p:cNvGrpSpPr/>
              <p:nvPr/>
            </p:nvGrpSpPr>
            <p:grpSpPr>
              <a:xfrm>
                <a:off x="3759948" y="1697368"/>
                <a:ext cx="2007124" cy="2007124"/>
                <a:chOff x="3759948" y="1580137"/>
                <a:chExt cx="2007124" cy="2007124"/>
              </a:xfrm>
            </p:grpSpPr>
            <p:sp>
              <p:nvSpPr>
                <p:cNvPr id="15" name="椭圆 10"/>
                <p:cNvSpPr/>
                <p:nvPr/>
              </p:nvSpPr>
              <p:spPr>
                <a:xfrm>
                  <a:off x="3759948" y="1580137"/>
                  <a:ext cx="2007124" cy="2007124"/>
                </a:xfrm>
                <a:prstGeom prst="ellipse">
                  <a:avLst/>
                </a:prstGeom>
                <a:solidFill>
                  <a:srgbClr val="DC214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宋体"/>
                    <a:cs typeface="+mn-cs"/>
                  </a:endParaRPr>
                </a:p>
              </p:txBody>
            </p:sp>
            <p:sp>
              <p:nvSpPr>
                <p:cNvPr id="16" name="椭圆 29"/>
                <p:cNvSpPr/>
                <p:nvPr/>
              </p:nvSpPr>
              <p:spPr>
                <a:xfrm>
                  <a:off x="3838120" y="1658309"/>
                  <a:ext cx="1850780" cy="185078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FFFFFF"/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14" name="Freeform 387"/>
              <p:cNvSpPr>
                <a:spLocks noEditPoints="1"/>
              </p:cNvSpPr>
              <p:nvPr/>
            </p:nvSpPr>
            <p:spPr bwMode="auto">
              <a:xfrm>
                <a:off x="4444619" y="2244728"/>
                <a:ext cx="637780" cy="844550"/>
              </a:xfrm>
              <a:custGeom>
                <a:avLst/>
                <a:gdLst>
                  <a:gd name="T0" fmla="*/ 68 w 219"/>
                  <a:gd name="T1" fmla="*/ 188 h 290"/>
                  <a:gd name="T2" fmla="*/ 108 w 219"/>
                  <a:gd name="T3" fmla="*/ 177 h 290"/>
                  <a:gd name="T4" fmla="*/ 114 w 219"/>
                  <a:gd name="T5" fmla="*/ 174 h 290"/>
                  <a:gd name="T6" fmla="*/ 168 w 219"/>
                  <a:gd name="T7" fmla="*/ 174 h 290"/>
                  <a:gd name="T8" fmla="*/ 52 w 219"/>
                  <a:gd name="T9" fmla="*/ 172 h 290"/>
                  <a:gd name="T10" fmla="*/ 100 w 219"/>
                  <a:gd name="T11" fmla="*/ 170 h 290"/>
                  <a:gd name="T12" fmla="*/ 52 w 219"/>
                  <a:gd name="T13" fmla="*/ 117 h 290"/>
                  <a:gd name="T14" fmla="*/ 44 w 219"/>
                  <a:gd name="T15" fmla="*/ 168 h 290"/>
                  <a:gd name="T16" fmla="*/ 53 w 219"/>
                  <a:gd name="T17" fmla="*/ 118 h 290"/>
                  <a:gd name="T18" fmla="*/ 89 w 219"/>
                  <a:gd name="T19" fmla="*/ 138 h 290"/>
                  <a:gd name="T20" fmla="*/ 137 w 219"/>
                  <a:gd name="T21" fmla="*/ 145 h 290"/>
                  <a:gd name="T22" fmla="*/ 150 w 219"/>
                  <a:gd name="T23" fmla="*/ 141 h 290"/>
                  <a:gd name="T24" fmla="*/ 175 w 219"/>
                  <a:gd name="T25" fmla="*/ 169 h 290"/>
                  <a:gd name="T26" fmla="*/ 172 w 219"/>
                  <a:gd name="T27" fmla="*/ 114 h 290"/>
                  <a:gd name="T28" fmla="*/ 31 w 219"/>
                  <a:gd name="T29" fmla="*/ 152 h 290"/>
                  <a:gd name="T30" fmla="*/ 43 w 219"/>
                  <a:gd name="T31" fmla="*/ 112 h 290"/>
                  <a:gd name="T32" fmla="*/ 115 w 219"/>
                  <a:gd name="T33" fmla="*/ 109 h 290"/>
                  <a:gd name="T34" fmla="*/ 164 w 219"/>
                  <a:gd name="T35" fmla="*/ 112 h 290"/>
                  <a:gd name="T36" fmla="*/ 73 w 219"/>
                  <a:gd name="T37" fmla="*/ 83 h 290"/>
                  <a:gd name="T38" fmla="*/ 83 w 219"/>
                  <a:gd name="T39" fmla="*/ 131 h 290"/>
                  <a:gd name="T40" fmla="*/ 77 w 219"/>
                  <a:gd name="T41" fmla="*/ 82 h 290"/>
                  <a:gd name="T42" fmla="*/ 175 w 219"/>
                  <a:gd name="T43" fmla="*/ 108 h 290"/>
                  <a:gd name="T44" fmla="*/ 196 w 219"/>
                  <a:gd name="T45" fmla="*/ 90 h 290"/>
                  <a:gd name="T46" fmla="*/ 82 w 219"/>
                  <a:gd name="T47" fmla="*/ 77 h 290"/>
                  <a:gd name="T48" fmla="*/ 129 w 219"/>
                  <a:gd name="T49" fmla="*/ 85 h 290"/>
                  <a:gd name="T50" fmla="*/ 174 w 219"/>
                  <a:gd name="T51" fmla="*/ 51 h 290"/>
                  <a:gd name="T52" fmla="*/ 156 w 219"/>
                  <a:gd name="T53" fmla="*/ 96 h 290"/>
                  <a:gd name="T54" fmla="*/ 178 w 219"/>
                  <a:gd name="T55" fmla="*/ 77 h 290"/>
                  <a:gd name="T56" fmla="*/ 43 w 219"/>
                  <a:gd name="T57" fmla="*/ 51 h 290"/>
                  <a:gd name="T58" fmla="*/ 49 w 219"/>
                  <a:gd name="T59" fmla="*/ 104 h 290"/>
                  <a:gd name="T60" fmla="*/ 184 w 219"/>
                  <a:gd name="T61" fmla="*/ 41 h 290"/>
                  <a:gd name="T62" fmla="*/ 202 w 219"/>
                  <a:gd name="T63" fmla="*/ 89 h 290"/>
                  <a:gd name="T64" fmla="*/ 112 w 219"/>
                  <a:gd name="T65" fmla="*/ 205 h 290"/>
                  <a:gd name="T66" fmla="*/ 41 w 219"/>
                  <a:gd name="T67" fmla="*/ 183 h 290"/>
                  <a:gd name="T68" fmla="*/ 137 w 219"/>
                  <a:gd name="T69" fmla="*/ 209 h 290"/>
                  <a:gd name="T70" fmla="*/ 201 w 219"/>
                  <a:gd name="T71" fmla="*/ 64 h 290"/>
                  <a:gd name="T72" fmla="*/ 118 w 219"/>
                  <a:gd name="T73" fmla="*/ 49 h 290"/>
                  <a:gd name="T74" fmla="*/ 138 w 219"/>
                  <a:gd name="T75" fmla="*/ 76 h 290"/>
                  <a:gd name="T76" fmla="*/ 92 w 219"/>
                  <a:gd name="T77" fmla="*/ 23 h 290"/>
                  <a:gd name="T78" fmla="*/ 75 w 219"/>
                  <a:gd name="T79" fmla="*/ 71 h 290"/>
                  <a:gd name="T80" fmla="*/ 95 w 219"/>
                  <a:gd name="T81" fmla="*/ 23 h 290"/>
                  <a:gd name="T82" fmla="*/ 110 w 219"/>
                  <a:gd name="T83" fmla="*/ 43 h 290"/>
                  <a:gd name="T84" fmla="*/ 151 w 219"/>
                  <a:gd name="T85" fmla="*/ 32 h 290"/>
                  <a:gd name="T86" fmla="*/ 219 w 219"/>
                  <a:gd name="T87" fmla="*/ 12 h 290"/>
                  <a:gd name="T88" fmla="*/ 195 w 219"/>
                  <a:gd name="T89" fmla="*/ 30 h 290"/>
                  <a:gd name="T90" fmla="*/ 219 w 219"/>
                  <a:gd name="T91" fmla="*/ 101 h 290"/>
                  <a:gd name="T92" fmla="*/ 118 w 219"/>
                  <a:gd name="T93" fmla="*/ 219 h 290"/>
                  <a:gd name="T94" fmla="*/ 126 w 219"/>
                  <a:gd name="T95" fmla="*/ 243 h 290"/>
                  <a:gd name="T96" fmla="*/ 118 w 219"/>
                  <a:gd name="T97" fmla="*/ 266 h 290"/>
                  <a:gd name="T98" fmla="*/ 183 w 219"/>
                  <a:gd name="T99" fmla="*/ 290 h 290"/>
                  <a:gd name="T100" fmla="*/ 77 w 219"/>
                  <a:gd name="T101" fmla="*/ 269 h 290"/>
                  <a:gd name="T102" fmla="*/ 95 w 219"/>
                  <a:gd name="T103" fmla="*/ 251 h 290"/>
                  <a:gd name="T104" fmla="*/ 103 w 219"/>
                  <a:gd name="T105" fmla="*/ 220 h 290"/>
                  <a:gd name="T106" fmla="*/ 30 w 219"/>
                  <a:gd name="T107" fmla="*/ 193 h 290"/>
                  <a:gd name="T108" fmla="*/ 20 w 219"/>
                  <a:gd name="T109" fmla="*/ 219 h 290"/>
                  <a:gd name="T110" fmla="*/ 13 w 219"/>
                  <a:gd name="T111" fmla="*/ 188 h 290"/>
                  <a:gd name="T112" fmla="*/ 37 w 219"/>
                  <a:gd name="T113" fmla="*/ 173 h 290"/>
                  <a:gd name="T114" fmla="*/ 62 w 219"/>
                  <a:gd name="T115" fmla="*/ 27 h 290"/>
                  <a:gd name="T116" fmla="*/ 177 w 219"/>
                  <a:gd name="T117" fmla="*/ 39 h 290"/>
                  <a:gd name="T118" fmla="*/ 192 w 219"/>
                  <a:gd name="T119" fmla="*/ 6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9" h="290">
                    <a:moveTo>
                      <a:pt x="106" y="175"/>
                    </a:moveTo>
                    <a:lnTo>
                      <a:pt x="104" y="175"/>
                    </a:lnTo>
                    <a:lnTo>
                      <a:pt x="87" y="183"/>
                    </a:lnTo>
                    <a:lnTo>
                      <a:pt x="68" y="187"/>
                    </a:lnTo>
                    <a:lnTo>
                      <a:pt x="68" y="187"/>
                    </a:lnTo>
                    <a:lnTo>
                      <a:pt x="67" y="188"/>
                    </a:lnTo>
                    <a:lnTo>
                      <a:pt x="68" y="188"/>
                    </a:lnTo>
                    <a:lnTo>
                      <a:pt x="90" y="196"/>
                    </a:lnTo>
                    <a:lnTo>
                      <a:pt x="113" y="198"/>
                    </a:lnTo>
                    <a:lnTo>
                      <a:pt x="114" y="198"/>
                    </a:lnTo>
                    <a:lnTo>
                      <a:pt x="115" y="196"/>
                    </a:lnTo>
                    <a:lnTo>
                      <a:pt x="115" y="195"/>
                    </a:lnTo>
                    <a:lnTo>
                      <a:pt x="113" y="186"/>
                    </a:lnTo>
                    <a:lnTo>
                      <a:pt x="108" y="177"/>
                    </a:lnTo>
                    <a:lnTo>
                      <a:pt x="108" y="177"/>
                    </a:lnTo>
                    <a:lnTo>
                      <a:pt x="106" y="175"/>
                    </a:lnTo>
                    <a:close/>
                    <a:moveTo>
                      <a:pt x="142" y="150"/>
                    </a:moveTo>
                    <a:lnTo>
                      <a:pt x="141" y="150"/>
                    </a:lnTo>
                    <a:lnTo>
                      <a:pt x="115" y="170"/>
                    </a:lnTo>
                    <a:lnTo>
                      <a:pt x="114" y="172"/>
                    </a:lnTo>
                    <a:lnTo>
                      <a:pt x="114" y="174"/>
                    </a:lnTo>
                    <a:lnTo>
                      <a:pt x="123" y="195"/>
                    </a:lnTo>
                    <a:lnTo>
                      <a:pt x="124" y="197"/>
                    </a:lnTo>
                    <a:lnTo>
                      <a:pt x="126" y="197"/>
                    </a:lnTo>
                    <a:lnTo>
                      <a:pt x="147" y="189"/>
                    </a:lnTo>
                    <a:lnTo>
                      <a:pt x="168" y="177"/>
                    </a:lnTo>
                    <a:lnTo>
                      <a:pt x="168" y="175"/>
                    </a:lnTo>
                    <a:lnTo>
                      <a:pt x="168" y="174"/>
                    </a:lnTo>
                    <a:lnTo>
                      <a:pt x="168" y="173"/>
                    </a:lnTo>
                    <a:lnTo>
                      <a:pt x="145" y="150"/>
                    </a:lnTo>
                    <a:lnTo>
                      <a:pt x="143" y="150"/>
                    </a:lnTo>
                    <a:lnTo>
                      <a:pt x="142" y="150"/>
                    </a:lnTo>
                    <a:close/>
                    <a:moveTo>
                      <a:pt x="81" y="143"/>
                    </a:moveTo>
                    <a:lnTo>
                      <a:pt x="80" y="143"/>
                    </a:lnTo>
                    <a:lnTo>
                      <a:pt x="52" y="172"/>
                    </a:lnTo>
                    <a:lnTo>
                      <a:pt x="52" y="174"/>
                    </a:lnTo>
                    <a:lnTo>
                      <a:pt x="52" y="175"/>
                    </a:lnTo>
                    <a:lnTo>
                      <a:pt x="53" y="177"/>
                    </a:lnTo>
                    <a:lnTo>
                      <a:pt x="64" y="179"/>
                    </a:lnTo>
                    <a:lnTo>
                      <a:pt x="77" y="179"/>
                    </a:lnTo>
                    <a:lnTo>
                      <a:pt x="90" y="175"/>
                    </a:lnTo>
                    <a:lnTo>
                      <a:pt x="100" y="170"/>
                    </a:lnTo>
                    <a:lnTo>
                      <a:pt x="101" y="169"/>
                    </a:lnTo>
                    <a:lnTo>
                      <a:pt x="103" y="168"/>
                    </a:lnTo>
                    <a:lnTo>
                      <a:pt x="101" y="166"/>
                    </a:lnTo>
                    <a:lnTo>
                      <a:pt x="85" y="143"/>
                    </a:lnTo>
                    <a:lnTo>
                      <a:pt x="83" y="143"/>
                    </a:lnTo>
                    <a:lnTo>
                      <a:pt x="81" y="143"/>
                    </a:lnTo>
                    <a:close/>
                    <a:moveTo>
                      <a:pt x="52" y="117"/>
                    </a:moveTo>
                    <a:lnTo>
                      <a:pt x="50" y="118"/>
                    </a:lnTo>
                    <a:lnTo>
                      <a:pt x="49" y="119"/>
                    </a:lnTo>
                    <a:lnTo>
                      <a:pt x="44" y="129"/>
                    </a:lnTo>
                    <a:lnTo>
                      <a:pt x="40" y="142"/>
                    </a:lnTo>
                    <a:lnTo>
                      <a:pt x="40" y="155"/>
                    </a:lnTo>
                    <a:lnTo>
                      <a:pt x="43" y="166"/>
                    </a:lnTo>
                    <a:lnTo>
                      <a:pt x="44" y="168"/>
                    </a:lnTo>
                    <a:lnTo>
                      <a:pt x="45" y="168"/>
                    </a:lnTo>
                    <a:lnTo>
                      <a:pt x="48" y="168"/>
                    </a:lnTo>
                    <a:lnTo>
                      <a:pt x="76" y="140"/>
                    </a:lnTo>
                    <a:lnTo>
                      <a:pt x="76" y="138"/>
                    </a:lnTo>
                    <a:lnTo>
                      <a:pt x="76" y="136"/>
                    </a:lnTo>
                    <a:lnTo>
                      <a:pt x="76" y="135"/>
                    </a:lnTo>
                    <a:lnTo>
                      <a:pt x="53" y="118"/>
                    </a:lnTo>
                    <a:lnTo>
                      <a:pt x="52" y="117"/>
                    </a:lnTo>
                    <a:close/>
                    <a:moveTo>
                      <a:pt x="110" y="115"/>
                    </a:moveTo>
                    <a:lnTo>
                      <a:pt x="109" y="115"/>
                    </a:lnTo>
                    <a:lnTo>
                      <a:pt x="108" y="117"/>
                    </a:lnTo>
                    <a:lnTo>
                      <a:pt x="89" y="135"/>
                    </a:lnTo>
                    <a:lnTo>
                      <a:pt x="89" y="136"/>
                    </a:lnTo>
                    <a:lnTo>
                      <a:pt x="89" y="138"/>
                    </a:lnTo>
                    <a:lnTo>
                      <a:pt x="89" y="140"/>
                    </a:lnTo>
                    <a:lnTo>
                      <a:pt x="108" y="164"/>
                    </a:lnTo>
                    <a:lnTo>
                      <a:pt x="109" y="164"/>
                    </a:lnTo>
                    <a:lnTo>
                      <a:pt x="110" y="165"/>
                    </a:lnTo>
                    <a:lnTo>
                      <a:pt x="112" y="164"/>
                    </a:lnTo>
                    <a:lnTo>
                      <a:pt x="136" y="146"/>
                    </a:lnTo>
                    <a:lnTo>
                      <a:pt x="137" y="145"/>
                    </a:lnTo>
                    <a:lnTo>
                      <a:pt x="137" y="142"/>
                    </a:lnTo>
                    <a:lnTo>
                      <a:pt x="136" y="141"/>
                    </a:lnTo>
                    <a:lnTo>
                      <a:pt x="112" y="117"/>
                    </a:lnTo>
                    <a:lnTo>
                      <a:pt x="110" y="115"/>
                    </a:lnTo>
                    <a:close/>
                    <a:moveTo>
                      <a:pt x="172" y="114"/>
                    </a:moveTo>
                    <a:lnTo>
                      <a:pt x="169" y="115"/>
                    </a:lnTo>
                    <a:lnTo>
                      <a:pt x="150" y="141"/>
                    </a:lnTo>
                    <a:lnTo>
                      <a:pt x="149" y="142"/>
                    </a:lnTo>
                    <a:lnTo>
                      <a:pt x="149" y="145"/>
                    </a:lnTo>
                    <a:lnTo>
                      <a:pt x="150" y="146"/>
                    </a:lnTo>
                    <a:lnTo>
                      <a:pt x="172" y="168"/>
                    </a:lnTo>
                    <a:lnTo>
                      <a:pt x="173" y="169"/>
                    </a:lnTo>
                    <a:lnTo>
                      <a:pt x="174" y="169"/>
                    </a:lnTo>
                    <a:lnTo>
                      <a:pt x="175" y="169"/>
                    </a:lnTo>
                    <a:lnTo>
                      <a:pt x="177" y="168"/>
                    </a:lnTo>
                    <a:lnTo>
                      <a:pt x="189" y="149"/>
                    </a:lnTo>
                    <a:lnTo>
                      <a:pt x="196" y="127"/>
                    </a:lnTo>
                    <a:lnTo>
                      <a:pt x="196" y="124"/>
                    </a:lnTo>
                    <a:lnTo>
                      <a:pt x="195" y="123"/>
                    </a:lnTo>
                    <a:lnTo>
                      <a:pt x="173" y="114"/>
                    </a:lnTo>
                    <a:lnTo>
                      <a:pt x="172" y="114"/>
                    </a:lnTo>
                    <a:close/>
                    <a:moveTo>
                      <a:pt x="25" y="104"/>
                    </a:moveTo>
                    <a:lnTo>
                      <a:pt x="23" y="104"/>
                    </a:lnTo>
                    <a:lnTo>
                      <a:pt x="21" y="105"/>
                    </a:lnTo>
                    <a:lnTo>
                      <a:pt x="21" y="106"/>
                    </a:lnTo>
                    <a:lnTo>
                      <a:pt x="23" y="129"/>
                    </a:lnTo>
                    <a:lnTo>
                      <a:pt x="31" y="151"/>
                    </a:lnTo>
                    <a:lnTo>
                      <a:pt x="31" y="152"/>
                    </a:lnTo>
                    <a:lnTo>
                      <a:pt x="32" y="151"/>
                    </a:lnTo>
                    <a:lnTo>
                      <a:pt x="32" y="151"/>
                    </a:lnTo>
                    <a:lnTo>
                      <a:pt x="36" y="132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3" y="112"/>
                    </a:lnTo>
                    <a:lnTo>
                      <a:pt x="43" y="112"/>
                    </a:lnTo>
                    <a:lnTo>
                      <a:pt x="34" y="106"/>
                    </a:lnTo>
                    <a:lnTo>
                      <a:pt x="25" y="104"/>
                    </a:lnTo>
                    <a:close/>
                    <a:moveTo>
                      <a:pt x="137" y="89"/>
                    </a:moveTo>
                    <a:lnTo>
                      <a:pt x="136" y="89"/>
                    </a:lnTo>
                    <a:lnTo>
                      <a:pt x="135" y="90"/>
                    </a:lnTo>
                    <a:lnTo>
                      <a:pt x="117" y="108"/>
                    </a:lnTo>
                    <a:lnTo>
                      <a:pt x="115" y="109"/>
                    </a:lnTo>
                    <a:lnTo>
                      <a:pt x="115" y="110"/>
                    </a:lnTo>
                    <a:lnTo>
                      <a:pt x="117" y="112"/>
                    </a:lnTo>
                    <a:lnTo>
                      <a:pt x="141" y="137"/>
                    </a:lnTo>
                    <a:lnTo>
                      <a:pt x="142" y="137"/>
                    </a:lnTo>
                    <a:lnTo>
                      <a:pt x="145" y="137"/>
                    </a:lnTo>
                    <a:lnTo>
                      <a:pt x="164" y="113"/>
                    </a:lnTo>
                    <a:lnTo>
                      <a:pt x="164" y="112"/>
                    </a:lnTo>
                    <a:lnTo>
                      <a:pt x="164" y="109"/>
                    </a:lnTo>
                    <a:lnTo>
                      <a:pt x="163" y="109"/>
                    </a:lnTo>
                    <a:lnTo>
                      <a:pt x="138" y="90"/>
                    </a:lnTo>
                    <a:lnTo>
                      <a:pt x="137" y="89"/>
                    </a:lnTo>
                    <a:close/>
                    <a:moveTo>
                      <a:pt x="77" y="82"/>
                    </a:moveTo>
                    <a:lnTo>
                      <a:pt x="75" y="82"/>
                    </a:lnTo>
                    <a:lnTo>
                      <a:pt x="73" y="83"/>
                    </a:lnTo>
                    <a:lnTo>
                      <a:pt x="55" y="108"/>
                    </a:lnTo>
                    <a:lnTo>
                      <a:pt x="54" y="109"/>
                    </a:lnTo>
                    <a:lnTo>
                      <a:pt x="55" y="110"/>
                    </a:lnTo>
                    <a:lnTo>
                      <a:pt x="55" y="112"/>
                    </a:lnTo>
                    <a:lnTo>
                      <a:pt x="80" y="131"/>
                    </a:lnTo>
                    <a:lnTo>
                      <a:pt x="81" y="131"/>
                    </a:lnTo>
                    <a:lnTo>
                      <a:pt x="83" y="131"/>
                    </a:lnTo>
                    <a:lnTo>
                      <a:pt x="85" y="131"/>
                    </a:lnTo>
                    <a:lnTo>
                      <a:pt x="103" y="112"/>
                    </a:lnTo>
                    <a:lnTo>
                      <a:pt x="104" y="110"/>
                    </a:lnTo>
                    <a:lnTo>
                      <a:pt x="104" y="109"/>
                    </a:lnTo>
                    <a:lnTo>
                      <a:pt x="103" y="108"/>
                    </a:lnTo>
                    <a:lnTo>
                      <a:pt x="78" y="83"/>
                    </a:lnTo>
                    <a:lnTo>
                      <a:pt x="77" y="82"/>
                    </a:lnTo>
                    <a:close/>
                    <a:moveTo>
                      <a:pt x="187" y="68"/>
                    </a:moveTo>
                    <a:lnTo>
                      <a:pt x="186" y="68"/>
                    </a:lnTo>
                    <a:lnTo>
                      <a:pt x="186" y="69"/>
                    </a:lnTo>
                    <a:lnTo>
                      <a:pt x="183" y="87"/>
                    </a:lnTo>
                    <a:lnTo>
                      <a:pt x="175" y="105"/>
                    </a:lnTo>
                    <a:lnTo>
                      <a:pt x="175" y="106"/>
                    </a:lnTo>
                    <a:lnTo>
                      <a:pt x="175" y="108"/>
                    </a:lnTo>
                    <a:lnTo>
                      <a:pt x="177" y="109"/>
                    </a:lnTo>
                    <a:lnTo>
                      <a:pt x="186" y="113"/>
                    </a:lnTo>
                    <a:lnTo>
                      <a:pt x="195" y="117"/>
                    </a:lnTo>
                    <a:lnTo>
                      <a:pt x="196" y="117"/>
                    </a:lnTo>
                    <a:lnTo>
                      <a:pt x="197" y="115"/>
                    </a:lnTo>
                    <a:lnTo>
                      <a:pt x="197" y="114"/>
                    </a:lnTo>
                    <a:lnTo>
                      <a:pt x="196" y="90"/>
                    </a:lnTo>
                    <a:lnTo>
                      <a:pt x="187" y="68"/>
                    </a:lnTo>
                    <a:lnTo>
                      <a:pt x="187" y="68"/>
                    </a:lnTo>
                    <a:close/>
                    <a:moveTo>
                      <a:pt x="108" y="55"/>
                    </a:moveTo>
                    <a:lnTo>
                      <a:pt x="106" y="55"/>
                    </a:lnTo>
                    <a:lnTo>
                      <a:pt x="82" y="74"/>
                    </a:lnTo>
                    <a:lnTo>
                      <a:pt x="82" y="76"/>
                    </a:lnTo>
                    <a:lnTo>
                      <a:pt x="82" y="77"/>
                    </a:lnTo>
                    <a:lnTo>
                      <a:pt x="82" y="77"/>
                    </a:lnTo>
                    <a:lnTo>
                      <a:pt x="82" y="78"/>
                    </a:lnTo>
                    <a:lnTo>
                      <a:pt x="108" y="103"/>
                    </a:lnTo>
                    <a:lnTo>
                      <a:pt x="109" y="104"/>
                    </a:lnTo>
                    <a:lnTo>
                      <a:pt x="110" y="104"/>
                    </a:lnTo>
                    <a:lnTo>
                      <a:pt x="112" y="103"/>
                    </a:lnTo>
                    <a:lnTo>
                      <a:pt x="129" y="85"/>
                    </a:lnTo>
                    <a:lnTo>
                      <a:pt x="131" y="83"/>
                    </a:lnTo>
                    <a:lnTo>
                      <a:pt x="131" y="82"/>
                    </a:lnTo>
                    <a:lnTo>
                      <a:pt x="129" y="81"/>
                    </a:lnTo>
                    <a:lnTo>
                      <a:pt x="110" y="57"/>
                    </a:lnTo>
                    <a:lnTo>
                      <a:pt x="109" y="55"/>
                    </a:lnTo>
                    <a:lnTo>
                      <a:pt x="108" y="55"/>
                    </a:lnTo>
                    <a:close/>
                    <a:moveTo>
                      <a:pt x="174" y="51"/>
                    </a:moveTo>
                    <a:lnTo>
                      <a:pt x="173" y="51"/>
                    </a:lnTo>
                    <a:lnTo>
                      <a:pt x="172" y="53"/>
                    </a:lnTo>
                    <a:lnTo>
                      <a:pt x="143" y="81"/>
                    </a:lnTo>
                    <a:lnTo>
                      <a:pt x="142" y="83"/>
                    </a:lnTo>
                    <a:lnTo>
                      <a:pt x="145" y="86"/>
                    </a:lnTo>
                    <a:lnTo>
                      <a:pt x="150" y="91"/>
                    </a:lnTo>
                    <a:lnTo>
                      <a:pt x="156" y="96"/>
                    </a:lnTo>
                    <a:lnTo>
                      <a:pt x="161" y="100"/>
                    </a:lnTo>
                    <a:lnTo>
                      <a:pt x="165" y="103"/>
                    </a:lnTo>
                    <a:lnTo>
                      <a:pt x="166" y="103"/>
                    </a:lnTo>
                    <a:lnTo>
                      <a:pt x="169" y="103"/>
                    </a:lnTo>
                    <a:lnTo>
                      <a:pt x="170" y="101"/>
                    </a:lnTo>
                    <a:lnTo>
                      <a:pt x="174" y="90"/>
                    </a:lnTo>
                    <a:lnTo>
                      <a:pt x="178" y="77"/>
                    </a:lnTo>
                    <a:lnTo>
                      <a:pt x="179" y="64"/>
                    </a:lnTo>
                    <a:lnTo>
                      <a:pt x="177" y="53"/>
                    </a:lnTo>
                    <a:lnTo>
                      <a:pt x="175" y="53"/>
                    </a:lnTo>
                    <a:lnTo>
                      <a:pt x="174" y="51"/>
                    </a:lnTo>
                    <a:close/>
                    <a:moveTo>
                      <a:pt x="45" y="51"/>
                    </a:moveTo>
                    <a:lnTo>
                      <a:pt x="44" y="51"/>
                    </a:lnTo>
                    <a:lnTo>
                      <a:pt x="43" y="51"/>
                    </a:lnTo>
                    <a:lnTo>
                      <a:pt x="30" y="72"/>
                    </a:lnTo>
                    <a:lnTo>
                      <a:pt x="22" y="94"/>
                    </a:lnTo>
                    <a:lnTo>
                      <a:pt x="22" y="95"/>
                    </a:lnTo>
                    <a:lnTo>
                      <a:pt x="25" y="96"/>
                    </a:lnTo>
                    <a:lnTo>
                      <a:pt x="45" y="105"/>
                    </a:lnTo>
                    <a:lnTo>
                      <a:pt x="48" y="105"/>
                    </a:lnTo>
                    <a:lnTo>
                      <a:pt x="49" y="104"/>
                    </a:lnTo>
                    <a:lnTo>
                      <a:pt x="69" y="78"/>
                    </a:lnTo>
                    <a:lnTo>
                      <a:pt x="69" y="77"/>
                    </a:lnTo>
                    <a:lnTo>
                      <a:pt x="69" y="76"/>
                    </a:lnTo>
                    <a:lnTo>
                      <a:pt x="69" y="74"/>
                    </a:lnTo>
                    <a:lnTo>
                      <a:pt x="46" y="51"/>
                    </a:lnTo>
                    <a:lnTo>
                      <a:pt x="45" y="51"/>
                    </a:lnTo>
                    <a:close/>
                    <a:moveTo>
                      <a:pt x="184" y="41"/>
                    </a:moveTo>
                    <a:lnTo>
                      <a:pt x="183" y="41"/>
                    </a:lnTo>
                    <a:lnTo>
                      <a:pt x="182" y="43"/>
                    </a:lnTo>
                    <a:lnTo>
                      <a:pt x="181" y="43"/>
                    </a:lnTo>
                    <a:lnTo>
                      <a:pt x="181" y="45"/>
                    </a:lnTo>
                    <a:lnTo>
                      <a:pt x="181" y="48"/>
                    </a:lnTo>
                    <a:lnTo>
                      <a:pt x="195" y="67"/>
                    </a:lnTo>
                    <a:lnTo>
                      <a:pt x="202" y="89"/>
                    </a:lnTo>
                    <a:lnTo>
                      <a:pt x="205" y="112"/>
                    </a:lnTo>
                    <a:lnTo>
                      <a:pt x="201" y="135"/>
                    </a:lnTo>
                    <a:lnTo>
                      <a:pt x="192" y="158"/>
                    </a:lnTo>
                    <a:lnTo>
                      <a:pt x="177" y="177"/>
                    </a:lnTo>
                    <a:lnTo>
                      <a:pt x="158" y="192"/>
                    </a:lnTo>
                    <a:lnTo>
                      <a:pt x="136" y="201"/>
                    </a:lnTo>
                    <a:lnTo>
                      <a:pt x="112" y="205"/>
                    </a:lnTo>
                    <a:lnTo>
                      <a:pt x="89" y="203"/>
                    </a:lnTo>
                    <a:lnTo>
                      <a:pt x="67" y="195"/>
                    </a:lnTo>
                    <a:lnTo>
                      <a:pt x="46" y="182"/>
                    </a:lnTo>
                    <a:lnTo>
                      <a:pt x="44" y="181"/>
                    </a:lnTo>
                    <a:lnTo>
                      <a:pt x="43" y="182"/>
                    </a:lnTo>
                    <a:lnTo>
                      <a:pt x="41" y="183"/>
                    </a:lnTo>
                    <a:lnTo>
                      <a:pt x="41" y="183"/>
                    </a:lnTo>
                    <a:lnTo>
                      <a:pt x="40" y="184"/>
                    </a:lnTo>
                    <a:lnTo>
                      <a:pt x="41" y="186"/>
                    </a:lnTo>
                    <a:lnTo>
                      <a:pt x="41" y="187"/>
                    </a:lnTo>
                    <a:lnTo>
                      <a:pt x="63" y="201"/>
                    </a:lnTo>
                    <a:lnTo>
                      <a:pt x="87" y="210"/>
                    </a:lnTo>
                    <a:lnTo>
                      <a:pt x="113" y="212"/>
                    </a:lnTo>
                    <a:lnTo>
                      <a:pt x="137" y="209"/>
                    </a:lnTo>
                    <a:lnTo>
                      <a:pt x="160" y="198"/>
                    </a:lnTo>
                    <a:lnTo>
                      <a:pt x="182" y="182"/>
                    </a:lnTo>
                    <a:lnTo>
                      <a:pt x="198" y="161"/>
                    </a:lnTo>
                    <a:lnTo>
                      <a:pt x="207" y="138"/>
                    </a:lnTo>
                    <a:lnTo>
                      <a:pt x="211" y="113"/>
                    </a:lnTo>
                    <a:lnTo>
                      <a:pt x="209" y="89"/>
                    </a:lnTo>
                    <a:lnTo>
                      <a:pt x="201" y="64"/>
                    </a:lnTo>
                    <a:lnTo>
                      <a:pt x="186" y="43"/>
                    </a:lnTo>
                    <a:lnTo>
                      <a:pt x="186" y="41"/>
                    </a:lnTo>
                    <a:lnTo>
                      <a:pt x="184" y="41"/>
                    </a:lnTo>
                    <a:close/>
                    <a:moveTo>
                      <a:pt x="155" y="40"/>
                    </a:moveTo>
                    <a:lnTo>
                      <a:pt x="142" y="41"/>
                    </a:lnTo>
                    <a:lnTo>
                      <a:pt x="129" y="45"/>
                    </a:lnTo>
                    <a:lnTo>
                      <a:pt x="118" y="49"/>
                    </a:lnTo>
                    <a:lnTo>
                      <a:pt x="117" y="50"/>
                    </a:lnTo>
                    <a:lnTo>
                      <a:pt x="117" y="53"/>
                    </a:lnTo>
                    <a:lnTo>
                      <a:pt x="117" y="54"/>
                    </a:lnTo>
                    <a:lnTo>
                      <a:pt x="135" y="76"/>
                    </a:lnTo>
                    <a:lnTo>
                      <a:pt x="136" y="77"/>
                    </a:lnTo>
                    <a:lnTo>
                      <a:pt x="137" y="77"/>
                    </a:lnTo>
                    <a:lnTo>
                      <a:pt x="138" y="76"/>
                    </a:lnTo>
                    <a:lnTo>
                      <a:pt x="166" y="48"/>
                    </a:lnTo>
                    <a:lnTo>
                      <a:pt x="168" y="46"/>
                    </a:lnTo>
                    <a:lnTo>
                      <a:pt x="168" y="45"/>
                    </a:lnTo>
                    <a:lnTo>
                      <a:pt x="166" y="44"/>
                    </a:lnTo>
                    <a:lnTo>
                      <a:pt x="166" y="43"/>
                    </a:lnTo>
                    <a:lnTo>
                      <a:pt x="155" y="40"/>
                    </a:lnTo>
                    <a:close/>
                    <a:moveTo>
                      <a:pt x="92" y="23"/>
                    </a:moveTo>
                    <a:lnTo>
                      <a:pt x="71" y="30"/>
                    </a:lnTo>
                    <a:lnTo>
                      <a:pt x="52" y="43"/>
                    </a:lnTo>
                    <a:lnTo>
                      <a:pt x="50" y="44"/>
                    </a:lnTo>
                    <a:lnTo>
                      <a:pt x="50" y="46"/>
                    </a:lnTo>
                    <a:lnTo>
                      <a:pt x="52" y="48"/>
                    </a:lnTo>
                    <a:lnTo>
                      <a:pt x="73" y="69"/>
                    </a:lnTo>
                    <a:lnTo>
                      <a:pt x="75" y="71"/>
                    </a:lnTo>
                    <a:lnTo>
                      <a:pt x="77" y="71"/>
                    </a:lnTo>
                    <a:lnTo>
                      <a:pt x="78" y="69"/>
                    </a:lnTo>
                    <a:lnTo>
                      <a:pt x="104" y="50"/>
                    </a:lnTo>
                    <a:lnTo>
                      <a:pt x="105" y="48"/>
                    </a:lnTo>
                    <a:lnTo>
                      <a:pt x="105" y="46"/>
                    </a:lnTo>
                    <a:lnTo>
                      <a:pt x="96" y="25"/>
                    </a:lnTo>
                    <a:lnTo>
                      <a:pt x="95" y="23"/>
                    </a:lnTo>
                    <a:lnTo>
                      <a:pt x="92" y="23"/>
                    </a:lnTo>
                    <a:close/>
                    <a:moveTo>
                      <a:pt x="105" y="22"/>
                    </a:moveTo>
                    <a:lnTo>
                      <a:pt x="104" y="22"/>
                    </a:lnTo>
                    <a:lnTo>
                      <a:pt x="103" y="23"/>
                    </a:lnTo>
                    <a:lnTo>
                      <a:pt x="103" y="25"/>
                    </a:lnTo>
                    <a:lnTo>
                      <a:pt x="106" y="34"/>
                    </a:lnTo>
                    <a:lnTo>
                      <a:pt x="110" y="43"/>
                    </a:lnTo>
                    <a:lnTo>
                      <a:pt x="112" y="44"/>
                    </a:lnTo>
                    <a:lnTo>
                      <a:pt x="113" y="44"/>
                    </a:lnTo>
                    <a:lnTo>
                      <a:pt x="114" y="44"/>
                    </a:lnTo>
                    <a:lnTo>
                      <a:pt x="132" y="36"/>
                    </a:lnTo>
                    <a:lnTo>
                      <a:pt x="150" y="34"/>
                    </a:lnTo>
                    <a:lnTo>
                      <a:pt x="151" y="34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29" y="23"/>
                    </a:lnTo>
                    <a:lnTo>
                      <a:pt x="105" y="22"/>
                    </a:lnTo>
                    <a:close/>
                    <a:moveTo>
                      <a:pt x="198" y="0"/>
                    </a:moveTo>
                    <a:lnTo>
                      <a:pt x="207" y="0"/>
                    </a:lnTo>
                    <a:lnTo>
                      <a:pt x="214" y="6"/>
                    </a:lnTo>
                    <a:lnTo>
                      <a:pt x="219" y="12"/>
                    </a:lnTo>
                    <a:lnTo>
                      <a:pt x="219" y="21"/>
                    </a:lnTo>
                    <a:lnTo>
                      <a:pt x="214" y="27"/>
                    </a:lnTo>
                    <a:lnTo>
                      <a:pt x="210" y="31"/>
                    </a:lnTo>
                    <a:lnTo>
                      <a:pt x="206" y="32"/>
                    </a:lnTo>
                    <a:lnTo>
                      <a:pt x="201" y="32"/>
                    </a:lnTo>
                    <a:lnTo>
                      <a:pt x="196" y="31"/>
                    </a:lnTo>
                    <a:lnTo>
                      <a:pt x="195" y="30"/>
                    </a:lnTo>
                    <a:lnTo>
                      <a:pt x="193" y="31"/>
                    </a:lnTo>
                    <a:lnTo>
                      <a:pt x="191" y="34"/>
                    </a:lnTo>
                    <a:lnTo>
                      <a:pt x="189" y="35"/>
                    </a:lnTo>
                    <a:lnTo>
                      <a:pt x="191" y="37"/>
                    </a:lnTo>
                    <a:lnTo>
                      <a:pt x="205" y="57"/>
                    </a:lnTo>
                    <a:lnTo>
                      <a:pt x="214" y="78"/>
                    </a:lnTo>
                    <a:lnTo>
                      <a:pt x="219" y="101"/>
                    </a:lnTo>
                    <a:lnTo>
                      <a:pt x="218" y="124"/>
                    </a:lnTo>
                    <a:lnTo>
                      <a:pt x="212" y="147"/>
                    </a:lnTo>
                    <a:lnTo>
                      <a:pt x="202" y="168"/>
                    </a:lnTo>
                    <a:lnTo>
                      <a:pt x="187" y="187"/>
                    </a:lnTo>
                    <a:lnTo>
                      <a:pt x="165" y="203"/>
                    </a:lnTo>
                    <a:lnTo>
                      <a:pt x="142" y="214"/>
                    </a:lnTo>
                    <a:lnTo>
                      <a:pt x="118" y="219"/>
                    </a:lnTo>
                    <a:lnTo>
                      <a:pt x="115" y="220"/>
                    </a:lnTo>
                    <a:lnTo>
                      <a:pt x="115" y="221"/>
                    </a:lnTo>
                    <a:lnTo>
                      <a:pt x="115" y="225"/>
                    </a:lnTo>
                    <a:lnTo>
                      <a:pt x="115" y="228"/>
                    </a:lnTo>
                    <a:lnTo>
                      <a:pt x="117" y="228"/>
                    </a:lnTo>
                    <a:lnTo>
                      <a:pt x="123" y="234"/>
                    </a:lnTo>
                    <a:lnTo>
                      <a:pt x="126" y="243"/>
                    </a:lnTo>
                    <a:lnTo>
                      <a:pt x="123" y="251"/>
                    </a:lnTo>
                    <a:lnTo>
                      <a:pt x="117" y="257"/>
                    </a:lnTo>
                    <a:lnTo>
                      <a:pt x="115" y="257"/>
                    </a:lnTo>
                    <a:lnTo>
                      <a:pt x="115" y="260"/>
                    </a:lnTo>
                    <a:lnTo>
                      <a:pt x="115" y="264"/>
                    </a:lnTo>
                    <a:lnTo>
                      <a:pt x="115" y="265"/>
                    </a:lnTo>
                    <a:lnTo>
                      <a:pt x="118" y="266"/>
                    </a:lnTo>
                    <a:lnTo>
                      <a:pt x="141" y="269"/>
                    </a:lnTo>
                    <a:lnTo>
                      <a:pt x="164" y="275"/>
                    </a:lnTo>
                    <a:lnTo>
                      <a:pt x="184" y="285"/>
                    </a:lnTo>
                    <a:lnTo>
                      <a:pt x="186" y="287"/>
                    </a:lnTo>
                    <a:lnTo>
                      <a:pt x="186" y="288"/>
                    </a:lnTo>
                    <a:lnTo>
                      <a:pt x="184" y="290"/>
                    </a:lnTo>
                    <a:lnTo>
                      <a:pt x="183" y="290"/>
                    </a:lnTo>
                    <a:lnTo>
                      <a:pt x="35" y="290"/>
                    </a:lnTo>
                    <a:lnTo>
                      <a:pt x="34" y="290"/>
                    </a:lnTo>
                    <a:lnTo>
                      <a:pt x="32" y="288"/>
                    </a:lnTo>
                    <a:lnTo>
                      <a:pt x="32" y="287"/>
                    </a:lnTo>
                    <a:lnTo>
                      <a:pt x="34" y="285"/>
                    </a:lnTo>
                    <a:lnTo>
                      <a:pt x="55" y="275"/>
                    </a:lnTo>
                    <a:lnTo>
                      <a:pt x="77" y="269"/>
                    </a:lnTo>
                    <a:lnTo>
                      <a:pt x="100" y="266"/>
                    </a:lnTo>
                    <a:lnTo>
                      <a:pt x="103" y="265"/>
                    </a:lnTo>
                    <a:lnTo>
                      <a:pt x="104" y="264"/>
                    </a:lnTo>
                    <a:lnTo>
                      <a:pt x="104" y="260"/>
                    </a:lnTo>
                    <a:lnTo>
                      <a:pt x="103" y="257"/>
                    </a:lnTo>
                    <a:lnTo>
                      <a:pt x="101" y="257"/>
                    </a:lnTo>
                    <a:lnTo>
                      <a:pt x="95" y="251"/>
                    </a:lnTo>
                    <a:lnTo>
                      <a:pt x="94" y="243"/>
                    </a:lnTo>
                    <a:lnTo>
                      <a:pt x="95" y="234"/>
                    </a:lnTo>
                    <a:lnTo>
                      <a:pt x="101" y="228"/>
                    </a:lnTo>
                    <a:lnTo>
                      <a:pt x="103" y="228"/>
                    </a:lnTo>
                    <a:lnTo>
                      <a:pt x="104" y="225"/>
                    </a:lnTo>
                    <a:lnTo>
                      <a:pt x="104" y="221"/>
                    </a:lnTo>
                    <a:lnTo>
                      <a:pt x="103" y="220"/>
                    </a:lnTo>
                    <a:lnTo>
                      <a:pt x="101" y="219"/>
                    </a:lnTo>
                    <a:lnTo>
                      <a:pt x="78" y="215"/>
                    </a:lnTo>
                    <a:lnTo>
                      <a:pt x="57" y="206"/>
                    </a:lnTo>
                    <a:lnTo>
                      <a:pt x="36" y="192"/>
                    </a:lnTo>
                    <a:lnTo>
                      <a:pt x="35" y="191"/>
                    </a:lnTo>
                    <a:lnTo>
                      <a:pt x="32" y="192"/>
                    </a:lnTo>
                    <a:lnTo>
                      <a:pt x="30" y="193"/>
                    </a:lnTo>
                    <a:lnTo>
                      <a:pt x="30" y="196"/>
                    </a:lnTo>
                    <a:lnTo>
                      <a:pt x="30" y="197"/>
                    </a:lnTo>
                    <a:lnTo>
                      <a:pt x="31" y="202"/>
                    </a:lnTo>
                    <a:lnTo>
                      <a:pt x="31" y="206"/>
                    </a:lnTo>
                    <a:lnTo>
                      <a:pt x="30" y="211"/>
                    </a:lnTo>
                    <a:lnTo>
                      <a:pt x="27" y="215"/>
                    </a:lnTo>
                    <a:lnTo>
                      <a:pt x="20" y="219"/>
                    </a:lnTo>
                    <a:lnTo>
                      <a:pt x="12" y="219"/>
                    </a:lnTo>
                    <a:lnTo>
                      <a:pt x="4" y="215"/>
                    </a:lnTo>
                    <a:lnTo>
                      <a:pt x="0" y="207"/>
                    </a:lnTo>
                    <a:lnTo>
                      <a:pt x="0" y="200"/>
                    </a:lnTo>
                    <a:lnTo>
                      <a:pt x="4" y="192"/>
                    </a:lnTo>
                    <a:lnTo>
                      <a:pt x="8" y="189"/>
                    </a:lnTo>
                    <a:lnTo>
                      <a:pt x="13" y="188"/>
                    </a:lnTo>
                    <a:lnTo>
                      <a:pt x="17" y="188"/>
                    </a:lnTo>
                    <a:lnTo>
                      <a:pt x="22" y="189"/>
                    </a:lnTo>
                    <a:lnTo>
                      <a:pt x="23" y="189"/>
                    </a:lnTo>
                    <a:lnTo>
                      <a:pt x="26" y="189"/>
                    </a:lnTo>
                    <a:lnTo>
                      <a:pt x="37" y="177"/>
                    </a:lnTo>
                    <a:lnTo>
                      <a:pt x="39" y="175"/>
                    </a:lnTo>
                    <a:lnTo>
                      <a:pt x="37" y="173"/>
                    </a:lnTo>
                    <a:lnTo>
                      <a:pt x="25" y="152"/>
                    </a:lnTo>
                    <a:lnTo>
                      <a:pt x="16" y="131"/>
                    </a:lnTo>
                    <a:lnTo>
                      <a:pt x="14" y="108"/>
                    </a:lnTo>
                    <a:lnTo>
                      <a:pt x="18" y="83"/>
                    </a:lnTo>
                    <a:lnTo>
                      <a:pt x="27" y="62"/>
                    </a:lnTo>
                    <a:lnTo>
                      <a:pt x="43" y="43"/>
                    </a:lnTo>
                    <a:lnTo>
                      <a:pt x="62" y="27"/>
                    </a:lnTo>
                    <a:lnTo>
                      <a:pt x="85" y="18"/>
                    </a:lnTo>
                    <a:lnTo>
                      <a:pt x="108" y="14"/>
                    </a:lnTo>
                    <a:lnTo>
                      <a:pt x="131" y="17"/>
                    </a:lnTo>
                    <a:lnTo>
                      <a:pt x="152" y="25"/>
                    </a:lnTo>
                    <a:lnTo>
                      <a:pt x="172" y="39"/>
                    </a:lnTo>
                    <a:lnTo>
                      <a:pt x="174" y="39"/>
                    </a:lnTo>
                    <a:lnTo>
                      <a:pt x="177" y="39"/>
                    </a:lnTo>
                    <a:lnTo>
                      <a:pt x="188" y="26"/>
                    </a:lnTo>
                    <a:lnTo>
                      <a:pt x="189" y="25"/>
                    </a:lnTo>
                    <a:lnTo>
                      <a:pt x="188" y="23"/>
                    </a:lnTo>
                    <a:lnTo>
                      <a:pt x="187" y="18"/>
                    </a:lnTo>
                    <a:lnTo>
                      <a:pt x="187" y="13"/>
                    </a:lnTo>
                    <a:lnTo>
                      <a:pt x="188" y="9"/>
                    </a:lnTo>
                    <a:lnTo>
                      <a:pt x="192" y="6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42746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453177" y="3314838"/>
            <a:ext cx="7158447" cy="1362075"/>
          </a:xfrm>
        </p:spPr>
        <p:txBody>
          <a:bodyPr/>
          <a:lstStyle/>
          <a:p>
            <a:r>
              <a:rPr lang="zh-TW" altLang="en-US" dirty="0"/>
              <a:t>我們的學校</a:t>
            </a:r>
            <a:endParaRPr lang="zh-CN" altLang="en-US" dirty="0"/>
          </a:p>
        </p:txBody>
      </p:sp>
      <p:sp>
        <p:nvSpPr>
          <p:cNvPr id="5" name="文本框 3"/>
          <p:cNvSpPr txBox="1"/>
          <p:nvPr/>
        </p:nvSpPr>
        <p:spPr>
          <a:xfrm>
            <a:off x="3626090" y="2252025"/>
            <a:ext cx="216475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5400" b="1" kern="0" dirty="0">
                <a:solidFill>
                  <a:srgbClr val="FFFF99"/>
                </a:solidFill>
                <a:latin typeface="Century Gothic"/>
              </a:rPr>
              <a:t>ONE</a:t>
            </a:r>
            <a:endParaRPr kumimoji="1" lang="zh-CN" altLang="en-US" sz="5400" b="1" i="0" u="none" strike="noStrike" kern="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Century Gothic"/>
            </a:endParaRPr>
          </a:p>
        </p:txBody>
      </p:sp>
      <p:pic>
        <p:nvPicPr>
          <p:cNvPr id="2051" name="Picture 3" descr="D:\107資料組\課程諮詢教師\手冊ppt\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626" b="69261"/>
          <a:stretch/>
        </p:blipFill>
        <p:spPr bwMode="auto">
          <a:xfrm>
            <a:off x="6033120" y="836712"/>
            <a:ext cx="257850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4054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找未來</a:t>
            </a:r>
          </a:p>
        </p:txBody>
      </p:sp>
      <p:sp>
        <p:nvSpPr>
          <p:cNvPr id="27" name="Rounded Rectangle 8"/>
          <p:cNvSpPr/>
          <p:nvPr/>
        </p:nvSpPr>
        <p:spPr>
          <a:xfrm>
            <a:off x="1390067" y="1951965"/>
            <a:ext cx="6938576" cy="3162892"/>
          </a:xfrm>
          <a:prstGeom prst="roundRect">
            <a:avLst>
              <a:gd name="adj" fmla="val 882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TextBox 10"/>
          <p:cNvSpPr txBox="1"/>
          <p:nvPr/>
        </p:nvSpPr>
        <p:spPr>
          <a:xfrm>
            <a:off x="3969632" y="1907479"/>
            <a:ext cx="2393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友善連結</a:t>
            </a:r>
            <a:endParaRPr lang="en-US" sz="32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-31463" y="2492254"/>
            <a:ext cx="3385290" cy="3880956"/>
            <a:chOff x="-31463" y="2492254"/>
            <a:chExt cx="3385290" cy="3880956"/>
          </a:xfrm>
        </p:grpSpPr>
        <p:sp>
          <p:nvSpPr>
            <p:cNvPr id="28" name="Rounded Rectangle 2"/>
            <p:cNvSpPr/>
            <p:nvPr/>
          </p:nvSpPr>
          <p:spPr>
            <a:xfrm>
              <a:off x="403452" y="2953632"/>
              <a:ext cx="2122305" cy="3419578"/>
            </a:xfrm>
            <a:prstGeom prst="roundRect">
              <a:avLst>
                <a:gd name="adj" fmla="val 9635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33" name="Oval 26"/>
            <p:cNvSpPr/>
            <p:nvPr/>
          </p:nvSpPr>
          <p:spPr>
            <a:xfrm>
              <a:off x="1050255" y="2492254"/>
              <a:ext cx="849472" cy="893009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auto">
            <a:xfrm>
              <a:off x="1204705" y="2641089"/>
              <a:ext cx="540572" cy="669756"/>
            </a:xfrm>
            <a:custGeom>
              <a:avLst/>
              <a:gdLst/>
              <a:ahLst/>
              <a:cxnLst>
                <a:cxn ang="0">
                  <a:pos x="84" y="334"/>
                </a:cxn>
                <a:cxn ang="0">
                  <a:pos x="124" y="406"/>
                </a:cxn>
                <a:cxn ang="0">
                  <a:pos x="166" y="428"/>
                </a:cxn>
                <a:cxn ang="0">
                  <a:pos x="144" y="494"/>
                </a:cxn>
                <a:cxn ang="0">
                  <a:pos x="120" y="550"/>
                </a:cxn>
                <a:cxn ang="0">
                  <a:pos x="104" y="648"/>
                </a:cxn>
                <a:cxn ang="0">
                  <a:pos x="58" y="682"/>
                </a:cxn>
                <a:cxn ang="0">
                  <a:pos x="60" y="688"/>
                </a:cxn>
                <a:cxn ang="0">
                  <a:pos x="116" y="682"/>
                </a:cxn>
                <a:cxn ang="0">
                  <a:pos x="130" y="664"/>
                </a:cxn>
                <a:cxn ang="0">
                  <a:pos x="128" y="644"/>
                </a:cxn>
                <a:cxn ang="0">
                  <a:pos x="148" y="602"/>
                </a:cxn>
                <a:cxn ang="0">
                  <a:pos x="174" y="544"/>
                </a:cxn>
                <a:cxn ang="0">
                  <a:pos x="214" y="494"/>
                </a:cxn>
                <a:cxn ang="0">
                  <a:pos x="264" y="556"/>
                </a:cxn>
                <a:cxn ang="0">
                  <a:pos x="286" y="628"/>
                </a:cxn>
                <a:cxn ang="0">
                  <a:pos x="292" y="652"/>
                </a:cxn>
                <a:cxn ang="0">
                  <a:pos x="294" y="676"/>
                </a:cxn>
                <a:cxn ang="0">
                  <a:pos x="324" y="688"/>
                </a:cxn>
                <a:cxn ang="0">
                  <a:pos x="358" y="684"/>
                </a:cxn>
                <a:cxn ang="0">
                  <a:pos x="340" y="662"/>
                </a:cxn>
                <a:cxn ang="0">
                  <a:pos x="318" y="610"/>
                </a:cxn>
                <a:cxn ang="0">
                  <a:pos x="290" y="506"/>
                </a:cxn>
                <a:cxn ang="0">
                  <a:pos x="256" y="462"/>
                </a:cxn>
                <a:cxn ang="0">
                  <a:pos x="284" y="414"/>
                </a:cxn>
                <a:cxn ang="0">
                  <a:pos x="334" y="354"/>
                </a:cxn>
                <a:cxn ang="0">
                  <a:pos x="354" y="286"/>
                </a:cxn>
                <a:cxn ang="0">
                  <a:pos x="390" y="264"/>
                </a:cxn>
                <a:cxn ang="0">
                  <a:pos x="424" y="212"/>
                </a:cxn>
                <a:cxn ang="0">
                  <a:pos x="408" y="122"/>
                </a:cxn>
                <a:cxn ang="0">
                  <a:pos x="330" y="26"/>
                </a:cxn>
                <a:cxn ang="0">
                  <a:pos x="304" y="2"/>
                </a:cxn>
                <a:cxn ang="0">
                  <a:pos x="276" y="12"/>
                </a:cxn>
                <a:cxn ang="0">
                  <a:pos x="262" y="40"/>
                </a:cxn>
                <a:cxn ang="0">
                  <a:pos x="284" y="70"/>
                </a:cxn>
                <a:cxn ang="0">
                  <a:pos x="316" y="68"/>
                </a:cxn>
                <a:cxn ang="0">
                  <a:pos x="332" y="106"/>
                </a:cxn>
                <a:cxn ang="0">
                  <a:pos x="350" y="152"/>
                </a:cxn>
                <a:cxn ang="0">
                  <a:pos x="340" y="158"/>
                </a:cxn>
                <a:cxn ang="0">
                  <a:pos x="318" y="186"/>
                </a:cxn>
                <a:cxn ang="0">
                  <a:pos x="270" y="190"/>
                </a:cxn>
                <a:cxn ang="0">
                  <a:pos x="272" y="142"/>
                </a:cxn>
                <a:cxn ang="0">
                  <a:pos x="242" y="114"/>
                </a:cxn>
                <a:cxn ang="0">
                  <a:pos x="198" y="110"/>
                </a:cxn>
                <a:cxn ang="0">
                  <a:pos x="160" y="142"/>
                </a:cxn>
                <a:cxn ang="0">
                  <a:pos x="152" y="182"/>
                </a:cxn>
                <a:cxn ang="0">
                  <a:pos x="108" y="206"/>
                </a:cxn>
                <a:cxn ang="0">
                  <a:pos x="108" y="178"/>
                </a:cxn>
                <a:cxn ang="0">
                  <a:pos x="72" y="150"/>
                </a:cxn>
                <a:cxn ang="0">
                  <a:pos x="94" y="130"/>
                </a:cxn>
                <a:cxn ang="0">
                  <a:pos x="108" y="64"/>
                </a:cxn>
                <a:cxn ang="0">
                  <a:pos x="146" y="68"/>
                </a:cxn>
                <a:cxn ang="0">
                  <a:pos x="160" y="46"/>
                </a:cxn>
                <a:cxn ang="0">
                  <a:pos x="156" y="16"/>
                </a:cxn>
                <a:cxn ang="0">
                  <a:pos x="124" y="2"/>
                </a:cxn>
                <a:cxn ang="0">
                  <a:pos x="100" y="20"/>
                </a:cxn>
                <a:cxn ang="0">
                  <a:pos x="60" y="64"/>
                </a:cxn>
                <a:cxn ang="0">
                  <a:pos x="10" y="142"/>
                </a:cxn>
                <a:cxn ang="0">
                  <a:pos x="2" y="198"/>
                </a:cxn>
                <a:cxn ang="0">
                  <a:pos x="14" y="236"/>
                </a:cxn>
                <a:cxn ang="0">
                  <a:pos x="60" y="286"/>
                </a:cxn>
              </a:cxnLst>
              <a:rect l="0" t="0" r="r" b="b"/>
              <a:pathLst>
                <a:path w="426" h="690">
                  <a:moveTo>
                    <a:pt x="70" y="292"/>
                  </a:moveTo>
                  <a:lnTo>
                    <a:pt x="70" y="292"/>
                  </a:lnTo>
                  <a:lnTo>
                    <a:pt x="76" y="312"/>
                  </a:lnTo>
                  <a:lnTo>
                    <a:pt x="84" y="334"/>
                  </a:lnTo>
                  <a:lnTo>
                    <a:pt x="94" y="360"/>
                  </a:lnTo>
                  <a:lnTo>
                    <a:pt x="108" y="384"/>
                  </a:lnTo>
                  <a:lnTo>
                    <a:pt x="116" y="396"/>
                  </a:lnTo>
                  <a:lnTo>
                    <a:pt x="124" y="406"/>
                  </a:lnTo>
                  <a:lnTo>
                    <a:pt x="134" y="414"/>
                  </a:lnTo>
                  <a:lnTo>
                    <a:pt x="144" y="422"/>
                  </a:lnTo>
                  <a:lnTo>
                    <a:pt x="154" y="426"/>
                  </a:lnTo>
                  <a:lnTo>
                    <a:pt x="166" y="428"/>
                  </a:lnTo>
                  <a:lnTo>
                    <a:pt x="166" y="462"/>
                  </a:lnTo>
                  <a:lnTo>
                    <a:pt x="166" y="462"/>
                  </a:lnTo>
                  <a:lnTo>
                    <a:pt x="160" y="470"/>
                  </a:lnTo>
                  <a:lnTo>
                    <a:pt x="144" y="494"/>
                  </a:lnTo>
                  <a:lnTo>
                    <a:pt x="136" y="508"/>
                  </a:lnTo>
                  <a:lnTo>
                    <a:pt x="128" y="522"/>
                  </a:lnTo>
                  <a:lnTo>
                    <a:pt x="122" y="536"/>
                  </a:lnTo>
                  <a:lnTo>
                    <a:pt x="120" y="550"/>
                  </a:lnTo>
                  <a:lnTo>
                    <a:pt x="120" y="550"/>
                  </a:lnTo>
                  <a:lnTo>
                    <a:pt x="112" y="592"/>
                  </a:lnTo>
                  <a:lnTo>
                    <a:pt x="106" y="624"/>
                  </a:lnTo>
                  <a:lnTo>
                    <a:pt x="104" y="648"/>
                  </a:lnTo>
                  <a:lnTo>
                    <a:pt x="104" y="648"/>
                  </a:lnTo>
                  <a:lnTo>
                    <a:pt x="80" y="664"/>
                  </a:lnTo>
                  <a:lnTo>
                    <a:pt x="64" y="676"/>
                  </a:lnTo>
                  <a:lnTo>
                    <a:pt x="58" y="682"/>
                  </a:lnTo>
                  <a:lnTo>
                    <a:pt x="56" y="686"/>
                  </a:lnTo>
                  <a:lnTo>
                    <a:pt x="56" y="686"/>
                  </a:lnTo>
                  <a:lnTo>
                    <a:pt x="58" y="688"/>
                  </a:lnTo>
                  <a:lnTo>
                    <a:pt x="60" y="688"/>
                  </a:lnTo>
                  <a:lnTo>
                    <a:pt x="72" y="690"/>
                  </a:lnTo>
                  <a:lnTo>
                    <a:pt x="86" y="690"/>
                  </a:lnTo>
                  <a:lnTo>
                    <a:pt x="102" y="688"/>
                  </a:lnTo>
                  <a:lnTo>
                    <a:pt x="116" y="682"/>
                  </a:lnTo>
                  <a:lnTo>
                    <a:pt x="122" y="680"/>
                  </a:lnTo>
                  <a:lnTo>
                    <a:pt x="126" y="676"/>
                  </a:lnTo>
                  <a:lnTo>
                    <a:pt x="130" y="670"/>
                  </a:lnTo>
                  <a:lnTo>
                    <a:pt x="130" y="664"/>
                  </a:lnTo>
                  <a:lnTo>
                    <a:pt x="128" y="658"/>
                  </a:lnTo>
                  <a:lnTo>
                    <a:pt x="122" y="650"/>
                  </a:lnTo>
                  <a:lnTo>
                    <a:pt x="122" y="650"/>
                  </a:lnTo>
                  <a:lnTo>
                    <a:pt x="128" y="644"/>
                  </a:lnTo>
                  <a:lnTo>
                    <a:pt x="132" y="636"/>
                  </a:lnTo>
                  <a:lnTo>
                    <a:pt x="138" y="628"/>
                  </a:lnTo>
                  <a:lnTo>
                    <a:pt x="144" y="616"/>
                  </a:lnTo>
                  <a:lnTo>
                    <a:pt x="148" y="602"/>
                  </a:lnTo>
                  <a:lnTo>
                    <a:pt x="148" y="586"/>
                  </a:lnTo>
                  <a:lnTo>
                    <a:pt x="146" y="570"/>
                  </a:lnTo>
                  <a:lnTo>
                    <a:pt x="146" y="570"/>
                  </a:lnTo>
                  <a:lnTo>
                    <a:pt x="174" y="544"/>
                  </a:lnTo>
                  <a:lnTo>
                    <a:pt x="196" y="520"/>
                  </a:lnTo>
                  <a:lnTo>
                    <a:pt x="206" y="508"/>
                  </a:lnTo>
                  <a:lnTo>
                    <a:pt x="214" y="494"/>
                  </a:lnTo>
                  <a:lnTo>
                    <a:pt x="214" y="494"/>
                  </a:lnTo>
                  <a:lnTo>
                    <a:pt x="220" y="504"/>
                  </a:lnTo>
                  <a:lnTo>
                    <a:pt x="234" y="524"/>
                  </a:lnTo>
                  <a:lnTo>
                    <a:pt x="254" y="548"/>
                  </a:lnTo>
                  <a:lnTo>
                    <a:pt x="264" y="556"/>
                  </a:lnTo>
                  <a:lnTo>
                    <a:pt x="272" y="562"/>
                  </a:lnTo>
                  <a:lnTo>
                    <a:pt x="272" y="562"/>
                  </a:lnTo>
                  <a:lnTo>
                    <a:pt x="278" y="600"/>
                  </a:lnTo>
                  <a:lnTo>
                    <a:pt x="286" y="628"/>
                  </a:lnTo>
                  <a:lnTo>
                    <a:pt x="290" y="638"/>
                  </a:lnTo>
                  <a:lnTo>
                    <a:pt x="296" y="644"/>
                  </a:lnTo>
                  <a:lnTo>
                    <a:pt x="296" y="644"/>
                  </a:lnTo>
                  <a:lnTo>
                    <a:pt x="292" y="652"/>
                  </a:lnTo>
                  <a:lnTo>
                    <a:pt x="290" y="658"/>
                  </a:lnTo>
                  <a:lnTo>
                    <a:pt x="290" y="668"/>
                  </a:lnTo>
                  <a:lnTo>
                    <a:pt x="292" y="672"/>
                  </a:lnTo>
                  <a:lnTo>
                    <a:pt x="294" y="676"/>
                  </a:lnTo>
                  <a:lnTo>
                    <a:pt x="300" y="680"/>
                  </a:lnTo>
                  <a:lnTo>
                    <a:pt x="306" y="682"/>
                  </a:lnTo>
                  <a:lnTo>
                    <a:pt x="314" y="686"/>
                  </a:lnTo>
                  <a:lnTo>
                    <a:pt x="324" y="688"/>
                  </a:lnTo>
                  <a:lnTo>
                    <a:pt x="352" y="688"/>
                  </a:lnTo>
                  <a:lnTo>
                    <a:pt x="352" y="688"/>
                  </a:lnTo>
                  <a:lnTo>
                    <a:pt x="356" y="686"/>
                  </a:lnTo>
                  <a:lnTo>
                    <a:pt x="358" y="684"/>
                  </a:lnTo>
                  <a:lnTo>
                    <a:pt x="360" y="682"/>
                  </a:lnTo>
                  <a:lnTo>
                    <a:pt x="358" y="676"/>
                  </a:lnTo>
                  <a:lnTo>
                    <a:pt x="352" y="670"/>
                  </a:lnTo>
                  <a:lnTo>
                    <a:pt x="340" y="662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0" y="632"/>
                  </a:lnTo>
                  <a:lnTo>
                    <a:pt x="318" y="610"/>
                  </a:lnTo>
                  <a:lnTo>
                    <a:pt x="314" y="582"/>
                  </a:lnTo>
                  <a:lnTo>
                    <a:pt x="306" y="552"/>
                  </a:lnTo>
                  <a:lnTo>
                    <a:pt x="296" y="522"/>
                  </a:lnTo>
                  <a:lnTo>
                    <a:pt x="290" y="506"/>
                  </a:lnTo>
                  <a:lnTo>
                    <a:pt x="282" y="492"/>
                  </a:lnTo>
                  <a:lnTo>
                    <a:pt x="274" y="478"/>
                  </a:lnTo>
                  <a:lnTo>
                    <a:pt x="264" y="466"/>
                  </a:lnTo>
                  <a:lnTo>
                    <a:pt x="256" y="462"/>
                  </a:lnTo>
                  <a:lnTo>
                    <a:pt x="254" y="430"/>
                  </a:lnTo>
                  <a:lnTo>
                    <a:pt x="254" y="430"/>
                  </a:lnTo>
                  <a:lnTo>
                    <a:pt x="268" y="422"/>
                  </a:lnTo>
                  <a:lnTo>
                    <a:pt x="284" y="414"/>
                  </a:lnTo>
                  <a:lnTo>
                    <a:pt x="300" y="400"/>
                  </a:lnTo>
                  <a:lnTo>
                    <a:pt x="318" y="380"/>
                  </a:lnTo>
                  <a:lnTo>
                    <a:pt x="326" y="368"/>
                  </a:lnTo>
                  <a:lnTo>
                    <a:pt x="334" y="354"/>
                  </a:lnTo>
                  <a:lnTo>
                    <a:pt x="342" y="340"/>
                  </a:lnTo>
                  <a:lnTo>
                    <a:pt x="346" y="324"/>
                  </a:lnTo>
                  <a:lnTo>
                    <a:pt x="352" y="306"/>
                  </a:lnTo>
                  <a:lnTo>
                    <a:pt x="354" y="286"/>
                  </a:lnTo>
                  <a:lnTo>
                    <a:pt x="354" y="286"/>
                  </a:lnTo>
                  <a:lnTo>
                    <a:pt x="362" y="282"/>
                  </a:lnTo>
                  <a:lnTo>
                    <a:pt x="378" y="272"/>
                  </a:lnTo>
                  <a:lnTo>
                    <a:pt x="390" y="264"/>
                  </a:lnTo>
                  <a:lnTo>
                    <a:pt x="400" y="254"/>
                  </a:lnTo>
                  <a:lnTo>
                    <a:pt x="410" y="242"/>
                  </a:lnTo>
                  <a:lnTo>
                    <a:pt x="418" y="228"/>
                  </a:lnTo>
                  <a:lnTo>
                    <a:pt x="424" y="212"/>
                  </a:lnTo>
                  <a:lnTo>
                    <a:pt x="426" y="192"/>
                  </a:lnTo>
                  <a:lnTo>
                    <a:pt x="426" y="172"/>
                  </a:lnTo>
                  <a:lnTo>
                    <a:pt x="418" y="148"/>
                  </a:lnTo>
                  <a:lnTo>
                    <a:pt x="408" y="122"/>
                  </a:lnTo>
                  <a:lnTo>
                    <a:pt x="390" y="92"/>
                  </a:lnTo>
                  <a:lnTo>
                    <a:pt x="364" y="60"/>
                  </a:lnTo>
                  <a:lnTo>
                    <a:pt x="330" y="26"/>
                  </a:lnTo>
                  <a:lnTo>
                    <a:pt x="330" y="26"/>
                  </a:lnTo>
                  <a:lnTo>
                    <a:pt x="326" y="18"/>
                  </a:lnTo>
                  <a:lnTo>
                    <a:pt x="320" y="12"/>
                  </a:lnTo>
                  <a:lnTo>
                    <a:pt x="314" y="6"/>
                  </a:lnTo>
                  <a:lnTo>
                    <a:pt x="304" y="2"/>
                  </a:lnTo>
                  <a:lnTo>
                    <a:pt x="298" y="2"/>
                  </a:lnTo>
                  <a:lnTo>
                    <a:pt x="292" y="4"/>
                  </a:lnTo>
                  <a:lnTo>
                    <a:pt x="284" y="8"/>
                  </a:lnTo>
                  <a:lnTo>
                    <a:pt x="276" y="12"/>
                  </a:lnTo>
                  <a:lnTo>
                    <a:pt x="268" y="20"/>
                  </a:lnTo>
                  <a:lnTo>
                    <a:pt x="260" y="30"/>
                  </a:lnTo>
                  <a:lnTo>
                    <a:pt x="260" y="30"/>
                  </a:lnTo>
                  <a:lnTo>
                    <a:pt x="262" y="40"/>
                  </a:lnTo>
                  <a:lnTo>
                    <a:pt x="266" y="50"/>
                  </a:lnTo>
                  <a:lnTo>
                    <a:pt x="272" y="60"/>
                  </a:lnTo>
                  <a:lnTo>
                    <a:pt x="280" y="68"/>
                  </a:lnTo>
                  <a:lnTo>
                    <a:pt x="284" y="70"/>
                  </a:lnTo>
                  <a:lnTo>
                    <a:pt x="292" y="72"/>
                  </a:lnTo>
                  <a:lnTo>
                    <a:pt x="298" y="72"/>
                  </a:lnTo>
                  <a:lnTo>
                    <a:pt x="306" y="70"/>
                  </a:lnTo>
                  <a:lnTo>
                    <a:pt x="316" y="68"/>
                  </a:lnTo>
                  <a:lnTo>
                    <a:pt x="326" y="62"/>
                  </a:lnTo>
                  <a:lnTo>
                    <a:pt x="326" y="62"/>
                  </a:lnTo>
                  <a:lnTo>
                    <a:pt x="328" y="76"/>
                  </a:lnTo>
                  <a:lnTo>
                    <a:pt x="332" y="106"/>
                  </a:lnTo>
                  <a:lnTo>
                    <a:pt x="336" y="122"/>
                  </a:lnTo>
                  <a:lnTo>
                    <a:pt x="342" y="138"/>
                  </a:lnTo>
                  <a:lnTo>
                    <a:pt x="348" y="148"/>
                  </a:lnTo>
                  <a:lnTo>
                    <a:pt x="350" y="152"/>
                  </a:lnTo>
                  <a:lnTo>
                    <a:pt x="354" y="154"/>
                  </a:lnTo>
                  <a:lnTo>
                    <a:pt x="354" y="154"/>
                  </a:lnTo>
                  <a:lnTo>
                    <a:pt x="346" y="156"/>
                  </a:lnTo>
                  <a:lnTo>
                    <a:pt x="340" y="158"/>
                  </a:lnTo>
                  <a:lnTo>
                    <a:pt x="332" y="160"/>
                  </a:lnTo>
                  <a:lnTo>
                    <a:pt x="324" y="166"/>
                  </a:lnTo>
                  <a:lnTo>
                    <a:pt x="320" y="176"/>
                  </a:lnTo>
                  <a:lnTo>
                    <a:pt x="318" y="186"/>
                  </a:lnTo>
                  <a:lnTo>
                    <a:pt x="320" y="202"/>
                  </a:lnTo>
                  <a:lnTo>
                    <a:pt x="264" y="202"/>
                  </a:lnTo>
                  <a:lnTo>
                    <a:pt x="264" y="202"/>
                  </a:lnTo>
                  <a:lnTo>
                    <a:pt x="270" y="190"/>
                  </a:lnTo>
                  <a:lnTo>
                    <a:pt x="274" y="176"/>
                  </a:lnTo>
                  <a:lnTo>
                    <a:pt x="274" y="160"/>
                  </a:lnTo>
                  <a:lnTo>
                    <a:pt x="274" y="152"/>
                  </a:lnTo>
                  <a:lnTo>
                    <a:pt x="272" y="142"/>
                  </a:lnTo>
                  <a:lnTo>
                    <a:pt x="268" y="134"/>
                  </a:lnTo>
                  <a:lnTo>
                    <a:pt x="262" y="126"/>
                  </a:lnTo>
                  <a:lnTo>
                    <a:pt x="254" y="120"/>
                  </a:lnTo>
                  <a:lnTo>
                    <a:pt x="242" y="114"/>
                  </a:lnTo>
                  <a:lnTo>
                    <a:pt x="228" y="108"/>
                  </a:lnTo>
                  <a:lnTo>
                    <a:pt x="212" y="104"/>
                  </a:lnTo>
                  <a:lnTo>
                    <a:pt x="212" y="104"/>
                  </a:lnTo>
                  <a:lnTo>
                    <a:pt x="198" y="110"/>
                  </a:lnTo>
                  <a:lnTo>
                    <a:pt x="186" y="118"/>
                  </a:lnTo>
                  <a:lnTo>
                    <a:pt x="172" y="128"/>
                  </a:lnTo>
                  <a:lnTo>
                    <a:pt x="166" y="134"/>
                  </a:lnTo>
                  <a:lnTo>
                    <a:pt x="160" y="142"/>
                  </a:lnTo>
                  <a:lnTo>
                    <a:pt x="156" y="152"/>
                  </a:lnTo>
                  <a:lnTo>
                    <a:pt x="152" y="160"/>
                  </a:lnTo>
                  <a:lnTo>
                    <a:pt x="152" y="170"/>
                  </a:lnTo>
                  <a:lnTo>
                    <a:pt x="152" y="182"/>
                  </a:lnTo>
                  <a:lnTo>
                    <a:pt x="156" y="194"/>
                  </a:lnTo>
                  <a:lnTo>
                    <a:pt x="162" y="208"/>
                  </a:lnTo>
                  <a:lnTo>
                    <a:pt x="108" y="206"/>
                  </a:lnTo>
                  <a:lnTo>
                    <a:pt x="108" y="206"/>
                  </a:lnTo>
                  <a:lnTo>
                    <a:pt x="110" y="200"/>
                  </a:lnTo>
                  <a:lnTo>
                    <a:pt x="110" y="194"/>
                  </a:lnTo>
                  <a:lnTo>
                    <a:pt x="110" y="186"/>
                  </a:lnTo>
                  <a:lnTo>
                    <a:pt x="108" y="178"/>
                  </a:lnTo>
                  <a:lnTo>
                    <a:pt x="100" y="168"/>
                  </a:lnTo>
                  <a:lnTo>
                    <a:pt x="90" y="160"/>
                  </a:lnTo>
                  <a:lnTo>
                    <a:pt x="72" y="150"/>
                  </a:lnTo>
                  <a:lnTo>
                    <a:pt x="72" y="150"/>
                  </a:lnTo>
                  <a:lnTo>
                    <a:pt x="76" y="148"/>
                  </a:lnTo>
                  <a:lnTo>
                    <a:pt x="82" y="146"/>
                  </a:lnTo>
                  <a:lnTo>
                    <a:pt x="88" y="140"/>
                  </a:lnTo>
                  <a:lnTo>
                    <a:pt x="94" y="130"/>
                  </a:lnTo>
                  <a:lnTo>
                    <a:pt x="100" y="114"/>
                  </a:lnTo>
                  <a:lnTo>
                    <a:pt x="104" y="92"/>
                  </a:lnTo>
                  <a:lnTo>
                    <a:pt x="108" y="64"/>
                  </a:lnTo>
                  <a:lnTo>
                    <a:pt x="108" y="64"/>
                  </a:lnTo>
                  <a:lnTo>
                    <a:pt x="116" y="68"/>
                  </a:lnTo>
                  <a:lnTo>
                    <a:pt x="126" y="70"/>
                  </a:lnTo>
                  <a:lnTo>
                    <a:pt x="136" y="70"/>
                  </a:lnTo>
                  <a:lnTo>
                    <a:pt x="146" y="68"/>
                  </a:lnTo>
                  <a:lnTo>
                    <a:pt x="150" y="66"/>
                  </a:lnTo>
                  <a:lnTo>
                    <a:pt x="154" y="60"/>
                  </a:lnTo>
                  <a:lnTo>
                    <a:pt x="158" y="54"/>
                  </a:lnTo>
                  <a:lnTo>
                    <a:pt x="160" y="46"/>
                  </a:lnTo>
                  <a:lnTo>
                    <a:pt x="162" y="36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56" y="16"/>
                  </a:lnTo>
                  <a:lnTo>
                    <a:pt x="150" y="10"/>
                  </a:lnTo>
                  <a:lnTo>
                    <a:pt x="140" y="4"/>
                  </a:lnTo>
                  <a:lnTo>
                    <a:pt x="130" y="0"/>
                  </a:lnTo>
                  <a:lnTo>
                    <a:pt x="124" y="2"/>
                  </a:lnTo>
                  <a:lnTo>
                    <a:pt x="118" y="2"/>
                  </a:lnTo>
                  <a:lnTo>
                    <a:pt x="112" y="6"/>
                  </a:lnTo>
                  <a:lnTo>
                    <a:pt x="106" y="12"/>
                  </a:lnTo>
                  <a:lnTo>
                    <a:pt x="100" y="20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78" y="46"/>
                  </a:lnTo>
                  <a:lnTo>
                    <a:pt x="60" y="64"/>
                  </a:lnTo>
                  <a:lnTo>
                    <a:pt x="42" y="88"/>
                  </a:lnTo>
                  <a:lnTo>
                    <a:pt x="24" y="114"/>
                  </a:lnTo>
                  <a:lnTo>
                    <a:pt x="16" y="128"/>
                  </a:lnTo>
                  <a:lnTo>
                    <a:pt x="10" y="142"/>
                  </a:lnTo>
                  <a:lnTo>
                    <a:pt x="4" y="156"/>
                  </a:lnTo>
                  <a:lnTo>
                    <a:pt x="2" y="170"/>
                  </a:lnTo>
                  <a:lnTo>
                    <a:pt x="0" y="184"/>
                  </a:lnTo>
                  <a:lnTo>
                    <a:pt x="2" y="198"/>
                  </a:lnTo>
                  <a:lnTo>
                    <a:pt x="2" y="198"/>
                  </a:lnTo>
                  <a:lnTo>
                    <a:pt x="4" y="210"/>
                  </a:lnTo>
                  <a:lnTo>
                    <a:pt x="8" y="220"/>
                  </a:lnTo>
                  <a:lnTo>
                    <a:pt x="14" y="236"/>
                  </a:lnTo>
                  <a:lnTo>
                    <a:pt x="22" y="250"/>
                  </a:lnTo>
                  <a:lnTo>
                    <a:pt x="34" y="266"/>
                  </a:lnTo>
                  <a:lnTo>
                    <a:pt x="50" y="280"/>
                  </a:lnTo>
                  <a:lnTo>
                    <a:pt x="60" y="286"/>
                  </a:lnTo>
                  <a:lnTo>
                    <a:pt x="70" y="292"/>
                  </a:lnTo>
                  <a:lnTo>
                    <a:pt x="70" y="292"/>
                  </a:lnTo>
                  <a:close/>
                </a:path>
              </a:pathLst>
            </a:custGeom>
            <a:solidFill>
              <a:schemeClr val="bg1"/>
            </a:solidFill>
            <a:ln w="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52" name="圖片 51">
              <a:hlinkClick r:id="rId2"/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743" t="22004" r="22302" b="36638"/>
            <a:stretch/>
          </p:blipFill>
          <p:spPr>
            <a:xfrm>
              <a:off x="-31463" y="3575178"/>
              <a:ext cx="3385290" cy="21764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" name="群組 4"/>
          <p:cNvGrpSpPr/>
          <p:nvPr/>
        </p:nvGrpSpPr>
        <p:grpSpPr>
          <a:xfrm>
            <a:off x="3363102" y="2476420"/>
            <a:ext cx="3246082" cy="3876766"/>
            <a:chOff x="3363102" y="2476420"/>
            <a:chExt cx="3246082" cy="3876766"/>
          </a:xfrm>
        </p:grpSpPr>
        <p:grpSp>
          <p:nvGrpSpPr>
            <p:cNvPr id="54" name="群組 53"/>
            <p:cNvGrpSpPr/>
            <p:nvPr/>
          </p:nvGrpSpPr>
          <p:grpSpPr>
            <a:xfrm>
              <a:off x="3919866" y="2476420"/>
              <a:ext cx="2122305" cy="3876766"/>
              <a:chOff x="3516509" y="2476420"/>
              <a:chExt cx="2122305" cy="3876766"/>
            </a:xfrm>
          </p:grpSpPr>
          <p:sp>
            <p:nvSpPr>
              <p:cNvPr id="30" name="Rounded Rectangle 4"/>
              <p:cNvSpPr/>
              <p:nvPr/>
            </p:nvSpPr>
            <p:spPr>
              <a:xfrm>
                <a:off x="3516509" y="2933608"/>
                <a:ext cx="2122305" cy="3419578"/>
              </a:xfrm>
              <a:prstGeom prst="roundRect">
                <a:avLst>
                  <a:gd name="adj" fmla="val 9635"/>
                </a:avLst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 typeface="Arial" pitchFamily="34" charset="0"/>
                  <a:buChar char="•"/>
                </a:pP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Oval 31"/>
              <p:cNvSpPr/>
              <p:nvPr/>
            </p:nvSpPr>
            <p:spPr>
              <a:xfrm>
                <a:off x="4215271" y="2476420"/>
                <a:ext cx="772247" cy="81182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41"/>
              <p:cNvGrpSpPr/>
              <p:nvPr/>
            </p:nvGrpSpPr>
            <p:grpSpPr>
              <a:xfrm>
                <a:off x="4450478" y="2517010"/>
                <a:ext cx="254365" cy="730645"/>
                <a:chOff x="-2597150" y="1458913"/>
                <a:chExt cx="450850" cy="1231900"/>
              </a:xfrm>
              <a:solidFill>
                <a:schemeClr val="bg1"/>
              </a:solidFill>
            </p:grpSpPr>
            <p:sp>
              <p:nvSpPr>
                <p:cNvPr id="45" name="Freeform 10"/>
                <p:cNvSpPr>
                  <a:spLocks/>
                </p:cNvSpPr>
                <p:nvPr/>
              </p:nvSpPr>
              <p:spPr bwMode="auto">
                <a:xfrm>
                  <a:off x="-2597150" y="1706563"/>
                  <a:ext cx="450850" cy="984250"/>
                </a:xfrm>
                <a:custGeom>
                  <a:avLst/>
                  <a:gdLst/>
                  <a:ahLst/>
                  <a:cxnLst>
                    <a:cxn ang="0">
                      <a:pos x="156" y="112"/>
                    </a:cxn>
                    <a:cxn ang="0">
                      <a:pos x="166" y="82"/>
                    </a:cxn>
                    <a:cxn ang="0">
                      <a:pos x="158" y="60"/>
                    </a:cxn>
                    <a:cxn ang="0">
                      <a:pos x="130" y="38"/>
                    </a:cxn>
                    <a:cxn ang="0">
                      <a:pos x="100" y="36"/>
                    </a:cxn>
                    <a:cxn ang="0">
                      <a:pos x="70" y="50"/>
                    </a:cxn>
                    <a:cxn ang="0">
                      <a:pos x="58" y="74"/>
                    </a:cxn>
                    <a:cxn ang="0">
                      <a:pos x="68" y="112"/>
                    </a:cxn>
                    <a:cxn ang="0">
                      <a:pos x="94" y="146"/>
                    </a:cxn>
                    <a:cxn ang="0">
                      <a:pos x="54" y="194"/>
                    </a:cxn>
                    <a:cxn ang="0">
                      <a:pos x="40" y="216"/>
                    </a:cxn>
                    <a:cxn ang="0">
                      <a:pos x="14" y="272"/>
                    </a:cxn>
                    <a:cxn ang="0">
                      <a:pos x="4" y="314"/>
                    </a:cxn>
                    <a:cxn ang="0">
                      <a:pos x="8" y="332"/>
                    </a:cxn>
                    <a:cxn ang="0">
                      <a:pos x="0" y="354"/>
                    </a:cxn>
                    <a:cxn ang="0">
                      <a:pos x="14" y="372"/>
                    </a:cxn>
                    <a:cxn ang="0">
                      <a:pos x="26" y="370"/>
                    </a:cxn>
                    <a:cxn ang="0">
                      <a:pos x="38" y="356"/>
                    </a:cxn>
                    <a:cxn ang="0">
                      <a:pos x="52" y="264"/>
                    </a:cxn>
                    <a:cxn ang="0">
                      <a:pos x="70" y="246"/>
                    </a:cxn>
                    <a:cxn ang="0">
                      <a:pos x="86" y="216"/>
                    </a:cxn>
                    <a:cxn ang="0">
                      <a:pos x="94" y="210"/>
                    </a:cxn>
                    <a:cxn ang="0">
                      <a:pos x="126" y="250"/>
                    </a:cxn>
                    <a:cxn ang="0">
                      <a:pos x="92" y="496"/>
                    </a:cxn>
                    <a:cxn ang="0">
                      <a:pos x="78" y="570"/>
                    </a:cxn>
                    <a:cxn ang="0">
                      <a:pos x="48" y="604"/>
                    </a:cxn>
                    <a:cxn ang="0">
                      <a:pos x="50" y="620"/>
                    </a:cxn>
                    <a:cxn ang="0">
                      <a:pos x="76" y="606"/>
                    </a:cxn>
                    <a:cxn ang="0">
                      <a:pos x="102" y="576"/>
                    </a:cxn>
                    <a:cxn ang="0">
                      <a:pos x="108" y="554"/>
                    </a:cxn>
                    <a:cxn ang="0">
                      <a:pos x="128" y="504"/>
                    </a:cxn>
                    <a:cxn ang="0">
                      <a:pos x="144" y="446"/>
                    </a:cxn>
                    <a:cxn ang="0">
                      <a:pos x="158" y="418"/>
                    </a:cxn>
                    <a:cxn ang="0">
                      <a:pos x="178" y="342"/>
                    </a:cxn>
                    <a:cxn ang="0">
                      <a:pos x="208" y="470"/>
                    </a:cxn>
                    <a:cxn ang="0">
                      <a:pos x="218" y="510"/>
                    </a:cxn>
                    <a:cxn ang="0">
                      <a:pos x="216" y="576"/>
                    </a:cxn>
                    <a:cxn ang="0">
                      <a:pos x="240" y="586"/>
                    </a:cxn>
                    <a:cxn ang="0">
                      <a:pos x="274" y="588"/>
                    </a:cxn>
                    <a:cxn ang="0">
                      <a:pos x="282" y="580"/>
                    </a:cxn>
                    <a:cxn ang="0">
                      <a:pos x="266" y="554"/>
                    </a:cxn>
                    <a:cxn ang="0">
                      <a:pos x="240" y="438"/>
                    </a:cxn>
                    <a:cxn ang="0">
                      <a:pos x="236" y="374"/>
                    </a:cxn>
                    <a:cxn ang="0">
                      <a:pos x="226" y="308"/>
                    </a:cxn>
                    <a:cxn ang="0">
                      <a:pos x="220" y="296"/>
                    </a:cxn>
                    <a:cxn ang="0">
                      <a:pos x="206" y="188"/>
                    </a:cxn>
                    <a:cxn ang="0">
                      <a:pos x="218" y="190"/>
                    </a:cxn>
                    <a:cxn ang="0">
                      <a:pos x="244" y="184"/>
                    </a:cxn>
                    <a:cxn ang="0">
                      <a:pos x="262" y="162"/>
                    </a:cxn>
                    <a:cxn ang="0">
                      <a:pos x="274" y="120"/>
                    </a:cxn>
                    <a:cxn ang="0">
                      <a:pos x="274" y="74"/>
                    </a:cxn>
                    <a:cxn ang="0">
                      <a:pos x="282" y="50"/>
                    </a:cxn>
                    <a:cxn ang="0">
                      <a:pos x="266" y="30"/>
                    </a:cxn>
                    <a:cxn ang="0">
                      <a:pos x="268" y="14"/>
                    </a:cxn>
                    <a:cxn ang="0">
                      <a:pos x="262" y="2"/>
                    </a:cxn>
                    <a:cxn ang="0">
                      <a:pos x="250" y="36"/>
                    </a:cxn>
                    <a:cxn ang="0">
                      <a:pos x="238" y="54"/>
                    </a:cxn>
                    <a:cxn ang="0">
                      <a:pos x="250" y="74"/>
                    </a:cxn>
                    <a:cxn ang="0">
                      <a:pos x="250" y="98"/>
                    </a:cxn>
                    <a:cxn ang="0">
                      <a:pos x="240" y="138"/>
                    </a:cxn>
                    <a:cxn ang="0">
                      <a:pos x="224" y="146"/>
                    </a:cxn>
                  </a:cxnLst>
                  <a:rect l="0" t="0" r="r" b="b"/>
                  <a:pathLst>
                    <a:path w="284" h="620">
                      <a:moveTo>
                        <a:pt x="150" y="122"/>
                      </a:moveTo>
                      <a:lnTo>
                        <a:pt x="150" y="122"/>
                      </a:lnTo>
                      <a:lnTo>
                        <a:pt x="156" y="112"/>
                      </a:lnTo>
                      <a:lnTo>
                        <a:pt x="162" y="102"/>
                      </a:lnTo>
                      <a:lnTo>
                        <a:pt x="166" y="88"/>
                      </a:lnTo>
                      <a:lnTo>
                        <a:pt x="166" y="82"/>
                      </a:lnTo>
                      <a:lnTo>
                        <a:pt x="164" y="74"/>
                      </a:lnTo>
                      <a:lnTo>
                        <a:pt x="162" y="68"/>
                      </a:lnTo>
                      <a:lnTo>
                        <a:pt x="158" y="60"/>
                      </a:lnTo>
                      <a:lnTo>
                        <a:pt x="152" y="52"/>
                      </a:lnTo>
                      <a:lnTo>
                        <a:pt x="142" y="46"/>
                      </a:lnTo>
                      <a:lnTo>
                        <a:pt x="130" y="38"/>
                      </a:lnTo>
                      <a:lnTo>
                        <a:pt x="116" y="32"/>
                      </a:lnTo>
                      <a:lnTo>
                        <a:pt x="116" y="32"/>
                      </a:lnTo>
                      <a:lnTo>
                        <a:pt x="100" y="36"/>
                      </a:lnTo>
                      <a:lnTo>
                        <a:pt x="84" y="40"/>
                      </a:lnTo>
                      <a:lnTo>
                        <a:pt x="76" y="44"/>
                      </a:lnTo>
                      <a:lnTo>
                        <a:pt x="70" y="50"/>
                      </a:lnTo>
                      <a:lnTo>
                        <a:pt x="64" y="56"/>
                      </a:lnTo>
                      <a:lnTo>
                        <a:pt x="60" y="64"/>
                      </a:lnTo>
                      <a:lnTo>
                        <a:pt x="58" y="74"/>
                      </a:lnTo>
                      <a:lnTo>
                        <a:pt x="58" y="84"/>
                      </a:lnTo>
                      <a:lnTo>
                        <a:pt x="62" y="96"/>
                      </a:lnTo>
                      <a:lnTo>
                        <a:pt x="68" y="112"/>
                      </a:lnTo>
                      <a:lnTo>
                        <a:pt x="78" y="128"/>
                      </a:lnTo>
                      <a:lnTo>
                        <a:pt x="94" y="146"/>
                      </a:lnTo>
                      <a:lnTo>
                        <a:pt x="94" y="146"/>
                      </a:lnTo>
                      <a:lnTo>
                        <a:pt x="74" y="168"/>
                      </a:lnTo>
                      <a:lnTo>
                        <a:pt x="58" y="186"/>
                      </a:lnTo>
                      <a:lnTo>
                        <a:pt x="54" y="194"/>
                      </a:lnTo>
                      <a:lnTo>
                        <a:pt x="50" y="202"/>
                      </a:lnTo>
                      <a:lnTo>
                        <a:pt x="50" y="202"/>
                      </a:lnTo>
                      <a:lnTo>
                        <a:pt x="40" y="216"/>
                      </a:lnTo>
                      <a:lnTo>
                        <a:pt x="32" y="232"/>
                      </a:lnTo>
                      <a:lnTo>
                        <a:pt x="22" y="250"/>
                      </a:lnTo>
                      <a:lnTo>
                        <a:pt x="14" y="272"/>
                      </a:lnTo>
                      <a:lnTo>
                        <a:pt x="6" y="294"/>
                      </a:lnTo>
                      <a:lnTo>
                        <a:pt x="6" y="304"/>
                      </a:lnTo>
                      <a:lnTo>
                        <a:pt x="4" y="314"/>
                      </a:lnTo>
                      <a:lnTo>
                        <a:pt x="6" y="324"/>
                      </a:lnTo>
                      <a:lnTo>
                        <a:pt x="8" y="332"/>
                      </a:lnTo>
                      <a:lnTo>
                        <a:pt x="8" y="332"/>
                      </a:lnTo>
                      <a:lnTo>
                        <a:pt x="6" y="336"/>
                      </a:lnTo>
                      <a:lnTo>
                        <a:pt x="0" y="348"/>
                      </a:lnTo>
                      <a:lnTo>
                        <a:pt x="0" y="354"/>
                      </a:lnTo>
                      <a:lnTo>
                        <a:pt x="2" y="362"/>
                      </a:lnTo>
                      <a:lnTo>
                        <a:pt x="6" y="368"/>
                      </a:lnTo>
                      <a:lnTo>
                        <a:pt x="14" y="372"/>
                      </a:lnTo>
                      <a:lnTo>
                        <a:pt x="14" y="372"/>
                      </a:lnTo>
                      <a:lnTo>
                        <a:pt x="20" y="372"/>
                      </a:lnTo>
                      <a:lnTo>
                        <a:pt x="26" y="370"/>
                      </a:lnTo>
                      <a:lnTo>
                        <a:pt x="32" y="368"/>
                      </a:lnTo>
                      <a:lnTo>
                        <a:pt x="36" y="364"/>
                      </a:lnTo>
                      <a:lnTo>
                        <a:pt x="38" y="356"/>
                      </a:lnTo>
                      <a:lnTo>
                        <a:pt x="36" y="348"/>
                      </a:lnTo>
                      <a:lnTo>
                        <a:pt x="28" y="336"/>
                      </a:lnTo>
                      <a:lnTo>
                        <a:pt x="52" y="264"/>
                      </a:lnTo>
                      <a:lnTo>
                        <a:pt x="52" y="264"/>
                      </a:lnTo>
                      <a:lnTo>
                        <a:pt x="58" y="258"/>
                      </a:lnTo>
                      <a:lnTo>
                        <a:pt x="70" y="246"/>
                      </a:lnTo>
                      <a:lnTo>
                        <a:pt x="76" y="236"/>
                      </a:lnTo>
                      <a:lnTo>
                        <a:pt x="82" y="226"/>
                      </a:lnTo>
                      <a:lnTo>
                        <a:pt x="86" y="216"/>
                      </a:lnTo>
                      <a:lnTo>
                        <a:pt x="88" y="204"/>
                      </a:lnTo>
                      <a:lnTo>
                        <a:pt x="88" y="204"/>
                      </a:lnTo>
                      <a:lnTo>
                        <a:pt x="94" y="210"/>
                      </a:lnTo>
                      <a:lnTo>
                        <a:pt x="110" y="226"/>
                      </a:lnTo>
                      <a:lnTo>
                        <a:pt x="118" y="238"/>
                      </a:lnTo>
                      <a:lnTo>
                        <a:pt x="126" y="250"/>
                      </a:lnTo>
                      <a:lnTo>
                        <a:pt x="134" y="264"/>
                      </a:lnTo>
                      <a:lnTo>
                        <a:pt x="140" y="280"/>
                      </a:lnTo>
                      <a:lnTo>
                        <a:pt x="92" y="496"/>
                      </a:lnTo>
                      <a:lnTo>
                        <a:pt x="86" y="564"/>
                      </a:lnTo>
                      <a:lnTo>
                        <a:pt x="86" y="564"/>
                      </a:lnTo>
                      <a:lnTo>
                        <a:pt x="78" y="570"/>
                      </a:lnTo>
                      <a:lnTo>
                        <a:pt x="62" y="586"/>
                      </a:lnTo>
                      <a:lnTo>
                        <a:pt x="54" y="596"/>
                      </a:lnTo>
                      <a:lnTo>
                        <a:pt x="48" y="604"/>
                      </a:lnTo>
                      <a:lnTo>
                        <a:pt x="46" y="612"/>
                      </a:lnTo>
                      <a:lnTo>
                        <a:pt x="48" y="616"/>
                      </a:lnTo>
                      <a:lnTo>
                        <a:pt x="50" y="620"/>
                      </a:lnTo>
                      <a:lnTo>
                        <a:pt x="50" y="620"/>
                      </a:lnTo>
                      <a:lnTo>
                        <a:pt x="58" y="616"/>
                      </a:lnTo>
                      <a:lnTo>
                        <a:pt x="76" y="606"/>
                      </a:lnTo>
                      <a:lnTo>
                        <a:pt x="86" y="598"/>
                      </a:lnTo>
                      <a:lnTo>
                        <a:pt x="94" y="588"/>
                      </a:lnTo>
                      <a:lnTo>
                        <a:pt x="102" y="576"/>
                      </a:lnTo>
                      <a:lnTo>
                        <a:pt x="106" y="564"/>
                      </a:lnTo>
                      <a:lnTo>
                        <a:pt x="106" y="564"/>
                      </a:lnTo>
                      <a:lnTo>
                        <a:pt x="108" y="554"/>
                      </a:lnTo>
                      <a:lnTo>
                        <a:pt x="116" y="530"/>
                      </a:lnTo>
                      <a:lnTo>
                        <a:pt x="122" y="516"/>
                      </a:lnTo>
                      <a:lnTo>
                        <a:pt x="128" y="504"/>
                      </a:lnTo>
                      <a:lnTo>
                        <a:pt x="134" y="494"/>
                      </a:lnTo>
                      <a:lnTo>
                        <a:pt x="140" y="490"/>
                      </a:lnTo>
                      <a:lnTo>
                        <a:pt x="144" y="446"/>
                      </a:lnTo>
                      <a:lnTo>
                        <a:pt x="144" y="446"/>
                      </a:lnTo>
                      <a:lnTo>
                        <a:pt x="148" y="438"/>
                      </a:lnTo>
                      <a:lnTo>
                        <a:pt x="158" y="418"/>
                      </a:lnTo>
                      <a:lnTo>
                        <a:pt x="168" y="384"/>
                      </a:lnTo>
                      <a:lnTo>
                        <a:pt x="174" y="364"/>
                      </a:lnTo>
                      <a:lnTo>
                        <a:pt x="178" y="342"/>
                      </a:lnTo>
                      <a:lnTo>
                        <a:pt x="178" y="342"/>
                      </a:lnTo>
                      <a:lnTo>
                        <a:pt x="194" y="416"/>
                      </a:lnTo>
                      <a:lnTo>
                        <a:pt x="208" y="470"/>
                      </a:lnTo>
                      <a:lnTo>
                        <a:pt x="216" y="502"/>
                      </a:lnTo>
                      <a:lnTo>
                        <a:pt x="216" y="502"/>
                      </a:lnTo>
                      <a:lnTo>
                        <a:pt x="218" y="510"/>
                      </a:lnTo>
                      <a:lnTo>
                        <a:pt x="218" y="520"/>
                      </a:lnTo>
                      <a:lnTo>
                        <a:pt x="218" y="544"/>
                      </a:lnTo>
                      <a:lnTo>
                        <a:pt x="216" y="576"/>
                      </a:lnTo>
                      <a:lnTo>
                        <a:pt x="216" y="576"/>
                      </a:lnTo>
                      <a:lnTo>
                        <a:pt x="222" y="580"/>
                      </a:lnTo>
                      <a:lnTo>
                        <a:pt x="240" y="586"/>
                      </a:lnTo>
                      <a:lnTo>
                        <a:pt x="252" y="588"/>
                      </a:lnTo>
                      <a:lnTo>
                        <a:pt x="262" y="590"/>
                      </a:lnTo>
                      <a:lnTo>
                        <a:pt x="274" y="588"/>
                      </a:lnTo>
                      <a:lnTo>
                        <a:pt x="284" y="584"/>
                      </a:lnTo>
                      <a:lnTo>
                        <a:pt x="284" y="584"/>
                      </a:lnTo>
                      <a:lnTo>
                        <a:pt x="282" y="580"/>
                      </a:lnTo>
                      <a:lnTo>
                        <a:pt x="278" y="568"/>
                      </a:lnTo>
                      <a:lnTo>
                        <a:pt x="272" y="562"/>
                      </a:lnTo>
                      <a:lnTo>
                        <a:pt x="266" y="554"/>
                      </a:lnTo>
                      <a:lnTo>
                        <a:pt x="256" y="548"/>
                      </a:lnTo>
                      <a:lnTo>
                        <a:pt x="244" y="542"/>
                      </a:lnTo>
                      <a:lnTo>
                        <a:pt x="240" y="438"/>
                      </a:lnTo>
                      <a:lnTo>
                        <a:pt x="240" y="438"/>
                      </a:lnTo>
                      <a:lnTo>
                        <a:pt x="240" y="418"/>
                      </a:lnTo>
                      <a:lnTo>
                        <a:pt x="236" y="374"/>
                      </a:lnTo>
                      <a:lnTo>
                        <a:pt x="234" y="350"/>
                      </a:lnTo>
                      <a:lnTo>
                        <a:pt x="230" y="326"/>
                      </a:lnTo>
                      <a:lnTo>
                        <a:pt x="226" y="308"/>
                      </a:lnTo>
                      <a:lnTo>
                        <a:pt x="224" y="300"/>
                      </a:lnTo>
                      <a:lnTo>
                        <a:pt x="220" y="296"/>
                      </a:lnTo>
                      <a:lnTo>
                        <a:pt x="220" y="296"/>
                      </a:lnTo>
                      <a:lnTo>
                        <a:pt x="216" y="248"/>
                      </a:lnTo>
                      <a:lnTo>
                        <a:pt x="210" y="212"/>
                      </a:lnTo>
                      <a:lnTo>
                        <a:pt x="206" y="188"/>
                      </a:lnTo>
                      <a:lnTo>
                        <a:pt x="206" y="188"/>
                      </a:lnTo>
                      <a:lnTo>
                        <a:pt x="210" y="188"/>
                      </a:lnTo>
                      <a:lnTo>
                        <a:pt x="218" y="190"/>
                      </a:lnTo>
                      <a:lnTo>
                        <a:pt x="230" y="188"/>
                      </a:lnTo>
                      <a:lnTo>
                        <a:pt x="236" y="186"/>
                      </a:lnTo>
                      <a:lnTo>
                        <a:pt x="244" y="184"/>
                      </a:lnTo>
                      <a:lnTo>
                        <a:pt x="250" y="178"/>
                      </a:lnTo>
                      <a:lnTo>
                        <a:pt x="256" y="172"/>
                      </a:lnTo>
                      <a:lnTo>
                        <a:pt x="262" y="162"/>
                      </a:lnTo>
                      <a:lnTo>
                        <a:pt x="268" y="150"/>
                      </a:lnTo>
                      <a:lnTo>
                        <a:pt x="272" y="136"/>
                      </a:lnTo>
                      <a:lnTo>
                        <a:pt x="274" y="120"/>
                      </a:lnTo>
                      <a:lnTo>
                        <a:pt x="274" y="98"/>
                      </a:lnTo>
                      <a:lnTo>
                        <a:pt x="274" y="74"/>
                      </a:lnTo>
                      <a:lnTo>
                        <a:pt x="274" y="74"/>
                      </a:lnTo>
                      <a:lnTo>
                        <a:pt x="278" y="68"/>
                      </a:lnTo>
                      <a:lnTo>
                        <a:pt x="282" y="56"/>
                      </a:lnTo>
                      <a:lnTo>
                        <a:pt x="282" y="50"/>
                      </a:lnTo>
                      <a:lnTo>
                        <a:pt x="280" y="42"/>
                      </a:lnTo>
                      <a:lnTo>
                        <a:pt x="276" y="36"/>
                      </a:lnTo>
                      <a:lnTo>
                        <a:pt x="266" y="30"/>
                      </a:lnTo>
                      <a:lnTo>
                        <a:pt x="266" y="30"/>
                      </a:lnTo>
                      <a:lnTo>
                        <a:pt x="266" y="26"/>
                      </a:lnTo>
                      <a:lnTo>
                        <a:pt x="268" y="14"/>
                      </a:lnTo>
                      <a:lnTo>
                        <a:pt x="266" y="10"/>
                      </a:lnTo>
                      <a:lnTo>
                        <a:pt x="264" y="4"/>
                      </a:lnTo>
                      <a:lnTo>
                        <a:pt x="262" y="2"/>
                      </a:lnTo>
                      <a:lnTo>
                        <a:pt x="256" y="0"/>
                      </a:lnTo>
                      <a:lnTo>
                        <a:pt x="250" y="36"/>
                      </a:lnTo>
                      <a:lnTo>
                        <a:pt x="250" y="36"/>
                      </a:lnTo>
                      <a:lnTo>
                        <a:pt x="246" y="40"/>
                      </a:lnTo>
                      <a:lnTo>
                        <a:pt x="240" y="48"/>
                      </a:lnTo>
                      <a:lnTo>
                        <a:pt x="238" y="54"/>
                      </a:lnTo>
                      <a:lnTo>
                        <a:pt x="240" y="60"/>
                      </a:lnTo>
                      <a:lnTo>
                        <a:pt x="242" y="66"/>
                      </a:lnTo>
                      <a:lnTo>
                        <a:pt x="250" y="74"/>
                      </a:lnTo>
                      <a:lnTo>
                        <a:pt x="250" y="74"/>
                      </a:lnTo>
                      <a:lnTo>
                        <a:pt x="250" y="86"/>
                      </a:lnTo>
                      <a:lnTo>
                        <a:pt x="250" y="98"/>
                      </a:lnTo>
                      <a:lnTo>
                        <a:pt x="248" y="112"/>
                      </a:lnTo>
                      <a:lnTo>
                        <a:pt x="244" y="126"/>
                      </a:lnTo>
                      <a:lnTo>
                        <a:pt x="240" y="138"/>
                      </a:lnTo>
                      <a:lnTo>
                        <a:pt x="236" y="142"/>
                      </a:lnTo>
                      <a:lnTo>
                        <a:pt x="230" y="146"/>
                      </a:lnTo>
                      <a:lnTo>
                        <a:pt x="224" y="146"/>
                      </a:lnTo>
                      <a:lnTo>
                        <a:pt x="218" y="146"/>
                      </a:lnTo>
                      <a:lnTo>
                        <a:pt x="150" y="122"/>
                      </a:lnTo>
                      <a:close/>
                    </a:path>
                  </a:pathLst>
                </a:custGeom>
                <a:grpFill/>
                <a:ln w="8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Freeform 11"/>
                <p:cNvSpPr>
                  <a:spLocks/>
                </p:cNvSpPr>
                <p:nvPr/>
              </p:nvSpPr>
              <p:spPr bwMode="auto">
                <a:xfrm>
                  <a:off x="-2514600" y="1665288"/>
                  <a:ext cx="53975" cy="47625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18" y="0"/>
                    </a:cxn>
                    <a:cxn ang="0">
                      <a:pos x="26" y="2"/>
                    </a:cxn>
                    <a:cxn ang="0">
                      <a:pos x="30" y="6"/>
                    </a:cxn>
                    <a:cxn ang="0">
                      <a:pos x="34" y="10"/>
                    </a:cxn>
                    <a:cxn ang="0">
                      <a:pos x="34" y="16"/>
                    </a:cxn>
                    <a:cxn ang="0">
                      <a:pos x="34" y="26"/>
                    </a:cxn>
                    <a:cxn ang="0">
                      <a:pos x="34" y="26"/>
                    </a:cxn>
                    <a:cxn ang="0">
                      <a:pos x="32" y="28"/>
                    </a:cxn>
                    <a:cxn ang="0">
                      <a:pos x="26" y="30"/>
                    </a:cxn>
                    <a:cxn ang="0">
                      <a:pos x="22" y="30"/>
                    </a:cxn>
                    <a:cxn ang="0">
                      <a:pos x="18" y="28"/>
                    </a:cxn>
                    <a:cxn ang="0">
                      <a:pos x="12" y="26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2" y="18"/>
                    </a:cxn>
                    <a:cxn ang="0">
                      <a:pos x="0" y="12"/>
                    </a:cxn>
                    <a:cxn ang="0">
                      <a:pos x="2" y="8"/>
                    </a:cxn>
                    <a:cxn ang="0">
                      <a:pos x="4" y="6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34" h="3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6" y="2"/>
                      </a:lnTo>
                      <a:lnTo>
                        <a:pt x="30" y="6"/>
                      </a:lnTo>
                      <a:lnTo>
                        <a:pt x="34" y="10"/>
                      </a:lnTo>
                      <a:lnTo>
                        <a:pt x="34" y="16"/>
                      </a:lnTo>
                      <a:lnTo>
                        <a:pt x="34" y="26"/>
                      </a:lnTo>
                      <a:lnTo>
                        <a:pt x="34" y="26"/>
                      </a:lnTo>
                      <a:lnTo>
                        <a:pt x="32" y="28"/>
                      </a:lnTo>
                      <a:lnTo>
                        <a:pt x="26" y="30"/>
                      </a:lnTo>
                      <a:lnTo>
                        <a:pt x="22" y="30"/>
                      </a:lnTo>
                      <a:lnTo>
                        <a:pt x="18" y="28"/>
                      </a:lnTo>
                      <a:lnTo>
                        <a:pt x="12" y="26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2" y="18"/>
                      </a:lnTo>
                      <a:lnTo>
                        <a:pt x="0" y="12"/>
                      </a:lnTo>
                      <a:lnTo>
                        <a:pt x="2" y="8"/>
                      </a:lnTo>
                      <a:lnTo>
                        <a:pt x="4" y="6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 w="8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12"/>
                <p:cNvSpPr>
                  <a:spLocks/>
                </p:cNvSpPr>
                <p:nvPr/>
              </p:nvSpPr>
              <p:spPr bwMode="auto">
                <a:xfrm>
                  <a:off x="-2511425" y="1458913"/>
                  <a:ext cx="60325" cy="184150"/>
                </a:xfrm>
                <a:custGeom>
                  <a:avLst/>
                  <a:gdLst/>
                  <a:ahLst/>
                  <a:cxnLst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26" y="4"/>
                    </a:cxn>
                    <a:cxn ang="0">
                      <a:pos x="32" y="12"/>
                    </a:cxn>
                    <a:cxn ang="0">
                      <a:pos x="34" y="20"/>
                    </a:cxn>
                    <a:cxn ang="0">
                      <a:pos x="36" y="28"/>
                    </a:cxn>
                    <a:cxn ang="0">
                      <a:pos x="38" y="36"/>
                    </a:cxn>
                    <a:cxn ang="0">
                      <a:pos x="36" y="48"/>
                    </a:cxn>
                    <a:cxn ang="0">
                      <a:pos x="36" y="48"/>
                    </a:cxn>
                    <a:cxn ang="0">
                      <a:pos x="36" y="58"/>
                    </a:cxn>
                    <a:cxn ang="0">
                      <a:pos x="32" y="82"/>
                    </a:cxn>
                    <a:cxn ang="0">
                      <a:pos x="30" y="94"/>
                    </a:cxn>
                    <a:cxn ang="0">
                      <a:pos x="26" y="106"/>
                    </a:cxn>
                    <a:cxn ang="0">
                      <a:pos x="22" y="114"/>
                    </a:cxn>
                    <a:cxn ang="0">
                      <a:pos x="18" y="116"/>
                    </a:cxn>
                    <a:cxn ang="0">
                      <a:pos x="16" y="116"/>
                    </a:cxn>
                    <a:cxn ang="0">
                      <a:pos x="16" y="116"/>
                    </a:cxn>
                    <a:cxn ang="0">
                      <a:pos x="14" y="114"/>
                    </a:cxn>
                    <a:cxn ang="0">
                      <a:pos x="12" y="112"/>
                    </a:cxn>
                    <a:cxn ang="0">
                      <a:pos x="10" y="106"/>
                    </a:cxn>
                    <a:cxn ang="0">
                      <a:pos x="6" y="96"/>
                    </a:cxn>
                    <a:cxn ang="0">
                      <a:pos x="4" y="80"/>
                    </a:cxn>
                    <a:cxn ang="0">
                      <a:pos x="2" y="58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0" y="24"/>
                    </a:cxn>
                    <a:cxn ang="0">
                      <a:pos x="2" y="12"/>
                    </a:cxn>
                    <a:cxn ang="0">
                      <a:pos x="4" y="6"/>
                    </a:cxn>
                    <a:cxn ang="0">
                      <a:pos x="10" y="2"/>
                    </a:cxn>
                    <a:cxn ang="0">
                      <a:pos x="16" y="0"/>
                    </a:cxn>
                    <a:cxn ang="0">
                      <a:pos x="24" y="2"/>
                    </a:cxn>
                    <a:cxn ang="0">
                      <a:pos x="24" y="2"/>
                    </a:cxn>
                  </a:cxnLst>
                  <a:rect l="0" t="0" r="r" b="b"/>
                  <a:pathLst>
                    <a:path w="38" h="116">
                      <a:moveTo>
                        <a:pt x="24" y="2"/>
                      </a:moveTo>
                      <a:lnTo>
                        <a:pt x="24" y="2"/>
                      </a:lnTo>
                      <a:lnTo>
                        <a:pt x="26" y="4"/>
                      </a:lnTo>
                      <a:lnTo>
                        <a:pt x="32" y="12"/>
                      </a:lnTo>
                      <a:lnTo>
                        <a:pt x="34" y="20"/>
                      </a:lnTo>
                      <a:lnTo>
                        <a:pt x="36" y="28"/>
                      </a:lnTo>
                      <a:lnTo>
                        <a:pt x="38" y="36"/>
                      </a:lnTo>
                      <a:lnTo>
                        <a:pt x="36" y="48"/>
                      </a:lnTo>
                      <a:lnTo>
                        <a:pt x="36" y="48"/>
                      </a:lnTo>
                      <a:lnTo>
                        <a:pt x="36" y="58"/>
                      </a:lnTo>
                      <a:lnTo>
                        <a:pt x="32" y="82"/>
                      </a:lnTo>
                      <a:lnTo>
                        <a:pt x="30" y="94"/>
                      </a:lnTo>
                      <a:lnTo>
                        <a:pt x="26" y="106"/>
                      </a:lnTo>
                      <a:lnTo>
                        <a:pt x="22" y="114"/>
                      </a:lnTo>
                      <a:lnTo>
                        <a:pt x="18" y="116"/>
                      </a:lnTo>
                      <a:lnTo>
                        <a:pt x="16" y="116"/>
                      </a:lnTo>
                      <a:lnTo>
                        <a:pt x="16" y="116"/>
                      </a:lnTo>
                      <a:lnTo>
                        <a:pt x="14" y="114"/>
                      </a:lnTo>
                      <a:lnTo>
                        <a:pt x="12" y="112"/>
                      </a:lnTo>
                      <a:lnTo>
                        <a:pt x="10" y="106"/>
                      </a:lnTo>
                      <a:lnTo>
                        <a:pt x="6" y="96"/>
                      </a:lnTo>
                      <a:lnTo>
                        <a:pt x="4" y="80"/>
                      </a:lnTo>
                      <a:lnTo>
                        <a:pt x="2" y="58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24"/>
                      </a:lnTo>
                      <a:lnTo>
                        <a:pt x="2" y="12"/>
                      </a:lnTo>
                      <a:lnTo>
                        <a:pt x="4" y="6"/>
                      </a:lnTo>
                      <a:lnTo>
                        <a:pt x="10" y="2"/>
                      </a:lnTo>
                      <a:lnTo>
                        <a:pt x="16" y="0"/>
                      </a:lnTo>
                      <a:lnTo>
                        <a:pt x="24" y="2"/>
                      </a:lnTo>
                      <a:lnTo>
                        <a:pt x="24" y="2"/>
                      </a:lnTo>
                      <a:close/>
                    </a:path>
                  </a:pathLst>
                </a:custGeom>
                <a:grpFill/>
                <a:ln w="8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pic>
          <p:nvPicPr>
            <p:cNvPr id="53" name="圖片 52">
              <a:hlinkClick r:id="rId4"/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097" t="10355" r="21129" b="26543"/>
            <a:stretch/>
          </p:blipFill>
          <p:spPr>
            <a:xfrm>
              <a:off x="3363102" y="3588702"/>
              <a:ext cx="3246082" cy="21066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6" name="群組 5"/>
          <p:cNvGrpSpPr/>
          <p:nvPr/>
        </p:nvGrpSpPr>
        <p:grpSpPr>
          <a:xfrm>
            <a:off x="6697853" y="2548276"/>
            <a:ext cx="3111420" cy="3824934"/>
            <a:chOff x="6697853" y="2548276"/>
            <a:chExt cx="3111420" cy="3824934"/>
          </a:xfrm>
        </p:grpSpPr>
        <p:sp>
          <p:nvSpPr>
            <p:cNvPr id="31" name="Rounded Rectangle 5"/>
            <p:cNvSpPr/>
            <p:nvPr/>
          </p:nvSpPr>
          <p:spPr>
            <a:xfrm>
              <a:off x="7276456" y="2953632"/>
              <a:ext cx="2122305" cy="3419578"/>
            </a:xfrm>
            <a:prstGeom prst="roundRect">
              <a:avLst>
                <a:gd name="adj" fmla="val 9635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37" name="Oval 32"/>
            <p:cNvSpPr/>
            <p:nvPr/>
          </p:nvSpPr>
          <p:spPr>
            <a:xfrm>
              <a:off x="8106622" y="2548276"/>
              <a:ext cx="772247" cy="811826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9" name="Group 36"/>
            <p:cNvGrpSpPr/>
            <p:nvPr/>
          </p:nvGrpSpPr>
          <p:grpSpPr>
            <a:xfrm>
              <a:off x="8253563" y="2629459"/>
              <a:ext cx="548083" cy="568279"/>
              <a:chOff x="-495300" y="1614488"/>
              <a:chExt cx="927100" cy="914400"/>
            </a:xfrm>
            <a:solidFill>
              <a:schemeClr val="bg1"/>
            </a:solidFill>
          </p:grpSpPr>
          <p:sp>
            <p:nvSpPr>
              <p:cNvPr id="48" name="Freeform 13"/>
              <p:cNvSpPr>
                <a:spLocks/>
              </p:cNvSpPr>
              <p:nvPr/>
            </p:nvSpPr>
            <p:spPr bwMode="auto">
              <a:xfrm>
                <a:off x="-495300" y="2332038"/>
                <a:ext cx="254000" cy="196850"/>
              </a:xfrm>
              <a:custGeom>
                <a:avLst/>
                <a:gdLst/>
                <a:ahLst/>
                <a:cxnLst>
                  <a:cxn ang="0">
                    <a:pos x="62" y="26"/>
                  </a:cxn>
                  <a:cxn ang="0">
                    <a:pos x="58" y="18"/>
                  </a:cxn>
                  <a:cxn ang="0">
                    <a:pos x="58" y="6"/>
                  </a:cxn>
                  <a:cxn ang="0">
                    <a:pos x="60" y="0"/>
                  </a:cxn>
                  <a:cxn ang="0">
                    <a:pos x="74" y="16"/>
                  </a:cxn>
                  <a:cxn ang="0">
                    <a:pos x="78" y="26"/>
                  </a:cxn>
                  <a:cxn ang="0">
                    <a:pos x="94" y="38"/>
                  </a:cxn>
                  <a:cxn ang="0">
                    <a:pos x="106" y="52"/>
                  </a:cxn>
                  <a:cxn ang="0">
                    <a:pos x="110" y="70"/>
                  </a:cxn>
                  <a:cxn ang="0">
                    <a:pos x="110" y="72"/>
                  </a:cxn>
                  <a:cxn ang="0">
                    <a:pos x="114" y="76"/>
                  </a:cxn>
                  <a:cxn ang="0">
                    <a:pos x="134" y="76"/>
                  </a:cxn>
                  <a:cxn ang="0">
                    <a:pos x="136" y="78"/>
                  </a:cxn>
                  <a:cxn ang="0">
                    <a:pos x="138" y="86"/>
                  </a:cxn>
                  <a:cxn ang="0">
                    <a:pos x="128" y="90"/>
                  </a:cxn>
                  <a:cxn ang="0">
                    <a:pos x="116" y="90"/>
                  </a:cxn>
                  <a:cxn ang="0">
                    <a:pos x="120" y="98"/>
                  </a:cxn>
                  <a:cxn ang="0">
                    <a:pos x="128" y="108"/>
                  </a:cxn>
                  <a:cxn ang="0">
                    <a:pos x="146" y="112"/>
                  </a:cxn>
                  <a:cxn ang="0">
                    <a:pos x="160" y="112"/>
                  </a:cxn>
                  <a:cxn ang="0">
                    <a:pos x="142" y="122"/>
                  </a:cxn>
                  <a:cxn ang="0">
                    <a:pos x="118" y="122"/>
                  </a:cxn>
                  <a:cxn ang="0">
                    <a:pos x="106" y="116"/>
                  </a:cxn>
                  <a:cxn ang="0">
                    <a:pos x="94" y="102"/>
                  </a:cxn>
                  <a:cxn ang="0">
                    <a:pos x="86" y="80"/>
                  </a:cxn>
                  <a:cxn ang="0">
                    <a:pos x="78" y="90"/>
                  </a:cxn>
                  <a:cxn ang="0">
                    <a:pos x="56" y="106"/>
                  </a:cxn>
                  <a:cxn ang="0">
                    <a:pos x="34" y="114"/>
                  </a:cxn>
                  <a:cxn ang="0">
                    <a:pos x="20" y="112"/>
                  </a:cxn>
                  <a:cxn ang="0">
                    <a:pos x="6" y="102"/>
                  </a:cxn>
                  <a:cxn ang="0">
                    <a:pos x="0" y="92"/>
                  </a:cxn>
                  <a:cxn ang="0">
                    <a:pos x="22" y="92"/>
                  </a:cxn>
                  <a:cxn ang="0">
                    <a:pos x="46" y="82"/>
                  </a:cxn>
                  <a:cxn ang="0">
                    <a:pos x="56" y="70"/>
                  </a:cxn>
                  <a:cxn ang="0">
                    <a:pos x="62" y="52"/>
                  </a:cxn>
                  <a:cxn ang="0">
                    <a:pos x="62" y="26"/>
                  </a:cxn>
                </a:cxnLst>
                <a:rect l="0" t="0" r="r" b="b"/>
                <a:pathLst>
                  <a:path w="160" h="124">
                    <a:moveTo>
                      <a:pt x="62" y="26"/>
                    </a:moveTo>
                    <a:lnTo>
                      <a:pt x="62" y="26"/>
                    </a:lnTo>
                    <a:lnTo>
                      <a:pt x="60" y="24"/>
                    </a:lnTo>
                    <a:lnTo>
                      <a:pt x="58" y="18"/>
                    </a:lnTo>
                    <a:lnTo>
                      <a:pt x="56" y="10"/>
                    </a:lnTo>
                    <a:lnTo>
                      <a:pt x="58" y="6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8" y="8"/>
                    </a:lnTo>
                    <a:lnTo>
                      <a:pt x="74" y="16"/>
                    </a:lnTo>
                    <a:lnTo>
                      <a:pt x="78" y="26"/>
                    </a:lnTo>
                    <a:lnTo>
                      <a:pt x="78" y="26"/>
                    </a:lnTo>
                    <a:lnTo>
                      <a:pt x="84" y="30"/>
                    </a:lnTo>
                    <a:lnTo>
                      <a:pt x="94" y="38"/>
                    </a:lnTo>
                    <a:lnTo>
                      <a:pt x="100" y="44"/>
                    </a:lnTo>
                    <a:lnTo>
                      <a:pt x="106" y="52"/>
                    </a:lnTo>
                    <a:lnTo>
                      <a:pt x="110" y="60"/>
                    </a:lnTo>
                    <a:lnTo>
                      <a:pt x="110" y="70"/>
                    </a:lnTo>
                    <a:lnTo>
                      <a:pt x="110" y="70"/>
                    </a:lnTo>
                    <a:lnTo>
                      <a:pt x="110" y="72"/>
                    </a:lnTo>
                    <a:lnTo>
                      <a:pt x="112" y="76"/>
                    </a:lnTo>
                    <a:lnTo>
                      <a:pt x="114" y="76"/>
                    </a:lnTo>
                    <a:lnTo>
                      <a:pt x="118" y="78"/>
                    </a:lnTo>
                    <a:lnTo>
                      <a:pt x="134" y="76"/>
                    </a:lnTo>
                    <a:lnTo>
                      <a:pt x="134" y="76"/>
                    </a:lnTo>
                    <a:lnTo>
                      <a:pt x="136" y="78"/>
                    </a:lnTo>
                    <a:lnTo>
                      <a:pt x="140" y="84"/>
                    </a:lnTo>
                    <a:lnTo>
                      <a:pt x="138" y="86"/>
                    </a:lnTo>
                    <a:lnTo>
                      <a:pt x="134" y="88"/>
                    </a:lnTo>
                    <a:lnTo>
                      <a:pt x="128" y="90"/>
                    </a:lnTo>
                    <a:lnTo>
                      <a:pt x="116" y="90"/>
                    </a:lnTo>
                    <a:lnTo>
                      <a:pt x="116" y="90"/>
                    </a:lnTo>
                    <a:lnTo>
                      <a:pt x="118" y="94"/>
                    </a:lnTo>
                    <a:lnTo>
                      <a:pt x="120" y="98"/>
                    </a:lnTo>
                    <a:lnTo>
                      <a:pt x="124" y="104"/>
                    </a:lnTo>
                    <a:lnTo>
                      <a:pt x="128" y="108"/>
                    </a:lnTo>
                    <a:lnTo>
                      <a:pt x="136" y="112"/>
                    </a:lnTo>
                    <a:lnTo>
                      <a:pt x="146" y="112"/>
                    </a:lnTo>
                    <a:lnTo>
                      <a:pt x="160" y="112"/>
                    </a:lnTo>
                    <a:lnTo>
                      <a:pt x="160" y="112"/>
                    </a:lnTo>
                    <a:lnTo>
                      <a:pt x="152" y="118"/>
                    </a:lnTo>
                    <a:lnTo>
                      <a:pt x="142" y="122"/>
                    </a:lnTo>
                    <a:lnTo>
                      <a:pt x="130" y="124"/>
                    </a:lnTo>
                    <a:lnTo>
                      <a:pt x="118" y="122"/>
                    </a:lnTo>
                    <a:lnTo>
                      <a:pt x="112" y="120"/>
                    </a:lnTo>
                    <a:lnTo>
                      <a:pt x="106" y="116"/>
                    </a:lnTo>
                    <a:lnTo>
                      <a:pt x="100" y="110"/>
                    </a:lnTo>
                    <a:lnTo>
                      <a:pt x="94" y="102"/>
                    </a:lnTo>
                    <a:lnTo>
                      <a:pt x="90" y="92"/>
                    </a:lnTo>
                    <a:lnTo>
                      <a:pt x="86" y="80"/>
                    </a:lnTo>
                    <a:lnTo>
                      <a:pt x="86" y="80"/>
                    </a:lnTo>
                    <a:lnTo>
                      <a:pt x="78" y="90"/>
                    </a:lnTo>
                    <a:lnTo>
                      <a:pt x="68" y="98"/>
                    </a:lnTo>
                    <a:lnTo>
                      <a:pt x="56" y="106"/>
                    </a:lnTo>
                    <a:lnTo>
                      <a:pt x="42" y="112"/>
                    </a:lnTo>
                    <a:lnTo>
                      <a:pt x="34" y="114"/>
                    </a:lnTo>
                    <a:lnTo>
                      <a:pt x="26" y="114"/>
                    </a:lnTo>
                    <a:lnTo>
                      <a:pt x="20" y="112"/>
                    </a:lnTo>
                    <a:lnTo>
                      <a:pt x="12" y="108"/>
                    </a:lnTo>
                    <a:lnTo>
                      <a:pt x="6" y="10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lnTo>
                      <a:pt x="22" y="92"/>
                    </a:lnTo>
                    <a:lnTo>
                      <a:pt x="34" y="88"/>
                    </a:lnTo>
                    <a:lnTo>
                      <a:pt x="46" y="82"/>
                    </a:lnTo>
                    <a:lnTo>
                      <a:pt x="52" y="76"/>
                    </a:lnTo>
                    <a:lnTo>
                      <a:pt x="56" y="70"/>
                    </a:lnTo>
                    <a:lnTo>
                      <a:pt x="60" y="62"/>
                    </a:lnTo>
                    <a:lnTo>
                      <a:pt x="62" y="52"/>
                    </a:lnTo>
                    <a:lnTo>
                      <a:pt x="62" y="40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grpFill/>
              <a:ln w="8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14"/>
              <p:cNvSpPr>
                <a:spLocks/>
              </p:cNvSpPr>
              <p:nvPr/>
            </p:nvSpPr>
            <p:spPr bwMode="auto">
              <a:xfrm>
                <a:off x="-238125" y="1614488"/>
                <a:ext cx="669925" cy="863600"/>
              </a:xfrm>
              <a:custGeom>
                <a:avLst/>
                <a:gdLst/>
                <a:ahLst/>
                <a:cxnLst>
                  <a:cxn ang="0">
                    <a:pos x="90" y="454"/>
                  </a:cxn>
                  <a:cxn ang="0">
                    <a:pos x="64" y="488"/>
                  </a:cxn>
                  <a:cxn ang="0">
                    <a:pos x="46" y="498"/>
                  </a:cxn>
                  <a:cxn ang="0">
                    <a:pos x="38" y="490"/>
                  </a:cxn>
                  <a:cxn ang="0">
                    <a:pos x="12" y="456"/>
                  </a:cxn>
                  <a:cxn ang="0">
                    <a:pos x="0" y="456"/>
                  </a:cxn>
                  <a:cxn ang="0">
                    <a:pos x="12" y="500"/>
                  </a:cxn>
                  <a:cxn ang="0">
                    <a:pos x="34" y="540"/>
                  </a:cxn>
                  <a:cxn ang="0">
                    <a:pos x="44" y="544"/>
                  </a:cxn>
                  <a:cxn ang="0">
                    <a:pos x="76" y="508"/>
                  </a:cxn>
                  <a:cxn ang="0">
                    <a:pos x="88" y="500"/>
                  </a:cxn>
                  <a:cxn ang="0">
                    <a:pos x="162" y="404"/>
                  </a:cxn>
                  <a:cxn ang="0">
                    <a:pos x="260" y="402"/>
                  </a:cxn>
                  <a:cxn ang="0">
                    <a:pos x="308" y="450"/>
                  </a:cxn>
                  <a:cxn ang="0">
                    <a:pos x="332" y="468"/>
                  </a:cxn>
                  <a:cxn ang="0">
                    <a:pos x="376" y="484"/>
                  </a:cxn>
                  <a:cxn ang="0">
                    <a:pos x="388" y="490"/>
                  </a:cxn>
                  <a:cxn ang="0">
                    <a:pos x="376" y="526"/>
                  </a:cxn>
                  <a:cxn ang="0">
                    <a:pos x="380" y="544"/>
                  </a:cxn>
                  <a:cxn ang="0">
                    <a:pos x="408" y="506"/>
                  </a:cxn>
                  <a:cxn ang="0">
                    <a:pos x="384" y="466"/>
                  </a:cxn>
                  <a:cxn ang="0">
                    <a:pos x="348" y="434"/>
                  </a:cxn>
                  <a:cxn ang="0">
                    <a:pos x="314" y="424"/>
                  </a:cxn>
                  <a:cxn ang="0">
                    <a:pos x="304" y="408"/>
                  </a:cxn>
                  <a:cxn ang="0">
                    <a:pos x="306" y="382"/>
                  </a:cxn>
                  <a:cxn ang="0">
                    <a:pos x="280" y="328"/>
                  </a:cxn>
                  <a:cxn ang="0">
                    <a:pos x="268" y="314"/>
                  </a:cxn>
                  <a:cxn ang="0">
                    <a:pos x="268" y="286"/>
                  </a:cxn>
                  <a:cxn ang="0">
                    <a:pos x="294" y="152"/>
                  </a:cxn>
                  <a:cxn ang="0">
                    <a:pos x="332" y="242"/>
                  </a:cxn>
                  <a:cxn ang="0">
                    <a:pos x="314" y="266"/>
                  </a:cxn>
                  <a:cxn ang="0">
                    <a:pos x="318" y="290"/>
                  </a:cxn>
                  <a:cxn ang="0">
                    <a:pos x="326" y="294"/>
                  </a:cxn>
                  <a:cxn ang="0">
                    <a:pos x="342" y="282"/>
                  </a:cxn>
                  <a:cxn ang="0">
                    <a:pos x="348" y="248"/>
                  </a:cxn>
                  <a:cxn ang="0">
                    <a:pos x="364" y="204"/>
                  </a:cxn>
                  <a:cxn ang="0">
                    <a:pos x="358" y="172"/>
                  </a:cxn>
                  <a:cxn ang="0">
                    <a:pos x="290" y="102"/>
                  </a:cxn>
                  <a:cxn ang="0">
                    <a:pos x="312" y="72"/>
                  </a:cxn>
                  <a:cxn ang="0">
                    <a:pos x="314" y="50"/>
                  </a:cxn>
                  <a:cxn ang="0">
                    <a:pos x="296" y="22"/>
                  </a:cxn>
                  <a:cxn ang="0">
                    <a:pos x="272" y="0"/>
                  </a:cxn>
                  <a:cxn ang="0">
                    <a:pos x="234" y="4"/>
                  </a:cxn>
                  <a:cxn ang="0">
                    <a:pos x="212" y="18"/>
                  </a:cxn>
                  <a:cxn ang="0">
                    <a:pos x="206" y="42"/>
                  </a:cxn>
                  <a:cxn ang="0">
                    <a:pos x="208" y="60"/>
                  </a:cxn>
                  <a:cxn ang="0">
                    <a:pos x="214" y="90"/>
                  </a:cxn>
                  <a:cxn ang="0">
                    <a:pos x="232" y="104"/>
                  </a:cxn>
                  <a:cxn ang="0">
                    <a:pos x="246" y="106"/>
                  </a:cxn>
                  <a:cxn ang="0">
                    <a:pos x="202" y="140"/>
                  </a:cxn>
                  <a:cxn ang="0">
                    <a:pos x="160" y="156"/>
                  </a:cxn>
                  <a:cxn ang="0">
                    <a:pos x="122" y="108"/>
                  </a:cxn>
                  <a:cxn ang="0">
                    <a:pos x="118" y="88"/>
                  </a:cxn>
                  <a:cxn ang="0">
                    <a:pos x="90" y="88"/>
                  </a:cxn>
                  <a:cxn ang="0">
                    <a:pos x="86" y="100"/>
                  </a:cxn>
                  <a:cxn ang="0">
                    <a:pos x="96" y="120"/>
                  </a:cxn>
                  <a:cxn ang="0">
                    <a:pos x="112" y="138"/>
                  </a:cxn>
                  <a:cxn ang="0">
                    <a:pos x="144" y="186"/>
                  </a:cxn>
                  <a:cxn ang="0">
                    <a:pos x="158" y="192"/>
                  </a:cxn>
                  <a:cxn ang="0">
                    <a:pos x="210" y="228"/>
                  </a:cxn>
                  <a:cxn ang="0">
                    <a:pos x="204" y="282"/>
                  </a:cxn>
                </a:cxnLst>
                <a:rect l="0" t="0" r="r" b="b"/>
                <a:pathLst>
                  <a:path w="422" h="544">
                    <a:moveTo>
                      <a:pt x="202" y="282"/>
                    </a:moveTo>
                    <a:lnTo>
                      <a:pt x="90" y="454"/>
                    </a:lnTo>
                    <a:lnTo>
                      <a:pt x="90" y="454"/>
                    </a:lnTo>
                    <a:lnTo>
                      <a:pt x="84" y="462"/>
                    </a:lnTo>
                    <a:lnTo>
                      <a:pt x="72" y="478"/>
                    </a:lnTo>
                    <a:lnTo>
                      <a:pt x="64" y="488"/>
                    </a:lnTo>
                    <a:lnTo>
                      <a:pt x="56" y="494"/>
                    </a:lnTo>
                    <a:lnTo>
                      <a:pt x="48" y="498"/>
                    </a:lnTo>
                    <a:lnTo>
                      <a:pt x="46" y="498"/>
                    </a:lnTo>
                    <a:lnTo>
                      <a:pt x="42" y="498"/>
                    </a:lnTo>
                    <a:lnTo>
                      <a:pt x="42" y="498"/>
                    </a:lnTo>
                    <a:lnTo>
                      <a:pt x="38" y="490"/>
                    </a:lnTo>
                    <a:lnTo>
                      <a:pt x="26" y="472"/>
                    </a:lnTo>
                    <a:lnTo>
                      <a:pt x="20" y="464"/>
                    </a:lnTo>
                    <a:lnTo>
                      <a:pt x="12" y="456"/>
                    </a:lnTo>
                    <a:lnTo>
                      <a:pt x="6" y="454"/>
                    </a:lnTo>
                    <a:lnTo>
                      <a:pt x="2" y="454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2" y="470"/>
                    </a:lnTo>
                    <a:lnTo>
                      <a:pt x="12" y="500"/>
                    </a:lnTo>
                    <a:lnTo>
                      <a:pt x="18" y="518"/>
                    </a:lnTo>
                    <a:lnTo>
                      <a:pt x="26" y="532"/>
                    </a:lnTo>
                    <a:lnTo>
                      <a:pt x="34" y="540"/>
                    </a:lnTo>
                    <a:lnTo>
                      <a:pt x="38" y="544"/>
                    </a:lnTo>
                    <a:lnTo>
                      <a:pt x="44" y="544"/>
                    </a:lnTo>
                    <a:lnTo>
                      <a:pt x="44" y="544"/>
                    </a:lnTo>
                    <a:lnTo>
                      <a:pt x="58" y="526"/>
                    </a:lnTo>
                    <a:lnTo>
                      <a:pt x="70" y="512"/>
                    </a:lnTo>
                    <a:lnTo>
                      <a:pt x="76" y="508"/>
                    </a:lnTo>
                    <a:lnTo>
                      <a:pt x="82" y="504"/>
                    </a:lnTo>
                    <a:lnTo>
                      <a:pt x="82" y="504"/>
                    </a:lnTo>
                    <a:lnTo>
                      <a:pt x="88" y="500"/>
                    </a:lnTo>
                    <a:lnTo>
                      <a:pt x="102" y="484"/>
                    </a:lnTo>
                    <a:lnTo>
                      <a:pt x="128" y="452"/>
                    </a:lnTo>
                    <a:lnTo>
                      <a:pt x="162" y="404"/>
                    </a:lnTo>
                    <a:lnTo>
                      <a:pt x="224" y="356"/>
                    </a:lnTo>
                    <a:lnTo>
                      <a:pt x="224" y="356"/>
                    </a:lnTo>
                    <a:lnTo>
                      <a:pt x="260" y="402"/>
                    </a:lnTo>
                    <a:lnTo>
                      <a:pt x="288" y="434"/>
                    </a:lnTo>
                    <a:lnTo>
                      <a:pt x="300" y="446"/>
                    </a:lnTo>
                    <a:lnTo>
                      <a:pt x="308" y="450"/>
                    </a:lnTo>
                    <a:lnTo>
                      <a:pt x="308" y="450"/>
                    </a:lnTo>
                    <a:lnTo>
                      <a:pt x="314" y="456"/>
                    </a:lnTo>
                    <a:lnTo>
                      <a:pt x="332" y="468"/>
                    </a:lnTo>
                    <a:lnTo>
                      <a:pt x="346" y="474"/>
                    </a:lnTo>
                    <a:lnTo>
                      <a:pt x="360" y="480"/>
                    </a:lnTo>
                    <a:lnTo>
                      <a:pt x="376" y="484"/>
                    </a:lnTo>
                    <a:lnTo>
                      <a:pt x="392" y="484"/>
                    </a:lnTo>
                    <a:lnTo>
                      <a:pt x="392" y="484"/>
                    </a:lnTo>
                    <a:lnTo>
                      <a:pt x="388" y="490"/>
                    </a:lnTo>
                    <a:lnTo>
                      <a:pt x="382" y="506"/>
                    </a:lnTo>
                    <a:lnTo>
                      <a:pt x="378" y="516"/>
                    </a:lnTo>
                    <a:lnTo>
                      <a:pt x="376" y="526"/>
                    </a:lnTo>
                    <a:lnTo>
                      <a:pt x="378" y="536"/>
                    </a:lnTo>
                    <a:lnTo>
                      <a:pt x="380" y="544"/>
                    </a:lnTo>
                    <a:lnTo>
                      <a:pt x="380" y="544"/>
                    </a:lnTo>
                    <a:lnTo>
                      <a:pt x="384" y="540"/>
                    </a:lnTo>
                    <a:lnTo>
                      <a:pt x="396" y="528"/>
                    </a:lnTo>
                    <a:lnTo>
                      <a:pt x="408" y="506"/>
                    </a:lnTo>
                    <a:lnTo>
                      <a:pt x="416" y="492"/>
                    </a:lnTo>
                    <a:lnTo>
                      <a:pt x="422" y="476"/>
                    </a:lnTo>
                    <a:lnTo>
                      <a:pt x="384" y="466"/>
                    </a:lnTo>
                    <a:lnTo>
                      <a:pt x="360" y="434"/>
                    </a:lnTo>
                    <a:lnTo>
                      <a:pt x="360" y="434"/>
                    </a:lnTo>
                    <a:lnTo>
                      <a:pt x="348" y="434"/>
                    </a:lnTo>
                    <a:lnTo>
                      <a:pt x="338" y="432"/>
                    </a:lnTo>
                    <a:lnTo>
                      <a:pt x="326" y="428"/>
                    </a:lnTo>
                    <a:lnTo>
                      <a:pt x="314" y="424"/>
                    </a:lnTo>
                    <a:lnTo>
                      <a:pt x="310" y="418"/>
                    </a:lnTo>
                    <a:lnTo>
                      <a:pt x="306" y="414"/>
                    </a:lnTo>
                    <a:lnTo>
                      <a:pt x="304" y="408"/>
                    </a:lnTo>
                    <a:lnTo>
                      <a:pt x="302" y="400"/>
                    </a:lnTo>
                    <a:lnTo>
                      <a:pt x="304" y="392"/>
                    </a:lnTo>
                    <a:lnTo>
                      <a:pt x="306" y="382"/>
                    </a:lnTo>
                    <a:lnTo>
                      <a:pt x="306" y="382"/>
                    </a:lnTo>
                    <a:lnTo>
                      <a:pt x="292" y="350"/>
                    </a:lnTo>
                    <a:lnTo>
                      <a:pt x="280" y="328"/>
                    </a:lnTo>
                    <a:lnTo>
                      <a:pt x="274" y="318"/>
                    </a:lnTo>
                    <a:lnTo>
                      <a:pt x="268" y="314"/>
                    </a:lnTo>
                    <a:lnTo>
                      <a:pt x="268" y="314"/>
                    </a:lnTo>
                    <a:lnTo>
                      <a:pt x="266" y="312"/>
                    </a:lnTo>
                    <a:lnTo>
                      <a:pt x="266" y="306"/>
                    </a:lnTo>
                    <a:lnTo>
                      <a:pt x="268" y="286"/>
                    </a:lnTo>
                    <a:lnTo>
                      <a:pt x="276" y="230"/>
                    </a:lnTo>
                    <a:lnTo>
                      <a:pt x="288" y="176"/>
                    </a:lnTo>
                    <a:lnTo>
                      <a:pt x="294" y="152"/>
                    </a:lnTo>
                    <a:lnTo>
                      <a:pt x="336" y="196"/>
                    </a:lnTo>
                    <a:lnTo>
                      <a:pt x="332" y="242"/>
                    </a:lnTo>
                    <a:lnTo>
                      <a:pt x="332" y="242"/>
                    </a:lnTo>
                    <a:lnTo>
                      <a:pt x="328" y="246"/>
                    </a:lnTo>
                    <a:lnTo>
                      <a:pt x="318" y="258"/>
                    </a:lnTo>
                    <a:lnTo>
                      <a:pt x="314" y="266"/>
                    </a:lnTo>
                    <a:lnTo>
                      <a:pt x="312" y="274"/>
                    </a:lnTo>
                    <a:lnTo>
                      <a:pt x="314" y="282"/>
                    </a:lnTo>
                    <a:lnTo>
                      <a:pt x="318" y="290"/>
                    </a:lnTo>
                    <a:lnTo>
                      <a:pt x="318" y="290"/>
                    </a:lnTo>
                    <a:lnTo>
                      <a:pt x="322" y="292"/>
                    </a:lnTo>
                    <a:lnTo>
                      <a:pt x="326" y="294"/>
                    </a:lnTo>
                    <a:lnTo>
                      <a:pt x="332" y="294"/>
                    </a:lnTo>
                    <a:lnTo>
                      <a:pt x="338" y="290"/>
                    </a:lnTo>
                    <a:lnTo>
                      <a:pt x="342" y="282"/>
                    </a:lnTo>
                    <a:lnTo>
                      <a:pt x="346" y="268"/>
                    </a:lnTo>
                    <a:lnTo>
                      <a:pt x="348" y="248"/>
                    </a:lnTo>
                    <a:lnTo>
                      <a:pt x="348" y="248"/>
                    </a:lnTo>
                    <a:lnTo>
                      <a:pt x="352" y="238"/>
                    </a:lnTo>
                    <a:lnTo>
                      <a:pt x="362" y="216"/>
                    </a:lnTo>
                    <a:lnTo>
                      <a:pt x="364" y="204"/>
                    </a:lnTo>
                    <a:lnTo>
                      <a:pt x="364" y="190"/>
                    </a:lnTo>
                    <a:lnTo>
                      <a:pt x="362" y="178"/>
                    </a:lnTo>
                    <a:lnTo>
                      <a:pt x="358" y="172"/>
                    </a:lnTo>
                    <a:lnTo>
                      <a:pt x="354" y="168"/>
                    </a:lnTo>
                    <a:lnTo>
                      <a:pt x="290" y="102"/>
                    </a:lnTo>
                    <a:lnTo>
                      <a:pt x="290" y="102"/>
                    </a:lnTo>
                    <a:lnTo>
                      <a:pt x="300" y="94"/>
                    </a:lnTo>
                    <a:lnTo>
                      <a:pt x="306" y="86"/>
                    </a:lnTo>
                    <a:lnTo>
                      <a:pt x="312" y="72"/>
                    </a:lnTo>
                    <a:lnTo>
                      <a:pt x="314" y="66"/>
                    </a:lnTo>
                    <a:lnTo>
                      <a:pt x="314" y="58"/>
                    </a:lnTo>
                    <a:lnTo>
                      <a:pt x="314" y="50"/>
                    </a:lnTo>
                    <a:lnTo>
                      <a:pt x="310" y="40"/>
                    </a:lnTo>
                    <a:lnTo>
                      <a:pt x="304" y="30"/>
                    </a:lnTo>
                    <a:lnTo>
                      <a:pt x="296" y="22"/>
                    </a:lnTo>
                    <a:lnTo>
                      <a:pt x="286" y="10"/>
                    </a:lnTo>
                    <a:lnTo>
                      <a:pt x="272" y="0"/>
                    </a:lnTo>
                    <a:lnTo>
                      <a:pt x="272" y="0"/>
                    </a:lnTo>
                    <a:lnTo>
                      <a:pt x="260" y="0"/>
                    </a:lnTo>
                    <a:lnTo>
                      <a:pt x="248" y="0"/>
                    </a:lnTo>
                    <a:lnTo>
                      <a:pt x="234" y="4"/>
                    </a:lnTo>
                    <a:lnTo>
                      <a:pt x="222" y="10"/>
                    </a:lnTo>
                    <a:lnTo>
                      <a:pt x="216" y="14"/>
                    </a:lnTo>
                    <a:lnTo>
                      <a:pt x="212" y="18"/>
                    </a:lnTo>
                    <a:lnTo>
                      <a:pt x="208" y="24"/>
                    </a:lnTo>
                    <a:lnTo>
                      <a:pt x="206" y="32"/>
                    </a:lnTo>
                    <a:lnTo>
                      <a:pt x="206" y="42"/>
                    </a:lnTo>
                    <a:lnTo>
                      <a:pt x="208" y="52"/>
                    </a:lnTo>
                    <a:lnTo>
                      <a:pt x="208" y="52"/>
                    </a:lnTo>
                    <a:lnTo>
                      <a:pt x="208" y="60"/>
                    </a:lnTo>
                    <a:lnTo>
                      <a:pt x="208" y="70"/>
                    </a:lnTo>
                    <a:lnTo>
                      <a:pt x="210" y="80"/>
                    </a:lnTo>
                    <a:lnTo>
                      <a:pt x="214" y="90"/>
                    </a:lnTo>
                    <a:lnTo>
                      <a:pt x="222" y="100"/>
                    </a:lnTo>
                    <a:lnTo>
                      <a:pt x="226" y="102"/>
                    </a:lnTo>
                    <a:lnTo>
                      <a:pt x="232" y="104"/>
                    </a:lnTo>
                    <a:lnTo>
                      <a:pt x="238" y="106"/>
                    </a:lnTo>
                    <a:lnTo>
                      <a:pt x="246" y="106"/>
                    </a:lnTo>
                    <a:lnTo>
                      <a:pt x="246" y="106"/>
                    </a:lnTo>
                    <a:lnTo>
                      <a:pt x="238" y="114"/>
                    </a:lnTo>
                    <a:lnTo>
                      <a:pt x="216" y="130"/>
                    </a:lnTo>
                    <a:lnTo>
                      <a:pt x="202" y="140"/>
                    </a:lnTo>
                    <a:lnTo>
                      <a:pt x="186" y="148"/>
                    </a:lnTo>
                    <a:lnTo>
                      <a:pt x="172" y="154"/>
                    </a:lnTo>
                    <a:lnTo>
                      <a:pt x="160" y="156"/>
                    </a:lnTo>
                    <a:lnTo>
                      <a:pt x="122" y="114"/>
                    </a:lnTo>
                    <a:lnTo>
                      <a:pt x="122" y="114"/>
                    </a:lnTo>
                    <a:lnTo>
                      <a:pt x="122" y="108"/>
                    </a:lnTo>
                    <a:lnTo>
                      <a:pt x="122" y="100"/>
                    </a:lnTo>
                    <a:lnTo>
                      <a:pt x="122" y="94"/>
                    </a:lnTo>
                    <a:lnTo>
                      <a:pt x="118" y="88"/>
                    </a:lnTo>
                    <a:lnTo>
                      <a:pt x="112" y="84"/>
                    </a:lnTo>
                    <a:lnTo>
                      <a:pt x="102" y="84"/>
                    </a:lnTo>
                    <a:lnTo>
                      <a:pt x="90" y="88"/>
                    </a:lnTo>
                    <a:lnTo>
                      <a:pt x="90" y="88"/>
                    </a:lnTo>
                    <a:lnTo>
                      <a:pt x="88" y="92"/>
                    </a:lnTo>
                    <a:lnTo>
                      <a:pt x="86" y="100"/>
                    </a:lnTo>
                    <a:lnTo>
                      <a:pt x="88" y="106"/>
                    </a:lnTo>
                    <a:lnTo>
                      <a:pt x="90" y="114"/>
                    </a:lnTo>
                    <a:lnTo>
                      <a:pt x="96" y="120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12" y="138"/>
                    </a:lnTo>
                    <a:lnTo>
                      <a:pt x="126" y="162"/>
                    </a:lnTo>
                    <a:lnTo>
                      <a:pt x="134" y="176"/>
                    </a:lnTo>
                    <a:lnTo>
                      <a:pt x="144" y="186"/>
                    </a:lnTo>
                    <a:lnTo>
                      <a:pt x="152" y="192"/>
                    </a:lnTo>
                    <a:lnTo>
                      <a:pt x="154" y="192"/>
                    </a:lnTo>
                    <a:lnTo>
                      <a:pt x="158" y="192"/>
                    </a:lnTo>
                    <a:lnTo>
                      <a:pt x="212" y="172"/>
                    </a:lnTo>
                    <a:lnTo>
                      <a:pt x="212" y="172"/>
                    </a:lnTo>
                    <a:lnTo>
                      <a:pt x="210" y="228"/>
                    </a:lnTo>
                    <a:lnTo>
                      <a:pt x="206" y="266"/>
                    </a:lnTo>
                    <a:lnTo>
                      <a:pt x="204" y="278"/>
                    </a:lnTo>
                    <a:lnTo>
                      <a:pt x="204" y="282"/>
                    </a:lnTo>
                    <a:lnTo>
                      <a:pt x="202" y="282"/>
                    </a:lnTo>
                    <a:lnTo>
                      <a:pt x="202" y="282"/>
                    </a:lnTo>
                    <a:close/>
                  </a:path>
                </a:pathLst>
              </a:custGeom>
              <a:grpFill/>
              <a:ln w="8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026" name="Picture 2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625" t="12658" r="13323" b="22025"/>
            <a:stretch/>
          </p:blipFill>
          <p:spPr bwMode="auto">
            <a:xfrm>
              <a:off x="6697853" y="3682301"/>
              <a:ext cx="3111420" cy="19622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23816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"/>
          <p:cNvSpPr txBox="1"/>
          <p:nvPr/>
        </p:nvSpPr>
        <p:spPr>
          <a:xfrm>
            <a:off x="3512840" y="2336462"/>
            <a:ext cx="230876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5400" b="1" kern="0" dirty="0" smtClean="0">
                <a:solidFill>
                  <a:srgbClr val="FFFF99"/>
                </a:solidFill>
                <a:latin typeface="Century Gothic"/>
              </a:rPr>
              <a:t>SEVEN</a:t>
            </a:r>
          </a:p>
        </p:txBody>
      </p:sp>
      <p:pic>
        <p:nvPicPr>
          <p:cNvPr id="6" name="Picture 3" descr="D:\107資料組\課程諮詢教師\手冊ppt\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879" t="61096" r="37835" b="13156"/>
          <a:stretch/>
        </p:blipFill>
        <p:spPr bwMode="auto">
          <a:xfrm>
            <a:off x="6177136" y="1238231"/>
            <a:ext cx="2188621" cy="214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1554684" y="3497946"/>
            <a:ext cx="7374471" cy="1362075"/>
          </a:xfrm>
          <a:prstGeom prst="rect">
            <a:avLst/>
          </a:prstGeom>
        </p:spPr>
        <p:txBody>
          <a:bodyPr vert="horz" lIns="107275" tIns="53637" rIns="107275" bIns="53637" rtlCol="0" anchor="t">
            <a:noAutofit/>
          </a:bodyPr>
          <a:lstStyle>
            <a:lvl1pPr marL="0" algn="l" defTabSz="914377" rtl="0" eaLnBrk="1" latinLnBrk="0" hangingPunct="1">
              <a:spcBef>
                <a:spcPct val="0"/>
              </a:spcBef>
              <a:buNone/>
              <a:defRPr kumimoji="1" lang="zh-TW" altLang="en-US" sz="6000" b="1" kern="1200" dirty="0">
                <a:solidFill>
                  <a:srgbClr val="FFFF99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r>
              <a:rPr lang="zh-TW" altLang="en-US"/>
              <a:t>畢業裝備</a:t>
            </a:r>
          </a:p>
        </p:txBody>
      </p:sp>
    </p:spTree>
    <p:extLst>
      <p:ext uri="{BB962C8B-B14F-4D97-AF65-F5344CB8AC3E}">
        <p14:creationId xmlns:p14="http://schemas.microsoft.com/office/powerpoint/2010/main" xmlns="" val="2954873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學習歷程檔案</a:t>
            </a:r>
          </a:p>
        </p:txBody>
      </p:sp>
      <p:sp>
        <p:nvSpPr>
          <p:cNvPr id="112" name="任意多边形 90"/>
          <p:cNvSpPr/>
          <p:nvPr/>
        </p:nvSpPr>
        <p:spPr>
          <a:xfrm>
            <a:off x="639054" y="3362646"/>
            <a:ext cx="7751580" cy="638728"/>
          </a:xfrm>
          <a:custGeom>
            <a:avLst/>
            <a:gdLst>
              <a:gd name="connsiteX0" fmla="*/ 0 w 8505371"/>
              <a:gd name="connsiteY0" fmla="*/ 566124 h 638728"/>
              <a:gd name="connsiteX1" fmla="*/ 1436914 w 8505371"/>
              <a:gd name="connsiteY1" fmla="*/ 116181 h 638728"/>
              <a:gd name="connsiteX2" fmla="*/ 2931885 w 8505371"/>
              <a:gd name="connsiteY2" fmla="*/ 595153 h 638728"/>
              <a:gd name="connsiteX3" fmla="*/ 4601028 w 8505371"/>
              <a:gd name="connsiteY3" fmla="*/ 67 h 638728"/>
              <a:gd name="connsiteX4" fmla="*/ 6270171 w 8505371"/>
              <a:gd name="connsiteY4" fmla="*/ 638696 h 638728"/>
              <a:gd name="connsiteX5" fmla="*/ 7736114 w 8505371"/>
              <a:gd name="connsiteY5" fmla="*/ 29096 h 638728"/>
              <a:gd name="connsiteX6" fmla="*/ 8505371 w 8505371"/>
              <a:gd name="connsiteY6" fmla="*/ 217781 h 63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05371" h="638728">
                <a:moveTo>
                  <a:pt x="0" y="566124"/>
                </a:moveTo>
                <a:cubicBezTo>
                  <a:pt x="474133" y="338733"/>
                  <a:pt x="948267" y="111343"/>
                  <a:pt x="1436914" y="116181"/>
                </a:cubicBezTo>
                <a:cubicBezTo>
                  <a:pt x="1925561" y="121019"/>
                  <a:pt x="2404533" y="614505"/>
                  <a:pt x="2931885" y="595153"/>
                </a:cubicBezTo>
                <a:cubicBezTo>
                  <a:pt x="3459237" y="575801"/>
                  <a:pt x="4044647" y="-7190"/>
                  <a:pt x="4601028" y="67"/>
                </a:cubicBezTo>
                <a:cubicBezTo>
                  <a:pt x="5157409" y="7324"/>
                  <a:pt x="5747657" y="633858"/>
                  <a:pt x="6270171" y="638696"/>
                </a:cubicBezTo>
                <a:cubicBezTo>
                  <a:pt x="6792685" y="643534"/>
                  <a:pt x="7363581" y="99248"/>
                  <a:pt x="7736114" y="29096"/>
                </a:cubicBezTo>
                <a:cubicBezTo>
                  <a:pt x="8108647" y="-41056"/>
                  <a:pt x="8362647" y="271000"/>
                  <a:pt x="8505371" y="217781"/>
                </a:cubicBezTo>
              </a:path>
            </a:pathLst>
          </a:custGeom>
          <a:noFill/>
          <a:ln w="349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-20536" y="3575262"/>
            <a:ext cx="2180785" cy="1625252"/>
            <a:chOff x="-20536" y="3575262"/>
            <a:chExt cx="2180785" cy="1625252"/>
          </a:xfrm>
        </p:grpSpPr>
        <p:grpSp>
          <p:nvGrpSpPr>
            <p:cNvPr id="113" name="组合 91"/>
            <p:cNvGrpSpPr/>
            <p:nvPr/>
          </p:nvGrpSpPr>
          <p:grpSpPr>
            <a:xfrm>
              <a:off x="79468" y="3575262"/>
              <a:ext cx="876409" cy="875494"/>
              <a:chOff x="2166261" y="3682901"/>
              <a:chExt cx="585108" cy="585108"/>
            </a:xfrm>
          </p:grpSpPr>
          <p:sp>
            <p:nvSpPr>
              <p:cNvPr id="166" name="椭圆 92"/>
              <p:cNvSpPr/>
              <p:nvPr/>
            </p:nvSpPr>
            <p:spPr>
              <a:xfrm>
                <a:off x="2166261" y="3682901"/>
                <a:ext cx="585108" cy="585108"/>
              </a:xfrm>
              <a:prstGeom prst="ellipse">
                <a:avLst/>
              </a:prstGeom>
              <a:solidFill>
                <a:srgbClr val="F7B63E"/>
              </a:solidFill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67" name="文本框 93"/>
              <p:cNvSpPr txBox="1"/>
              <p:nvPr/>
            </p:nvSpPr>
            <p:spPr>
              <a:xfrm>
                <a:off x="2247046" y="3846585"/>
                <a:ext cx="417202" cy="277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7" name="矩形 116"/>
            <p:cNvSpPr>
              <a:spLocks noChangeArrowheads="1"/>
            </p:cNvSpPr>
            <p:nvPr/>
          </p:nvSpPr>
          <p:spPr bwMode="auto">
            <a:xfrm>
              <a:off x="-20536" y="4431081"/>
              <a:ext cx="2180785" cy="769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>
                <a:buFont typeface="Arial" charset="0"/>
                <a:buNone/>
              </a:pPr>
              <a:r>
                <a:rPr lang="zh-TW" altLang="en-US" sz="2000" dirty="0">
                  <a:solidFill>
                    <a:srgbClr val="FFFF66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基本資料</a:t>
              </a:r>
              <a:endParaRPr lang="en-US" altLang="zh-TW" sz="2000" dirty="0">
                <a:solidFill>
                  <a:srgbClr val="FFFF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>
                <a:buFont typeface="Arial" charset="0"/>
                <a:buNone/>
              </a:pPr>
              <a:r>
                <a:rPr lang="zh-TW" altLang="en-US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學生身分識別</a:t>
              </a:r>
              <a:endPara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292511" y="2088819"/>
            <a:ext cx="2490504" cy="1676553"/>
            <a:chOff x="292511" y="2088819"/>
            <a:chExt cx="2490504" cy="1676553"/>
          </a:xfrm>
        </p:grpSpPr>
        <p:grpSp>
          <p:nvGrpSpPr>
            <p:cNvPr id="114" name="组合 94"/>
            <p:cNvGrpSpPr/>
            <p:nvPr/>
          </p:nvGrpSpPr>
          <p:grpSpPr>
            <a:xfrm>
              <a:off x="1244967" y="2915873"/>
              <a:ext cx="827711" cy="849499"/>
              <a:chOff x="3791861" y="4141646"/>
              <a:chExt cx="545794" cy="585108"/>
            </a:xfrm>
          </p:grpSpPr>
          <p:sp>
            <p:nvSpPr>
              <p:cNvPr id="164" name="椭圆 95"/>
              <p:cNvSpPr/>
              <p:nvPr/>
            </p:nvSpPr>
            <p:spPr>
              <a:xfrm>
                <a:off x="3791861" y="4141646"/>
                <a:ext cx="545794" cy="585108"/>
              </a:xfrm>
              <a:prstGeom prst="ellipse">
                <a:avLst/>
              </a:prstGeom>
              <a:solidFill>
                <a:srgbClr val="FF3E3E"/>
              </a:solidFill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65" name="文本框 96"/>
              <p:cNvSpPr txBox="1"/>
              <p:nvPr/>
            </p:nvSpPr>
            <p:spPr>
              <a:xfrm>
                <a:off x="3862834" y="4297362"/>
                <a:ext cx="378130" cy="286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dirty="0"/>
                  <a:t>02</a:t>
                </a:r>
                <a:endParaRPr lang="zh-CN" altLang="en-US" dirty="0"/>
              </a:p>
            </p:txBody>
          </p:sp>
        </p:grpSp>
        <p:sp>
          <p:nvSpPr>
            <p:cNvPr id="118" name="矩形 117"/>
            <p:cNvSpPr>
              <a:spLocks noChangeArrowheads="1"/>
            </p:cNvSpPr>
            <p:nvPr/>
          </p:nvSpPr>
          <p:spPr bwMode="auto">
            <a:xfrm>
              <a:off x="292511" y="2088819"/>
              <a:ext cx="2490504" cy="707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>
                <a:buFont typeface="Arial" charset="0"/>
                <a:buNone/>
              </a:pPr>
              <a:r>
                <a:rPr lang="zh-TW" altLang="en-US" sz="2000" b="1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自傳、學習計畫</a:t>
              </a:r>
              <a:r>
                <a:rPr lang="en-US" altLang="zh-TW" sz="2000" b="1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/>
              </a:r>
              <a:br>
                <a:rPr lang="en-US" altLang="zh-TW" sz="2000" b="1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</a:br>
              <a:r>
                <a:rPr lang="zh-TW" altLang="en-US" sz="2000" dirty="0">
                  <a:solidFill>
                    <a:prstClr val="black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個人經歷及未來學習</a:t>
              </a:r>
              <a:endParaRPr lang="en-US" altLang="zh-CN" sz="20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1969517" y="3573016"/>
            <a:ext cx="2592287" cy="3140657"/>
            <a:chOff x="1969517" y="3573016"/>
            <a:chExt cx="2592287" cy="3140657"/>
          </a:xfrm>
        </p:grpSpPr>
        <p:sp>
          <p:nvSpPr>
            <p:cNvPr id="162" name="椭圆 98"/>
            <p:cNvSpPr/>
            <p:nvPr/>
          </p:nvSpPr>
          <p:spPr>
            <a:xfrm>
              <a:off x="2648744" y="3573016"/>
              <a:ext cx="855019" cy="882269"/>
            </a:xfrm>
            <a:prstGeom prst="ellipse">
              <a:avLst/>
            </a:prstGeom>
            <a:solidFill>
              <a:srgbClr val="76AADB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63" name="文本框 99"/>
            <p:cNvSpPr txBox="1"/>
            <p:nvPr/>
          </p:nvSpPr>
          <p:spPr>
            <a:xfrm>
              <a:off x="2797573" y="3825280"/>
              <a:ext cx="57125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algn="ctr">
                <a:defRPr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03</a:t>
              </a:r>
              <a:endParaRPr lang="zh-CN" altLang="en-US" dirty="0"/>
            </a:p>
          </p:txBody>
        </p:sp>
        <p:sp>
          <p:nvSpPr>
            <p:cNvPr id="119" name="矩形 118"/>
            <p:cNvSpPr>
              <a:spLocks noChangeArrowheads="1"/>
            </p:cNvSpPr>
            <p:nvPr/>
          </p:nvSpPr>
          <p:spPr bwMode="auto">
            <a:xfrm>
              <a:off x="1969517" y="4528467"/>
              <a:ext cx="2592287" cy="2185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>
                <a:buFont typeface="Arial" charset="0"/>
                <a:buNone/>
              </a:pPr>
              <a:r>
                <a:rPr lang="zh-TW" altLang="en-US" sz="2000" b="1" dirty="0">
                  <a:solidFill>
                    <a:srgbClr val="00B0F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課程學習成果</a:t>
              </a:r>
              <a:r>
                <a:rPr lang="en-US" altLang="zh-TW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/>
              </a:r>
              <a:br>
                <a:rPr lang="en-US" altLang="zh-TW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</a:br>
              <a:r>
                <a:rPr lang="zh-TW" altLang="en-US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實作作品、書面報告</a:t>
              </a:r>
              <a:endParaRPr lang="en-US" altLang="zh-TW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>
                <a:buFont typeface="Arial" charset="0"/>
                <a:buNone/>
              </a:pPr>
              <a:r>
                <a:rPr lang="zh-TW" altLang="en-US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學校在籍學生</a:t>
              </a:r>
              <a:r>
                <a:rPr lang="zh-TW" altLang="en-US" sz="2000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每</a:t>
              </a:r>
              <a:r>
                <a:rPr lang="zh-TW" altLang="en-US" sz="2000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學年至多</a:t>
              </a:r>
              <a:r>
                <a:rPr lang="en-US" altLang="zh-TW" sz="2000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6</a:t>
              </a:r>
              <a:r>
                <a:rPr lang="zh-TW" altLang="en-US" sz="2000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件</a:t>
              </a:r>
              <a:r>
                <a:rPr lang="zh-TW" altLang="en-US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（經任課教師認證</a:t>
              </a:r>
              <a:r>
                <a:rPr lang="zh-TW" alt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），</a:t>
              </a:r>
              <a:r>
                <a:rPr lang="zh-TW" altLang="en-US" sz="2000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每學年上傳即可</a:t>
              </a:r>
              <a:r>
                <a:rPr lang="zh-TW" alt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。</a:t>
              </a:r>
              <a:r>
                <a:rPr lang="en-US" altLang="zh-TW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/>
              </a:r>
              <a:br>
                <a:rPr lang="en-US" altLang="zh-TW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</a:br>
              <a:endPara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3241546" y="1807631"/>
            <a:ext cx="2180785" cy="2053180"/>
            <a:chOff x="3241546" y="1807631"/>
            <a:chExt cx="2180785" cy="2053180"/>
          </a:xfrm>
        </p:grpSpPr>
        <p:grpSp>
          <p:nvGrpSpPr>
            <p:cNvPr id="116" name="组合 100"/>
            <p:cNvGrpSpPr/>
            <p:nvPr/>
          </p:nvGrpSpPr>
          <p:grpSpPr>
            <a:xfrm>
              <a:off x="4094365" y="2997710"/>
              <a:ext cx="871542" cy="863101"/>
              <a:chOff x="7227985" y="4192442"/>
              <a:chExt cx="536429" cy="536429"/>
            </a:xfrm>
          </p:grpSpPr>
          <p:sp>
            <p:nvSpPr>
              <p:cNvPr id="160" name="椭圆 101"/>
              <p:cNvSpPr/>
              <p:nvPr/>
            </p:nvSpPr>
            <p:spPr>
              <a:xfrm>
                <a:off x="7227985" y="4192442"/>
                <a:ext cx="536429" cy="536429"/>
              </a:xfrm>
              <a:prstGeom prst="ellipse">
                <a:avLst/>
              </a:prstGeom>
              <a:solidFill>
                <a:srgbClr val="70AD47"/>
              </a:solidFill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61" name="文本框 102"/>
              <p:cNvSpPr txBox="1"/>
              <p:nvPr/>
            </p:nvSpPr>
            <p:spPr>
              <a:xfrm>
                <a:off x="7296757" y="4323197"/>
                <a:ext cx="398884" cy="258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dirty="0"/>
                  <a:t>04</a:t>
                </a:r>
                <a:endParaRPr lang="zh-CN" altLang="en-US" dirty="0"/>
              </a:p>
            </p:txBody>
          </p:sp>
        </p:grpSp>
        <p:sp>
          <p:nvSpPr>
            <p:cNvPr id="120" name="矩形 119"/>
            <p:cNvSpPr>
              <a:spLocks noChangeArrowheads="1"/>
            </p:cNvSpPr>
            <p:nvPr/>
          </p:nvSpPr>
          <p:spPr bwMode="auto">
            <a:xfrm>
              <a:off x="3241546" y="1807631"/>
              <a:ext cx="2180785" cy="1077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>
                <a:buFont typeface="Arial" charset="0"/>
                <a:buNone/>
              </a:pPr>
              <a:r>
                <a:rPr lang="zh-TW" altLang="en-US" sz="2000" b="1" dirty="0">
                  <a:solidFill>
                    <a:srgbClr val="008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修課紀錄</a:t>
              </a:r>
              <a:endParaRPr lang="en-US" altLang="zh-TW" sz="2000" b="1" dirty="0">
                <a:solidFill>
                  <a:srgbClr val="008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>
                <a:buFont typeface="Arial" charset="0"/>
                <a:buNone/>
              </a:pPr>
              <a:r>
                <a:rPr lang="zh-TW" altLang="en-US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修習科目及學業成績</a:t>
              </a:r>
              <a:endPara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5828797" y="1706796"/>
            <a:ext cx="2180785" cy="2254004"/>
            <a:chOff x="5828797" y="1706796"/>
            <a:chExt cx="2180785" cy="2254004"/>
          </a:xfrm>
        </p:grpSpPr>
        <p:grpSp>
          <p:nvGrpSpPr>
            <p:cNvPr id="121" name="组合 100"/>
            <p:cNvGrpSpPr/>
            <p:nvPr/>
          </p:nvGrpSpPr>
          <p:grpSpPr>
            <a:xfrm>
              <a:off x="7127052" y="3068961"/>
              <a:ext cx="850284" cy="891839"/>
              <a:chOff x="7467183" y="4190560"/>
              <a:chExt cx="610934" cy="626437"/>
            </a:xfrm>
          </p:grpSpPr>
          <p:sp>
            <p:nvSpPr>
              <p:cNvPr id="158" name="椭圆 101"/>
              <p:cNvSpPr/>
              <p:nvPr/>
            </p:nvSpPr>
            <p:spPr>
              <a:xfrm>
                <a:off x="7467183" y="4190560"/>
                <a:ext cx="610934" cy="626437"/>
              </a:xfrm>
              <a:prstGeom prst="ellips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59" name="文本框 102"/>
              <p:cNvSpPr txBox="1"/>
              <p:nvPr/>
            </p:nvSpPr>
            <p:spPr>
              <a:xfrm>
                <a:off x="7560743" y="4376755"/>
                <a:ext cx="440435" cy="291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dirty="0"/>
                  <a:t>0</a:t>
                </a:r>
                <a:r>
                  <a:rPr lang="en-US" altLang="zh-TW" dirty="0"/>
                  <a:t>6</a:t>
                </a:r>
                <a:endParaRPr lang="zh-CN" altLang="en-US" dirty="0"/>
              </a:p>
            </p:txBody>
          </p:sp>
        </p:grpSp>
        <p:sp>
          <p:nvSpPr>
            <p:cNvPr id="123" name="矩形 122"/>
            <p:cNvSpPr>
              <a:spLocks noChangeArrowheads="1"/>
            </p:cNvSpPr>
            <p:nvPr/>
          </p:nvSpPr>
          <p:spPr bwMode="auto">
            <a:xfrm>
              <a:off x="5828797" y="1706796"/>
              <a:ext cx="2180785" cy="1015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>
                <a:buFont typeface="Arial" charset="0"/>
                <a:buNone/>
              </a:pPr>
              <a:r>
                <a:rPr lang="zh-TW" altLang="en-US" sz="2000" b="1" dirty="0">
                  <a:solidFill>
                    <a:srgbClr val="00999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其他資料</a:t>
              </a:r>
              <a:r>
                <a:rPr lang="en-US" altLang="zh-TW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/>
              </a:r>
              <a:br>
                <a:rPr lang="en-US" altLang="zh-TW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</a:br>
              <a:r>
                <a:rPr lang="zh-TW" altLang="en-US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大學院校指定審查之其他資料</a:t>
              </a:r>
              <a:endPara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24" name="Group 123"/>
          <p:cNvGrpSpPr>
            <a:grpSpLocks noChangeAspect="1"/>
          </p:cNvGrpSpPr>
          <p:nvPr/>
        </p:nvGrpSpPr>
        <p:grpSpPr bwMode="auto">
          <a:xfrm flipH="1">
            <a:off x="8331327" y="1807631"/>
            <a:ext cx="1288137" cy="2916444"/>
            <a:chOff x="4553" y="1725"/>
            <a:chExt cx="502" cy="875"/>
          </a:xfrm>
          <a:solidFill>
            <a:srgbClr val="70AD47"/>
          </a:solidFill>
        </p:grpSpPr>
        <p:sp>
          <p:nvSpPr>
            <p:cNvPr id="128" name="Freeform 125"/>
            <p:cNvSpPr>
              <a:spLocks noEditPoints="1"/>
            </p:cNvSpPr>
            <p:nvPr/>
          </p:nvSpPr>
          <p:spPr bwMode="auto">
            <a:xfrm>
              <a:off x="4666" y="1791"/>
              <a:ext cx="300" cy="298"/>
            </a:xfrm>
            <a:custGeom>
              <a:avLst/>
              <a:gdLst>
                <a:gd name="T0" fmla="*/ 0 w 125"/>
                <a:gd name="T1" fmla="*/ 62 h 125"/>
                <a:gd name="T2" fmla="*/ 63 w 125"/>
                <a:gd name="T3" fmla="*/ 0 h 125"/>
                <a:gd name="T4" fmla="*/ 63 w 125"/>
                <a:gd name="T5" fmla="*/ 0 h 125"/>
                <a:gd name="T6" fmla="*/ 125 w 125"/>
                <a:gd name="T7" fmla="*/ 62 h 125"/>
                <a:gd name="T8" fmla="*/ 125 w 125"/>
                <a:gd name="T9" fmla="*/ 62 h 125"/>
                <a:gd name="T10" fmla="*/ 63 w 125"/>
                <a:gd name="T11" fmla="*/ 125 h 125"/>
                <a:gd name="T12" fmla="*/ 63 w 125"/>
                <a:gd name="T13" fmla="*/ 125 h 125"/>
                <a:gd name="T14" fmla="*/ 0 w 125"/>
                <a:gd name="T15" fmla="*/ 62 h 125"/>
                <a:gd name="T16" fmla="*/ 4 w 125"/>
                <a:gd name="T17" fmla="*/ 62 h 125"/>
                <a:gd name="T18" fmla="*/ 63 w 125"/>
                <a:gd name="T19" fmla="*/ 121 h 125"/>
                <a:gd name="T20" fmla="*/ 63 w 125"/>
                <a:gd name="T21" fmla="*/ 121 h 125"/>
                <a:gd name="T22" fmla="*/ 121 w 125"/>
                <a:gd name="T23" fmla="*/ 62 h 125"/>
                <a:gd name="T24" fmla="*/ 121 w 125"/>
                <a:gd name="T25" fmla="*/ 62 h 125"/>
                <a:gd name="T26" fmla="*/ 63 w 125"/>
                <a:gd name="T27" fmla="*/ 4 h 125"/>
                <a:gd name="T28" fmla="*/ 63 w 125"/>
                <a:gd name="T29" fmla="*/ 4 h 125"/>
                <a:gd name="T30" fmla="*/ 4 w 125"/>
                <a:gd name="T31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5" h="125">
                  <a:moveTo>
                    <a:pt x="0" y="62"/>
                  </a:moveTo>
                  <a:cubicBezTo>
                    <a:pt x="0" y="28"/>
                    <a:pt x="28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8" y="125"/>
                    <a:pt x="0" y="97"/>
                    <a:pt x="0" y="62"/>
                  </a:cubicBezTo>
                  <a:close/>
                  <a:moveTo>
                    <a:pt x="4" y="62"/>
                  </a:moveTo>
                  <a:cubicBezTo>
                    <a:pt x="4" y="95"/>
                    <a:pt x="30" y="121"/>
                    <a:pt x="63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95" y="121"/>
                    <a:pt x="121" y="95"/>
                    <a:pt x="121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30"/>
                    <a:pt x="9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30" y="4"/>
                    <a:pt x="4" y="30"/>
                    <a:pt x="4" y="62"/>
                  </a:cubicBezTo>
                  <a:close/>
                </a:path>
              </a:pathLst>
            </a:custGeom>
            <a:ln/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9" name="Freeform 126"/>
            <p:cNvSpPr>
              <a:spLocks noEditPoints="1"/>
            </p:cNvSpPr>
            <p:nvPr/>
          </p:nvSpPr>
          <p:spPr bwMode="auto">
            <a:xfrm flipH="1">
              <a:off x="4661" y="1787"/>
              <a:ext cx="310" cy="306"/>
            </a:xfrm>
            <a:custGeom>
              <a:avLst/>
              <a:gdLst>
                <a:gd name="T0" fmla="*/ 0 w 129"/>
                <a:gd name="T1" fmla="*/ 64 h 129"/>
                <a:gd name="T2" fmla="*/ 65 w 129"/>
                <a:gd name="T3" fmla="*/ 0 h 129"/>
                <a:gd name="T4" fmla="*/ 65 w 129"/>
                <a:gd name="T5" fmla="*/ 0 h 129"/>
                <a:gd name="T6" fmla="*/ 129 w 129"/>
                <a:gd name="T7" fmla="*/ 64 h 129"/>
                <a:gd name="T8" fmla="*/ 129 w 129"/>
                <a:gd name="T9" fmla="*/ 64 h 129"/>
                <a:gd name="T10" fmla="*/ 65 w 129"/>
                <a:gd name="T11" fmla="*/ 129 h 129"/>
                <a:gd name="T12" fmla="*/ 65 w 129"/>
                <a:gd name="T13" fmla="*/ 129 h 129"/>
                <a:gd name="T14" fmla="*/ 0 w 129"/>
                <a:gd name="T15" fmla="*/ 64 h 129"/>
                <a:gd name="T16" fmla="*/ 125 w 129"/>
                <a:gd name="T17" fmla="*/ 64 h 129"/>
                <a:gd name="T18" fmla="*/ 69 w 129"/>
                <a:gd name="T19" fmla="*/ 125 h 129"/>
                <a:gd name="T20" fmla="*/ 69 w 129"/>
                <a:gd name="T21" fmla="*/ 125 h 129"/>
                <a:gd name="T22" fmla="*/ 125 w 129"/>
                <a:gd name="T23" fmla="*/ 64 h 129"/>
                <a:gd name="T24" fmla="*/ 125 w 129"/>
                <a:gd name="T25" fmla="*/ 64 h 129"/>
                <a:gd name="T26" fmla="*/ 65 w 129"/>
                <a:gd name="T27" fmla="*/ 4 h 129"/>
                <a:gd name="T28" fmla="*/ 65 w 129"/>
                <a:gd name="T29" fmla="*/ 4 h 129"/>
                <a:gd name="T30" fmla="*/ 125 w 129"/>
                <a:gd name="T31" fmla="*/ 64 h 129"/>
                <a:gd name="T32" fmla="*/ 65 w 129"/>
                <a:gd name="T33" fmla="*/ 121 h 129"/>
                <a:gd name="T34" fmla="*/ 121 w 129"/>
                <a:gd name="T35" fmla="*/ 64 h 129"/>
                <a:gd name="T36" fmla="*/ 121 w 129"/>
                <a:gd name="T37" fmla="*/ 64 h 129"/>
                <a:gd name="T38" fmla="*/ 65 w 129"/>
                <a:gd name="T39" fmla="*/ 8 h 129"/>
                <a:gd name="T40" fmla="*/ 65 w 129"/>
                <a:gd name="T41" fmla="*/ 8 h 129"/>
                <a:gd name="T42" fmla="*/ 8 w 129"/>
                <a:gd name="T43" fmla="*/ 64 h 129"/>
                <a:gd name="T44" fmla="*/ 8 w 129"/>
                <a:gd name="T45" fmla="*/ 64 h 129"/>
                <a:gd name="T46" fmla="*/ 65 w 129"/>
                <a:gd name="T47" fmla="*/ 121 h 129"/>
                <a:gd name="T48" fmla="*/ 22 w 129"/>
                <a:gd name="T49" fmla="*/ 22 h 129"/>
                <a:gd name="T50" fmla="*/ 63 w 129"/>
                <a:gd name="T51" fmla="*/ 4 h 129"/>
                <a:gd name="T52" fmla="*/ 63 w 129"/>
                <a:gd name="T53" fmla="*/ 4 h 129"/>
                <a:gd name="T54" fmla="*/ 22 w 129"/>
                <a:gd name="T55" fmla="*/ 2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9" h="129">
                  <a:moveTo>
                    <a:pt x="0" y="64"/>
                  </a:moveTo>
                  <a:cubicBezTo>
                    <a:pt x="0" y="29"/>
                    <a:pt x="29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100" y="0"/>
                    <a:pt x="129" y="29"/>
                    <a:pt x="129" y="64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9" y="100"/>
                    <a:pt x="100" y="129"/>
                    <a:pt x="65" y="129"/>
                  </a:cubicBezTo>
                  <a:cubicBezTo>
                    <a:pt x="65" y="129"/>
                    <a:pt x="65" y="129"/>
                    <a:pt x="65" y="129"/>
                  </a:cubicBezTo>
                  <a:cubicBezTo>
                    <a:pt x="29" y="129"/>
                    <a:pt x="0" y="100"/>
                    <a:pt x="0" y="64"/>
                  </a:cubicBezTo>
                  <a:close/>
                  <a:moveTo>
                    <a:pt x="125" y="64"/>
                  </a:moveTo>
                  <a:cubicBezTo>
                    <a:pt x="125" y="96"/>
                    <a:pt x="100" y="122"/>
                    <a:pt x="69" y="125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100" y="122"/>
                    <a:pt x="125" y="96"/>
                    <a:pt x="125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5" y="31"/>
                    <a:pt x="98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98" y="4"/>
                    <a:pt x="125" y="31"/>
                    <a:pt x="125" y="64"/>
                  </a:cubicBezTo>
                  <a:close/>
                  <a:moveTo>
                    <a:pt x="65" y="121"/>
                  </a:moveTo>
                  <a:cubicBezTo>
                    <a:pt x="96" y="121"/>
                    <a:pt x="121" y="95"/>
                    <a:pt x="121" y="64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33"/>
                    <a:pt x="96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95"/>
                    <a:pt x="33" y="121"/>
                    <a:pt x="65" y="121"/>
                  </a:cubicBezTo>
                  <a:close/>
                  <a:moveTo>
                    <a:pt x="22" y="22"/>
                  </a:moveTo>
                  <a:cubicBezTo>
                    <a:pt x="33" y="11"/>
                    <a:pt x="47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47" y="4"/>
                    <a:pt x="33" y="11"/>
                    <a:pt x="22" y="22"/>
                  </a:cubicBezTo>
                  <a:close/>
                </a:path>
              </a:pathLst>
            </a:custGeom>
            <a:ln/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30" name="Freeform 127"/>
            <p:cNvSpPr/>
            <p:nvPr/>
          </p:nvSpPr>
          <p:spPr bwMode="auto">
            <a:xfrm>
              <a:off x="4642" y="1941"/>
              <a:ext cx="31" cy="26"/>
            </a:xfrm>
            <a:custGeom>
              <a:avLst/>
              <a:gdLst>
                <a:gd name="T0" fmla="*/ 0 w 31"/>
                <a:gd name="T1" fmla="*/ 17 h 26"/>
                <a:gd name="T2" fmla="*/ 27 w 31"/>
                <a:gd name="T3" fmla="*/ 0 h 26"/>
                <a:gd name="T4" fmla="*/ 31 w 31"/>
                <a:gd name="T5" fmla="*/ 10 h 26"/>
                <a:gd name="T6" fmla="*/ 5 w 31"/>
                <a:gd name="T7" fmla="*/ 26 h 26"/>
                <a:gd name="T8" fmla="*/ 0 w 31"/>
                <a:gd name="T9" fmla="*/ 17 h 26"/>
                <a:gd name="T10" fmla="*/ 0 w 31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6">
                  <a:moveTo>
                    <a:pt x="0" y="17"/>
                  </a:moveTo>
                  <a:lnTo>
                    <a:pt x="27" y="0"/>
                  </a:lnTo>
                  <a:lnTo>
                    <a:pt x="31" y="10"/>
                  </a:lnTo>
                  <a:lnTo>
                    <a:pt x="5" y="26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31" name="Freeform 128"/>
            <p:cNvSpPr/>
            <p:nvPr/>
          </p:nvSpPr>
          <p:spPr bwMode="auto">
            <a:xfrm>
              <a:off x="4635" y="1936"/>
              <a:ext cx="46" cy="36"/>
            </a:xfrm>
            <a:custGeom>
              <a:avLst/>
              <a:gdLst>
                <a:gd name="T0" fmla="*/ 2 w 46"/>
                <a:gd name="T1" fmla="*/ 24 h 36"/>
                <a:gd name="T2" fmla="*/ 7 w 46"/>
                <a:gd name="T3" fmla="*/ 22 h 36"/>
                <a:gd name="T4" fmla="*/ 10 w 46"/>
                <a:gd name="T5" fmla="*/ 27 h 36"/>
                <a:gd name="T6" fmla="*/ 7 w 46"/>
                <a:gd name="T7" fmla="*/ 22 h 36"/>
                <a:gd name="T8" fmla="*/ 2 w 46"/>
                <a:gd name="T9" fmla="*/ 24 h 36"/>
                <a:gd name="T10" fmla="*/ 0 w 46"/>
                <a:gd name="T11" fmla="*/ 19 h 36"/>
                <a:gd name="T12" fmla="*/ 36 w 46"/>
                <a:gd name="T13" fmla="*/ 0 h 36"/>
                <a:gd name="T14" fmla="*/ 46 w 46"/>
                <a:gd name="T15" fmla="*/ 17 h 36"/>
                <a:gd name="T16" fmla="*/ 10 w 46"/>
                <a:gd name="T17" fmla="*/ 36 h 36"/>
                <a:gd name="T18" fmla="*/ 2 w 46"/>
                <a:gd name="T19" fmla="*/ 24 h 36"/>
                <a:gd name="T20" fmla="*/ 2 w 46"/>
                <a:gd name="T21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36">
                  <a:moveTo>
                    <a:pt x="2" y="24"/>
                  </a:moveTo>
                  <a:lnTo>
                    <a:pt x="7" y="22"/>
                  </a:lnTo>
                  <a:lnTo>
                    <a:pt x="10" y="27"/>
                  </a:lnTo>
                  <a:lnTo>
                    <a:pt x="7" y="22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36" y="0"/>
                  </a:lnTo>
                  <a:lnTo>
                    <a:pt x="46" y="17"/>
                  </a:lnTo>
                  <a:lnTo>
                    <a:pt x="10" y="36"/>
                  </a:lnTo>
                  <a:lnTo>
                    <a:pt x="2" y="24"/>
                  </a:lnTo>
                  <a:lnTo>
                    <a:pt x="2" y="24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32" name="Freeform 129"/>
            <p:cNvSpPr/>
            <p:nvPr/>
          </p:nvSpPr>
          <p:spPr bwMode="auto">
            <a:xfrm>
              <a:off x="4693" y="1951"/>
              <a:ext cx="115" cy="78"/>
            </a:xfrm>
            <a:custGeom>
              <a:avLst/>
              <a:gdLst>
                <a:gd name="T0" fmla="*/ 0 w 48"/>
                <a:gd name="T1" fmla="*/ 30 h 33"/>
                <a:gd name="T2" fmla="*/ 0 w 48"/>
                <a:gd name="T3" fmla="*/ 30 h 33"/>
                <a:gd name="T4" fmla="*/ 2 w 48"/>
                <a:gd name="T5" fmla="*/ 26 h 33"/>
                <a:gd name="T6" fmla="*/ 5 w 48"/>
                <a:gd name="T7" fmla="*/ 28 h 33"/>
                <a:gd name="T8" fmla="*/ 5 w 48"/>
                <a:gd name="T9" fmla="*/ 28 h 33"/>
                <a:gd name="T10" fmla="*/ 13 w 48"/>
                <a:gd name="T11" fmla="*/ 29 h 33"/>
                <a:gd name="T12" fmla="*/ 13 w 48"/>
                <a:gd name="T13" fmla="*/ 29 h 33"/>
                <a:gd name="T14" fmla="*/ 23 w 48"/>
                <a:gd name="T15" fmla="*/ 26 h 33"/>
                <a:gd name="T16" fmla="*/ 23 w 48"/>
                <a:gd name="T17" fmla="*/ 26 h 33"/>
                <a:gd name="T18" fmla="*/ 37 w 48"/>
                <a:gd name="T19" fmla="*/ 11 h 33"/>
                <a:gd name="T20" fmla="*/ 37 w 48"/>
                <a:gd name="T21" fmla="*/ 11 h 33"/>
                <a:gd name="T22" fmla="*/ 44 w 48"/>
                <a:gd name="T23" fmla="*/ 0 h 33"/>
                <a:gd name="T24" fmla="*/ 44 w 48"/>
                <a:gd name="T25" fmla="*/ 0 h 33"/>
                <a:gd name="T26" fmla="*/ 48 w 48"/>
                <a:gd name="T27" fmla="*/ 3 h 33"/>
                <a:gd name="T28" fmla="*/ 25 w 48"/>
                <a:gd name="T29" fmla="*/ 30 h 33"/>
                <a:gd name="T30" fmla="*/ 25 w 48"/>
                <a:gd name="T31" fmla="*/ 30 h 33"/>
                <a:gd name="T32" fmla="*/ 13 w 48"/>
                <a:gd name="T33" fmla="*/ 33 h 33"/>
                <a:gd name="T34" fmla="*/ 13 w 48"/>
                <a:gd name="T35" fmla="*/ 33 h 33"/>
                <a:gd name="T36" fmla="*/ 0 w 48"/>
                <a:gd name="T37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33"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3" y="27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7" y="28"/>
                    <a:pt x="10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7" y="29"/>
                    <a:pt x="20" y="28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7" y="23"/>
                    <a:pt x="33" y="17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1" y="5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35" y="22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2"/>
                    <a:pt x="17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0"/>
                    <a:pt x="0" y="30"/>
                  </a:cubicBezTo>
                  <a:close/>
                </a:path>
              </a:pathLst>
            </a:custGeom>
            <a:ln/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33" name="Freeform 130"/>
            <p:cNvSpPr>
              <a:spLocks noEditPoints="1"/>
            </p:cNvSpPr>
            <p:nvPr/>
          </p:nvSpPr>
          <p:spPr bwMode="auto">
            <a:xfrm>
              <a:off x="4688" y="1946"/>
              <a:ext cx="127" cy="88"/>
            </a:xfrm>
            <a:custGeom>
              <a:avLst/>
              <a:gdLst>
                <a:gd name="T0" fmla="*/ 1 w 53"/>
                <a:gd name="T1" fmla="*/ 33 h 37"/>
                <a:gd name="T2" fmla="*/ 0 w 53"/>
                <a:gd name="T3" fmla="*/ 31 h 37"/>
                <a:gd name="T4" fmla="*/ 2 w 53"/>
                <a:gd name="T5" fmla="*/ 27 h 37"/>
                <a:gd name="T6" fmla="*/ 4 w 53"/>
                <a:gd name="T7" fmla="*/ 26 h 37"/>
                <a:gd name="T8" fmla="*/ 4 w 53"/>
                <a:gd name="T9" fmla="*/ 26 h 37"/>
                <a:gd name="T10" fmla="*/ 4 w 53"/>
                <a:gd name="T11" fmla="*/ 26 h 37"/>
                <a:gd name="T12" fmla="*/ 4 w 53"/>
                <a:gd name="T13" fmla="*/ 26 h 37"/>
                <a:gd name="T14" fmla="*/ 5 w 53"/>
                <a:gd name="T15" fmla="*/ 26 h 37"/>
                <a:gd name="T16" fmla="*/ 5 w 53"/>
                <a:gd name="T17" fmla="*/ 26 h 37"/>
                <a:gd name="T18" fmla="*/ 5 w 53"/>
                <a:gd name="T19" fmla="*/ 27 h 37"/>
                <a:gd name="T20" fmla="*/ 8 w 53"/>
                <a:gd name="T21" fmla="*/ 28 h 37"/>
                <a:gd name="T22" fmla="*/ 15 w 53"/>
                <a:gd name="T23" fmla="*/ 29 h 37"/>
                <a:gd name="T24" fmla="*/ 15 w 53"/>
                <a:gd name="T25" fmla="*/ 29 h 37"/>
                <a:gd name="T26" fmla="*/ 16 w 53"/>
                <a:gd name="T27" fmla="*/ 29 h 37"/>
                <a:gd name="T28" fmla="*/ 24 w 53"/>
                <a:gd name="T29" fmla="*/ 27 h 37"/>
                <a:gd name="T30" fmla="*/ 37 w 53"/>
                <a:gd name="T31" fmla="*/ 12 h 37"/>
                <a:gd name="T32" fmla="*/ 45 w 53"/>
                <a:gd name="T33" fmla="*/ 1 h 37"/>
                <a:gd name="T34" fmla="*/ 45 w 53"/>
                <a:gd name="T35" fmla="*/ 1 h 37"/>
                <a:gd name="T36" fmla="*/ 53 w 53"/>
                <a:gd name="T37" fmla="*/ 4 h 37"/>
                <a:gd name="T38" fmla="*/ 51 w 53"/>
                <a:gd name="T39" fmla="*/ 6 h 37"/>
                <a:gd name="T40" fmla="*/ 51 w 53"/>
                <a:gd name="T41" fmla="*/ 7 h 37"/>
                <a:gd name="T42" fmla="*/ 49 w 53"/>
                <a:gd name="T43" fmla="*/ 9 h 37"/>
                <a:gd name="T44" fmla="*/ 44 w 53"/>
                <a:gd name="T45" fmla="*/ 17 h 37"/>
                <a:gd name="T46" fmla="*/ 28 w 53"/>
                <a:gd name="T47" fmla="*/ 33 h 37"/>
                <a:gd name="T48" fmla="*/ 15 w 53"/>
                <a:gd name="T49" fmla="*/ 37 h 37"/>
                <a:gd name="T50" fmla="*/ 1 w 53"/>
                <a:gd name="T51" fmla="*/ 34 h 37"/>
                <a:gd name="T52" fmla="*/ 2 w 53"/>
                <a:gd name="T53" fmla="*/ 32 h 37"/>
                <a:gd name="T54" fmla="*/ 15 w 53"/>
                <a:gd name="T55" fmla="*/ 33 h 37"/>
                <a:gd name="T56" fmla="*/ 22 w 53"/>
                <a:gd name="T57" fmla="*/ 32 h 37"/>
                <a:gd name="T58" fmla="*/ 15 w 53"/>
                <a:gd name="T59" fmla="*/ 33 h 37"/>
                <a:gd name="T60" fmla="*/ 15 w 53"/>
                <a:gd name="T61" fmla="*/ 33 h 37"/>
                <a:gd name="T62" fmla="*/ 14 w 53"/>
                <a:gd name="T63" fmla="*/ 33 h 37"/>
                <a:gd name="T64" fmla="*/ 11 w 53"/>
                <a:gd name="T65" fmla="*/ 32 h 37"/>
                <a:gd name="T66" fmla="*/ 7 w 53"/>
                <a:gd name="T67" fmla="*/ 31 h 37"/>
                <a:gd name="T68" fmla="*/ 5 w 53"/>
                <a:gd name="T69" fmla="*/ 31 h 37"/>
                <a:gd name="T70" fmla="*/ 11 w 53"/>
                <a:gd name="T71" fmla="*/ 32 h 37"/>
                <a:gd name="T72" fmla="*/ 22 w 53"/>
                <a:gd name="T73" fmla="*/ 32 h 37"/>
                <a:gd name="T74" fmla="*/ 22 w 53"/>
                <a:gd name="T75" fmla="*/ 32 h 37"/>
                <a:gd name="T76" fmla="*/ 3 w 53"/>
                <a:gd name="T77" fmla="*/ 30 h 37"/>
                <a:gd name="T78" fmla="*/ 3 w 53"/>
                <a:gd name="T79" fmla="*/ 30 h 37"/>
                <a:gd name="T80" fmla="*/ 3 w 53"/>
                <a:gd name="T81" fmla="*/ 30 h 37"/>
                <a:gd name="T82" fmla="*/ 3 w 53"/>
                <a:gd name="T83" fmla="*/ 30 h 37"/>
                <a:gd name="T84" fmla="*/ 2 w 53"/>
                <a:gd name="T85" fmla="*/ 29 h 37"/>
                <a:gd name="T86" fmla="*/ 2 w 53"/>
                <a:gd name="T87" fmla="*/ 29 h 37"/>
                <a:gd name="T88" fmla="*/ 41 w 53"/>
                <a:gd name="T89" fmla="*/ 14 h 37"/>
                <a:gd name="T90" fmla="*/ 39 w 53"/>
                <a:gd name="T91" fmla="*/ 17 h 37"/>
                <a:gd name="T92" fmla="*/ 46 w 53"/>
                <a:gd name="T93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" h="37">
                  <a:moveTo>
                    <a:pt x="1" y="34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6"/>
                    <a:pt x="3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7"/>
                    <a:pt x="7" y="27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0" y="28"/>
                    <a:pt x="13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8" y="29"/>
                    <a:pt x="21" y="28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8" y="24"/>
                    <a:pt x="33" y="17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42" y="6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7"/>
                    <a:pt x="50" y="8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11"/>
                    <a:pt x="46" y="14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9" y="22"/>
                    <a:pt x="34" y="29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4" y="36"/>
                    <a:pt x="19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8" y="37"/>
                    <a:pt x="2" y="34"/>
                    <a:pt x="1" y="34"/>
                  </a:cubicBezTo>
                  <a:close/>
                  <a:moveTo>
                    <a:pt x="1" y="34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1" y="34"/>
                    <a:pt x="1" y="34"/>
                    <a:pt x="1" y="34"/>
                  </a:cubicBezTo>
                  <a:close/>
                  <a:moveTo>
                    <a:pt x="15" y="33"/>
                  </a:moveTo>
                  <a:cubicBezTo>
                    <a:pt x="17" y="33"/>
                    <a:pt x="20" y="33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3"/>
                    <a:pt x="17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3"/>
                    <a:pt x="15" y="33"/>
                    <a:pt x="15" y="33"/>
                  </a:cubicBezTo>
                  <a:close/>
                  <a:moveTo>
                    <a:pt x="11" y="32"/>
                  </a:moveTo>
                  <a:cubicBezTo>
                    <a:pt x="9" y="32"/>
                    <a:pt x="8" y="32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8" y="32"/>
                    <a:pt x="11" y="32"/>
                  </a:cubicBez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lose/>
                  <a:moveTo>
                    <a:pt x="2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lose/>
                  <a:moveTo>
                    <a:pt x="41" y="14"/>
                  </a:moveTo>
                  <a:cubicBezTo>
                    <a:pt x="40" y="15"/>
                    <a:pt x="39" y="16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1" y="13"/>
                    <a:pt x="44" y="10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4" y="9"/>
                    <a:pt x="43" y="11"/>
                    <a:pt x="41" y="14"/>
                  </a:cubicBezTo>
                  <a:close/>
                </a:path>
              </a:pathLst>
            </a:custGeom>
            <a:ln/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34" name="Freeform 131"/>
            <p:cNvSpPr/>
            <p:nvPr/>
          </p:nvSpPr>
          <p:spPr bwMode="auto">
            <a:xfrm>
              <a:off x="4789" y="1936"/>
              <a:ext cx="24" cy="22"/>
            </a:xfrm>
            <a:custGeom>
              <a:avLst/>
              <a:gdLst>
                <a:gd name="T0" fmla="*/ 0 w 24"/>
                <a:gd name="T1" fmla="*/ 8 h 22"/>
                <a:gd name="T2" fmla="*/ 7 w 24"/>
                <a:gd name="T3" fmla="*/ 0 h 22"/>
                <a:gd name="T4" fmla="*/ 24 w 24"/>
                <a:gd name="T5" fmla="*/ 15 h 22"/>
                <a:gd name="T6" fmla="*/ 16 w 24"/>
                <a:gd name="T7" fmla="*/ 22 h 22"/>
                <a:gd name="T8" fmla="*/ 0 w 24"/>
                <a:gd name="T9" fmla="*/ 8 h 22"/>
                <a:gd name="T10" fmla="*/ 0 w 24"/>
                <a:gd name="T11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2">
                  <a:moveTo>
                    <a:pt x="0" y="8"/>
                  </a:moveTo>
                  <a:lnTo>
                    <a:pt x="7" y="0"/>
                  </a:lnTo>
                  <a:lnTo>
                    <a:pt x="24" y="15"/>
                  </a:lnTo>
                  <a:lnTo>
                    <a:pt x="16" y="2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35" name="Freeform 132"/>
            <p:cNvSpPr>
              <a:spLocks noEditPoints="1"/>
            </p:cNvSpPr>
            <p:nvPr/>
          </p:nvSpPr>
          <p:spPr bwMode="auto">
            <a:xfrm>
              <a:off x="4781" y="1929"/>
              <a:ext cx="39" cy="36"/>
            </a:xfrm>
            <a:custGeom>
              <a:avLst/>
              <a:gdLst>
                <a:gd name="T0" fmla="*/ 5 w 39"/>
                <a:gd name="T1" fmla="*/ 17 h 36"/>
                <a:gd name="T2" fmla="*/ 8 w 39"/>
                <a:gd name="T3" fmla="*/ 15 h 36"/>
                <a:gd name="T4" fmla="*/ 12 w 39"/>
                <a:gd name="T5" fmla="*/ 17 h 36"/>
                <a:gd name="T6" fmla="*/ 8 w 39"/>
                <a:gd name="T7" fmla="*/ 15 h 36"/>
                <a:gd name="T8" fmla="*/ 5 w 39"/>
                <a:gd name="T9" fmla="*/ 17 h 36"/>
                <a:gd name="T10" fmla="*/ 0 w 39"/>
                <a:gd name="T11" fmla="*/ 15 h 36"/>
                <a:gd name="T12" fmla="*/ 15 w 39"/>
                <a:gd name="T13" fmla="*/ 0 h 36"/>
                <a:gd name="T14" fmla="*/ 39 w 39"/>
                <a:gd name="T15" fmla="*/ 22 h 36"/>
                <a:gd name="T16" fmla="*/ 24 w 39"/>
                <a:gd name="T17" fmla="*/ 36 h 36"/>
                <a:gd name="T18" fmla="*/ 5 w 39"/>
                <a:gd name="T19" fmla="*/ 17 h 36"/>
                <a:gd name="T20" fmla="*/ 5 w 39"/>
                <a:gd name="T21" fmla="*/ 17 h 36"/>
                <a:gd name="T22" fmla="*/ 24 w 39"/>
                <a:gd name="T23" fmla="*/ 24 h 36"/>
                <a:gd name="T24" fmla="*/ 24 w 39"/>
                <a:gd name="T25" fmla="*/ 24 h 36"/>
                <a:gd name="T26" fmla="*/ 17 w 39"/>
                <a:gd name="T27" fmla="*/ 15 h 36"/>
                <a:gd name="T28" fmla="*/ 24 w 39"/>
                <a:gd name="T29" fmla="*/ 24 h 36"/>
                <a:gd name="T30" fmla="*/ 24 w 39"/>
                <a:gd name="T31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6">
                  <a:moveTo>
                    <a:pt x="5" y="17"/>
                  </a:moveTo>
                  <a:lnTo>
                    <a:pt x="8" y="15"/>
                  </a:lnTo>
                  <a:lnTo>
                    <a:pt x="12" y="17"/>
                  </a:lnTo>
                  <a:lnTo>
                    <a:pt x="8" y="15"/>
                  </a:lnTo>
                  <a:lnTo>
                    <a:pt x="5" y="17"/>
                  </a:lnTo>
                  <a:lnTo>
                    <a:pt x="0" y="15"/>
                  </a:lnTo>
                  <a:lnTo>
                    <a:pt x="15" y="0"/>
                  </a:lnTo>
                  <a:lnTo>
                    <a:pt x="39" y="22"/>
                  </a:lnTo>
                  <a:lnTo>
                    <a:pt x="24" y="36"/>
                  </a:lnTo>
                  <a:lnTo>
                    <a:pt x="5" y="17"/>
                  </a:lnTo>
                  <a:lnTo>
                    <a:pt x="5" y="17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17" y="15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36" name="Freeform 133"/>
            <p:cNvSpPr/>
            <p:nvPr/>
          </p:nvSpPr>
          <p:spPr bwMode="auto">
            <a:xfrm>
              <a:off x="4688" y="1744"/>
              <a:ext cx="50" cy="81"/>
            </a:xfrm>
            <a:custGeom>
              <a:avLst/>
              <a:gdLst>
                <a:gd name="T0" fmla="*/ 10 w 21"/>
                <a:gd name="T1" fmla="*/ 29 h 34"/>
                <a:gd name="T2" fmla="*/ 0 w 21"/>
                <a:gd name="T3" fmla="*/ 15 h 34"/>
                <a:gd name="T4" fmla="*/ 0 w 21"/>
                <a:gd name="T5" fmla="*/ 15 h 34"/>
                <a:gd name="T6" fmla="*/ 1 w 21"/>
                <a:gd name="T7" fmla="*/ 9 h 34"/>
                <a:gd name="T8" fmla="*/ 1 w 21"/>
                <a:gd name="T9" fmla="*/ 9 h 34"/>
                <a:gd name="T10" fmla="*/ 5 w 21"/>
                <a:gd name="T11" fmla="*/ 2 h 34"/>
                <a:gd name="T12" fmla="*/ 5 w 21"/>
                <a:gd name="T13" fmla="*/ 2 h 34"/>
                <a:gd name="T14" fmla="*/ 7 w 21"/>
                <a:gd name="T15" fmla="*/ 0 h 34"/>
                <a:gd name="T16" fmla="*/ 7 w 21"/>
                <a:gd name="T17" fmla="*/ 0 h 34"/>
                <a:gd name="T18" fmla="*/ 9 w 21"/>
                <a:gd name="T19" fmla="*/ 0 h 34"/>
                <a:gd name="T20" fmla="*/ 9 w 21"/>
                <a:gd name="T21" fmla="*/ 0 h 34"/>
                <a:gd name="T22" fmla="*/ 10 w 21"/>
                <a:gd name="T23" fmla="*/ 0 h 34"/>
                <a:gd name="T24" fmla="*/ 10 w 21"/>
                <a:gd name="T25" fmla="*/ 0 h 34"/>
                <a:gd name="T26" fmla="*/ 11 w 21"/>
                <a:gd name="T27" fmla="*/ 0 h 34"/>
                <a:gd name="T28" fmla="*/ 11 w 21"/>
                <a:gd name="T29" fmla="*/ 0 h 34"/>
                <a:gd name="T30" fmla="*/ 17 w 21"/>
                <a:gd name="T31" fmla="*/ 0 h 34"/>
                <a:gd name="T32" fmla="*/ 17 w 21"/>
                <a:gd name="T33" fmla="*/ 4 h 34"/>
                <a:gd name="T34" fmla="*/ 11 w 21"/>
                <a:gd name="T35" fmla="*/ 4 h 34"/>
                <a:gd name="T36" fmla="*/ 10 w 21"/>
                <a:gd name="T37" fmla="*/ 4 h 34"/>
                <a:gd name="T38" fmla="*/ 10 w 21"/>
                <a:gd name="T39" fmla="*/ 4 h 34"/>
                <a:gd name="T40" fmla="*/ 8 w 21"/>
                <a:gd name="T41" fmla="*/ 4 h 34"/>
                <a:gd name="T42" fmla="*/ 8 w 21"/>
                <a:gd name="T43" fmla="*/ 4 h 34"/>
                <a:gd name="T44" fmla="*/ 8 w 21"/>
                <a:gd name="T45" fmla="*/ 4 h 34"/>
                <a:gd name="T46" fmla="*/ 8 w 21"/>
                <a:gd name="T47" fmla="*/ 4 h 34"/>
                <a:gd name="T48" fmla="*/ 4 w 21"/>
                <a:gd name="T49" fmla="*/ 11 h 34"/>
                <a:gd name="T50" fmla="*/ 4 w 21"/>
                <a:gd name="T51" fmla="*/ 11 h 34"/>
                <a:gd name="T52" fmla="*/ 4 w 21"/>
                <a:gd name="T53" fmla="*/ 15 h 34"/>
                <a:gd name="T54" fmla="*/ 4 w 21"/>
                <a:gd name="T55" fmla="*/ 15 h 34"/>
                <a:gd name="T56" fmla="*/ 12 w 21"/>
                <a:gd name="T57" fmla="*/ 26 h 34"/>
                <a:gd name="T58" fmla="*/ 12 w 21"/>
                <a:gd name="T59" fmla="*/ 26 h 34"/>
                <a:gd name="T60" fmla="*/ 21 w 21"/>
                <a:gd name="T61" fmla="*/ 30 h 34"/>
                <a:gd name="T62" fmla="*/ 21 w 21"/>
                <a:gd name="T63" fmla="*/ 30 h 34"/>
                <a:gd name="T64" fmla="*/ 19 w 21"/>
                <a:gd name="T65" fmla="*/ 34 h 34"/>
                <a:gd name="T66" fmla="*/ 10 w 21"/>
                <a:gd name="T6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4">
                  <a:moveTo>
                    <a:pt x="10" y="29"/>
                  </a:moveTo>
                  <a:cubicBezTo>
                    <a:pt x="5" y="26"/>
                    <a:pt x="0" y="21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0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5"/>
                    <a:pt x="6" y="8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8"/>
                    <a:pt x="7" y="23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9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4" y="32"/>
                    <a:pt x="10" y="29"/>
                  </a:cubicBezTo>
                  <a:close/>
                </a:path>
              </a:pathLst>
            </a:custGeom>
            <a:ln/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37" name="Freeform 134"/>
            <p:cNvSpPr>
              <a:spLocks noEditPoints="1"/>
            </p:cNvSpPr>
            <p:nvPr/>
          </p:nvSpPr>
          <p:spPr bwMode="auto">
            <a:xfrm>
              <a:off x="4681" y="1739"/>
              <a:ext cx="62" cy="93"/>
            </a:xfrm>
            <a:custGeom>
              <a:avLst/>
              <a:gdLst>
                <a:gd name="T0" fmla="*/ 11 w 26"/>
                <a:gd name="T1" fmla="*/ 33 h 39"/>
                <a:gd name="T2" fmla="*/ 13 w 26"/>
                <a:gd name="T3" fmla="*/ 31 h 39"/>
                <a:gd name="T4" fmla="*/ 1 w 26"/>
                <a:gd name="T5" fmla="*/ 17 h 39"/>
                <a:gd name="T6" fmla="*/ 2 w 26"/>
                <a:gd name="T7" fmla="*/ 10 h 39"/>
                <a:gd name="T8" fmla="*/ 6 w 26"/>
                <a:gd name="T9" fmla="*/ 3 h 39"/>
                <a:gd name="T10" fmla="*/ 6 w 26"/>
                <a:gd name="T11" fmla="*/ 3 h 39"/>
                <a:gd name="T12" fmla="*/ 7 w 26"/>
                <a:gd name="T13" fmla="*/ 2 h 39"/>
                <a:gd name="T14" fmla="*/ 10 w 26"/>
                <a:gd name="T15" fmla="*/ 0 h 39"/>
                <a:gd name="T16" fmla="*/ 10 w 26"/>
                <a:gd name="T17" fmla="*/ 0 h 39"/>
                <a:gd name="T18" fmla="*/ 13 w 26"/>
                <a:gd name="T19" fmla="*/ 0 h 39"/>
                <a:gd name="T20" fmla="*/ 13 w 26"/>
                <a:gd name="T21" fmla="*/ 0 h 39"/>
                <a:gd name="T22" fmla="*/ 14 w 26"/>
                <a:gd name="T23" fmla="*/ 0 h 39"/>
                <a:gd name="T24" fmla="*/ 14 w 26"/>
                <a:gd name="T25" fmla="*/ 0 h 39"/>
                <a:gd name="T26" fmla="*/ 22 w 26"/>
                <a:gd name="T27" fmla="*/ 0 h 39"/>
                <a:gd name="T28" fmla="*/ 14 w 26"/>
                <a:gd name="T29" fmla="*/ 8 h 39"/>
                <a:gd name="T30" fmla="*/ 13 w 26"/>
                <a:gd name="T31" fmla="*/ 8 h 39"/>
                <a:gd name="T32" fmla="*/ 13 w 26"/>
                <a:gd name="T33" fmla="*/ 8 h 39"/>
                <a:gd name="T34" fmla="*/ 12 w 26"/>
                <a:gd name="T35" fmla="*/ 8 h 39"/>
                <a:gd name="T36" fmla="*/ 9 w 26"/>
                <a:gd name="T37" fmla="*/ 14 h 39"/>
                <a:gd name="T38" fmla="*/ 8 w 26"/>
                <a:gd name="T39" fmla="*/ 17 h 39"/>
                <a:gd name="T40" fmla="*/ 16 w 26"/>
                <a:gd name="T41" fmla="*/ 26 h 39"/>
                <a:gd name="T42" fmla="*/ 25 w 26"/>
                <a:gd name="T43" fmla="*/ 31 h 39"/>
                <a:gd name="T44" fmla="*/ 25 w 26"/>
                <a:gd name="T45" fmla="*/ 31 h 39"/>
                <a:gd name="T46" fmla="*/ 26 w 26"/>
                <a:gd name="T47" fmla="*/ 32 h 39"/>
                <a:gd name="T48" fmla="*/ 21 w 26"/>
                <a:gd name="T49" fmla="*/ 38 h 39"/>
                <a:gd name="T50" fmla="*/ 12 w 26"/>
                <a:gd name="T51" fmla="*/ 28 h 39"/>
                <a:gd name="T52" fmla="*/ 14 w 26"/>
                <a:gd name="T53" fmla="*/ 29 h 39"/>
                <a:gd name="T54" fmla="*/ 12 w 26"/>
                <a:gd name="T55" fmla="*/ 28 h 39"/>
                <a:gd name="T56" fmla="*/ 12 w 26"/>
                <a:gd name="T57" fmla="*/ 28 h 39"/>
                <a:gd name="T58" fmla="*/ 5 w 26"/>
                <a:gd name="T59" fmla="*/ 13 h 39"/>
                <a:gd name="T60" fmla="*/ 6 w 26"/>
                <a:gd name="T61" fmla="*/ 12 h 39"/>
                <a:gd name="T62" fmla="*/ 9 w 26"/>
                <a:gd name="T63" fmla="*/ 5 h 39"/>
                <a:gd name="T64" fmla="*/ 9 w 26"/>
                <a:gd name="T65" fmla="*/ 5 h 39"/>
                <a:gd name="T66" fmla="*/ 6 w 26"/>
                <a:gd name="T67" fmla="*/ 12 h 39"/>
                <a:gd name="T68" fmla="*/ 18 w 26"/>
                <a:gd name="T69" fmla="*/ 4 h 39"/>
                <a:gd name="T70" fmla="*/ 14 w 26"/>
                <a:gd name="T71" fmla="*/ 4 h 39"/>
                <a:gd name="T72" fmla="*/ 13 w 26"/>
                <a:gd name="T73" fmla="*/ 4 h 39"/>
                <a:gd name="T74" fmla="*/ 12 w 26"/>
                <a:gd name="T75" fmla="*/ 4 h 39"/>
                <a:gd name="T76" fmla="*/ 13 w 26"/>
                <a:gd name="T77" fmla="*/ 4 h 39"/>
                <a:gd name="T78" fmla="*/ 11 w 26"/>
                <a:gd name="T79" fmla="*/ 4 h 39"/>
                <a:gd name="T80" fmla="*/ 11 w 26"/>
                <a:gd name="T81" fmla="*/ 4 h 39"/>
                <a:gd name="T82" fmla="*/ 11 w 26"/>
                <a:gd name="T83" fmla="*/ 4 h 39"/>
                <a:gd name="T84" fmla="*/ 11 w 26"/>
                <a:gd name="T85" fmla="*/ 4 h 39"/>
                <a:gd name="T86" fmla="*/ 11 w 26"/>
                <a:gd name="T87" fmla="*/ 4 h 39"/>
                <a:gd name="T88" fmla="*/ 11 w 26"/>
                <a:gd name="T89" fmla="*/ 4 h 39"/>
                <a:gd name="T90" fmla="*/ 10 w 26"/>
                <a:gd name="T91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" h="39">
                  <a:moveTo>
                    <a:pt x="21" y="38"/>
                  </a:moveTo>
                  <a:cubicBezTo>
                    <a:pt x="21" y="38"/>
                    <a:pt x="16" y="36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7" y="29"/>
                    <a:pt x="1" y="24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4"/>
                    <a:pt x="1" y="12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7"/>
                    <a:pt x="5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8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2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6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12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0" y="29"/>
                    <a:pt x="24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1" y="38"/>
                    <a:pt x="21" y="38"/>
                    <a:pt x="21" y="38"/>
                  </a:cubicBezTo>
                  <a:close/>
                  <a:moveTo>
                    <a:pt x="14" y="29"/>
                  </a:moveTo>
                  <a:cubicBezTo>
                    <a:pt x="13" y="29"/>
                    <a:pt x="13" y="29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3" y="29"/>
                    <a:pt x="13" y="29"/>
                    <a:pt x="14" y="29"/>
                  </a:cubicBezTo>
                  <a:close/>
                  <a:moveTo>
                    <a:pt x="12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lose/>
                  <a:moveTo>
                    <a:pt x="6" y="12"/>
                  </a:moveTo>
                  <a:cubicBezTo>
                    <a:pt x="6" y="12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9"/>
                    <a:pt x="9" y="7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7"/>
                    <a:pt x="8" y="9"/>
                    <a:pt x="6" y="12"/>
                  </a:cubicBezTo>
                  <a:close/>
                  <a:moveTo>
                    <a:pt x="14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lose/>
                  <a:moveTo>
                    <a:pt x="12" y="4"/>
                  </a:move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lose/>
                </a:path>
              </a:pathLst>
            </a:custGeom>
            <a:ln/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38" name="Freeform 135"/>
            <p:cNvSpPr/>
            <p:nvPr/>
          </p:nvSpPr>
          <p:spPr bwMode="auto">
            <a:xfrm>
              <a:off x="4738" y="1729"/>
              <a:ext cx="60" cy="72"/>
            </a:xfrm>
            <a:custGeom>
              <a:avLst/>
              <a:gdLst>
                <a:gd name="T0" fmla="*/ 0 w 25"/>
                <a:gd name="T1" fmla="*/ 14 h 30"/>
                <a:gd name="T2" fmla="*/ 3 w 25"/>
                <a:gd name="T3" fmla="*/ 7 h 30"/>
                <a:gd name="T4" fmla="*/ 3 w 25"/>
                <a:gd name="T5" fmla="*/ 7 h 30"/>
                <a:gd name="T6" fmla="*/ 18 w 25"/>
                <a:gd name="T7" fmla="*/ 0 h 30"/>
                <a:gd name="T8" fmla="*/ 18 w 25"/>
                <a:gd name="T9" fmla="*/ 0 h 30"/>
                <a:gd name="T10" fmla="*/ 25 w 25"/>
                <a:gd name="T11" fmla="*/ 5 h 30"/>
                <a:gd name="T12" fmla="*/ 25 w 25"/>
                <a:gd name="T13" fmla="*/ 5 h 30"/>
                <a:gd name="T14" fmla="*/ 24 w 25"/>
                <a:gd name="T15" fmla="*/ 6 h 30"/>
                <a:gd name="T16" fmla="*/ 24 w 25"/>
                <a:gd name="T17" fmla="*/ 6 h 30"/>
                <a:gd name="T18" fmla="*/ 24 w 25"/>
                <a:gd name="T19" fmla="*/ 10 h 30"/>
                <a:gd name="T20" fmla="*/ 24 w 25"/>
                <a:gd name="T21" fmla="*/ 10 h 30"/>
                <a:gd name="T22" fmla="*/ 24 w 25"/>
                <a:gd name="T23" fmla="*/ 15 h 30"/>
                <a:gd name="T24" fmla="*/ 24 w 25"/>
                <a:gd name="T25" fmla="*/ 15 h 30"/>
                <a:gd name="T26" fmla="*/ 21 w 25"/>
                <a:gd name="T27" fmla="*/ 16 h 30"/>
                <a:gd name="T28" fmla="*/ 20 w 25"/>
                <a:gd name="T29" fmla="*/ 10 h 30"/>
                <a:gd name="T30" fmla="*/ 20 w 25"/>
                <a:gd name="T31" fmla="*/ 10 h 30"/>
                <a:gd name="T32" fmla="*/ 21 w 25"/>
                <a:gd name="T33" fmla="*/ 5 h 30"/>
                <a:gd name="T34" fmla="*/ 21 w 25"/>
                <a:gd name="T35" fmla="*/ 5 h 30"/>
                <a:gd name="T36" fmla="*/ 21 w 25"/>
                <a:gd name="T37" fmla="*/ 5 h 30"/>
                <a:gd name="T38" fmla="*/ 21 w 25"/>
                <a:gd name="T39" fmla="*/ 5 h 30"/>
                <a:gd name="T40" fmla="*/ 20 w 25"/>
                <a:gd name="T41" fmla="*/ 5 h 30"/>
                <a:gd name="T42" fmla="*/ 20 w 25"/>
                <a:gd name="T43" fmla="*/ 5 h 30"/>
                <a:gd name="T44" fmla="*/ 18 w 25"/>
                <a:gd name="T45" fmla="*/ 4 h 30"/>
                <a:gd name="T46" fmla="*/ 18 w 25"/>
                <a:gd name="T47" fmla="*/ 4 h 30"/>
                <a:gd name="T48" fmla="*/ 6 w 25"/>
                <a:gd name="T49" fmla="*/ 10 h 30"/>
                <a:gd name="T50" fmla="*/ 6 w 25"/>
                <a:gd name="T51" fmla="*/ 10 h 30"/>
                <a:gd name="T52" fmla="*/ 4 w 25"/>
                <a:gd name="T53" fmla="*/ 14 h 30"/>
                <a:gd name="T54" fmla="*/ 4 w 25"/>
                <a:gd name="T55" fmla="*/ 14 h 30"/>
                <a:gd name="T56" fmla="*/ 10 w 25"/>
                <a:gd name="T57" fmla="*/ 22 h 30"/>
                <a:gd name="T58" fmla="*/ 10 w 25"/>
                <a:gd name="T59" fmla="*/ 22 h 30"/>
                <a:gd name="T60" fmla="*/ 16 w 25"/>
                <a:gd name="T61" fmla="*/ 26 h 30"/>
                <a:gd name="T62" fmla="*/ 16 w 25"/>
                <a:gd name="T63" fmla="*/ 26 h 30"/>
                <a:gd name="T64" fmla="*/ 16 w 25"/>
                <a:gd name="T65" fmla="*/ 26 h 30"/>
                <a:gd name="T66" fmla="*/ 14 w 25"/>
                <a:gd name="T67" fmla="*/ 30 h 30"/>
                <a:gd name="T68" fmla="*/ 0 w 25"/>
                <a:gd name="T6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30">
                  <a:moveTo>
                    <a:pt x="0" y="14"/>
                  </a:moveTo>
                  <a:cubicBezTo>
                    <a:pt x="0" y="11"/>
                    <a:pt x="1" y="9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8" y="2"/>
                    <a:pt x="14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1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7"/>
                    <a:pt x="24" y="9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3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20" y="13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7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5" y="4"/>
                    <a:pt x="10" y="6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4" y="12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7" y="19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3" y="25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0" y="23"/>
                    <a:pt x="0" y="14"/>
                  </a:cubicBezTo>
                  <a:close/>
                </a:path>
              </a:pathLst>
            </a:custGeom>
            <a:ln/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39" name="Freeform 136"/>
            <p:cNvSpPr>
              <a:spLocks noEditPoints="1"/>
            </p:cNvSpPr>
            <p:nvPr/>
          </p:nvSpPr>
          <p:spPr bwMode="auto">
            <a:xfrm>
              <a:off x="4733" y="1725"/>
              <a:ext cx="70" cy="90"/>
            </a:xfrm>
            <a:custGeom>
              <a:avLst/>
              <a:gdLst>
                <a:gd name="T0" fmla="*/ 12 w 29"/>
                <a:gd name="T1" fmla="*/ 32 h 38"/>
                <a:gd name="T2" fmla="*/ 8 w 29"/>
                <a:gd name="T3" fmla="*/ 29 h 38"/>
                <a:gd name="T4" fmla="*/ 0 w 29"/>
                <a:gd name="T5" fmla="*/ 16 h 38"/>
                <a:gd name="T6" fmla="*/ 0 w 29"/>
                <a:gd name="T7" fmla="*/ 16 h 38"/>
                <a:gd name="T8" fmla="*/ 0 w 29"/>
                <a:gd name="T9" fmla="*/ 15 h 38"/>
                <a:gd name="T10" fmla="*/ 4 w 29"/>
                <a:gd name="T11" fmla="*/ 8 h 38"/>
                <a:gd name="T12" fmla="*/ 20 w 29"/>
                <a:gd name="T13" fmla="*/ 0 h 38"/>
                <a:gd name="T14" fmla="*/ 29 w 29"/>
                <a:gd name="T15" fmla="*/ 7 h 38"/>
                <a:gd name="T16" fmla="*/ 28 w 29"/>
                <a:gd name="T17" fmla="*/ 9 h 38"/>
                <a:gd name="T18" fmla="*/ 28 w 29"/>
                <a:gd name="T19" fmla="*/ 12 h 38"/>
                <a:gd name="T20" fmla="*/ 28 w 29"/>
                <a:gd name="T21" fmla="*/ 16 h 38"/>
                <a:gd name="T22" fmla="*/ 28 w 29"/>
                <a:gd name="T23" fmla="*/ 17 h 38"/>
                <a:gd name="T24" fmla="*/ 28 w 29"/>
                <a:gd name="T25" fmla="*/ 18 h 38"/>
                <a:gd name="T26" fmla="*/ 21 w 29"/>
                <a:gd name="T27" fmla="*/ 18 h 38"/>
                <a:gd name="T28" fmla="*/ 20 w 29"/>
                <a:gd name="T29" fmla="*/ 12 h 38"/>
                <a:gd name="T30" fmla="*/ 20 w 29"/>
                <a:gd name="T31" fmla="*/ 8 h 38"/>
                <a:gd name="T32" fmla="*/ 9 w 29"/>
                <a:gd name="T33" fmla="*/ 13 h 38"/>
                <a:gd name="T34" fmla="*/ 8 w 29"/>
                <a:gd name="T35" fmla="*/ 16 h 38"/>
                <a:gd name="T36" fmla="*/ 8 w 29"/>
                <a:gd name="T37" fmla="*/ 16 h 38"/>
                <a:gd name="T38" fmla="*/ 13 w 29"/>
                <a:gd name="T39" fmla="*/ 23 h 38"/>
                <a:gd name="T40" fmla="*/ 18 w 29"/>
                <a:gd name="T41" fmla="*/ 26 h 38"/>
                <a:gd name="T42" fmla="*/ 14 w 29"/>
                <a:gd name="T43" fmla="*/ 38 h 38"/>
                <a:gd name="T44" fmla="*/ 10 w 29"/>
                <a:gd name="T45" fmla="*/ 25 h 38"/>
                <a:gd name="T46" fmla="*/ 13 w 29"/>
                <a:gd name="T47" fmla="*/ 28 h 38"/>
                <a:gd name="T48" fmla="*/ 10 w 29"/>
                <a:gd name="T49" fmla="*/ 26 h 38"/>
                <a:gd name="T50" fmla="*/ 7 w 29"/>
                <a:gd name="T51" fmla="*/ 22 h 38"/>
                <a:gd name="T52" fmla="*/ 24 w 29"/>
                <a:gd name="T53" fmla="*/ 17 h 38"/>
                <a:gd name="T54" fmla="*/ 24 w 29"/>
                <a:gd name="T55" fmla="*/ 17 h 38"/>
                <a:gd name="T56" fmla="*/ 24 w 29"/>
                <a:gd name="T57" fmla="*/ 17 h 38"/>
                <a:gd name="T58" fmla="*/ 4 w 29"/>
                <a:gd name="T59" fmla="*/ 15 h 38"/>
                <a:gd name="T60" fmla="*/ 4 w 29"/>
                <a:gd name="T61" fmla="*/ 15 h 38"/>
                <a:gd name="T62" fmla="*/ 4 w 29"/>
                <a:gd name="T63" fmla="*/ 15 h 38"/>
                <a:gd name="T64" fmla="*/ 4 w 29"/>
                <a:gd name="T65" fmla="*/ 15 h 38"/>
                <a:gd name="T66" fmla="*/ 6 w 29"/>
                <a:gd name="T67" fmla="*/ 11 h 38"/>
                <a:gd name="T68" fmla="*/ 4 w 29"/>
                <a:gd name="T69" fmla="*/ 15 h 38"/>
                <a:gd name="T70" fmla="*/ 24 w 29"/>
                <a:gd name="T71" fmla="*/ 13 h 38"/>
                <a:gd name="T72" fmla="*/ 24 w 29"/>
                <a:gd name="T73" fmla="*/ 13 h 38"/>
                <a:gd name="T74" fmla="*/ 24 w 29"/>
                <a:gd name="T75" fmla="*/ 13 h 38"/>
                <a:gd name="T76" fmla="*/ 24 w 29"/>
                <a:gd name="T77" fmla="*/ 13 h 38"/>
                <a:gd name="T78" fmla="*/ 24 w 29"/>
                <a:gd name="T79" fmla="*/ 13 h 38"/>
                <a:gd name="T80" fmla="*/ 24 w 29"/>
                <a:gd name="T81" fmla="*/ 12 h 38"/>
                <a:gd name="T82" fmla="*/ 24 w 29"/>
                <a:gd name="T83" fmla="*/ 12 h 38"/>
                <a:gd name="T84" fmla="*/ 24 w 29"/>
                <a:gd name="T85" fmla="*/ 12 h 38"/>
                <a:gd name="T86" fmla="*/ 24 w 29"/>
                <a:gd name="T87" fmla="*/ 12 h 38"/>
                <a:gd name="T88" fmla="*/ 25 w 29"/>
                <a:gd name="T89" fmla="*/ 7 h 38"/>
                <a:gd name="T90" fmla="*/ 25 w 29"/>
                <a:gd name="T91" fmla="*/ 7 h 38"/>
                <a:gd name="T92" fmla="*/ 25 w 29"/>
                <a:gd name="T93" fmla="*/ 7 h 38"/>
                <a:gd name="T94" fmla="*/ 25 w 29"/>
                <a:gd name="T95" fmla="*/ 7 h 38"/>
                <a:gd name="T96" fmla="*/ 25 w 29"/>
                <a:gd name="T97" fmla="*/ 7 h 38"/>
                <a:gd name="T98" fmla="*/ 24 w 29"/>
                <a:gd name="T99" fmla="*/ 5 h 38"/>
                <a:gd name="T100" fmla="*/ 24 w 29"/>
                <a:gd name="T101" fmla="*/ 5 h 38"/>
                <a:gd name="T102" fmla="*/ 19 w 29"/>
                <a:gd name="T103" fmla="*/ 4 h 38"/>
                <a:gd name="T104" fmla="*/ 19 w 29"/>
                <a:gd name="T105" fmla="*/ 4 h 38"/>
                <a:gd name="T106" fmla="*/ 20 w 29"/>
                <a:gd name="T107" fmla="*/ 4 h 38"/>
                <a:gd name="T108" fmla="*/ 20 w 29"/>
                <a:gd name="T10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" h="38">
                  <a:moveTo>
                    <a:pt x="14" y="33"/>
                  </a:move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1"/>
                    <a:pt x="9" y="30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4" y="26"/>
                    <a:pt x="0" y="2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1" y="10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2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8" y="2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8"/>
                    <a:pt x="28" y="8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8" y="11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4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0" y="15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20" y="10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7" y="8"/>
                    <a:pt x="13" y="10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10" y="20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5" y="24"/>
                    <a:pt x="17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3"/>
                    <a:pt x="14" y="33"/>
                    <a:pt x="14" y="33"/>
                  </a:cubicBezTo>
                  <a:close/>
                  <a:moveTo>
                    <a:pt x="10" y="25"/>
                  </a:moveTo>
                  <a:cubicBezTo>
                    <a:pt x="11" y="26"/>
                    <a:pt x="12" y="27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7"/>
                    <a:pt x="11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4"/>
                    <a:pt x="8" y="23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9" y="24"/>
                    <a:pt x="10" y="25"/>
                  </a:cubicBezTo>
                  <a:close/>
                  <a:moveTo>
                    <a:pt x="24" y="1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lose/>
                  <a:moveTo>
                    <a:pt x="2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6"/>
                    <a:pt x="2" y="16"/>
                    <a:pt x="2" y="16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5" y="12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4" y="14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3"/>
                    <a:pt x="24" y="13"/>
                  </a:cubicBezTo>
                  <a:close/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4" y="5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lose/>
                  <a:moveTo>
                    <a:pt x="19" y="4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20" y="4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lose/>
                </a:path>
              </a:pathLst>
            </a:custGeom>
            <a:ln/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0" name="Freeform 137"/>
            <p:cNvSpPr/>
            <p:nvPr/>
          </p:nvSpPr>
          <p:spPr bwMode="auto">
            <a:xfrm>
              <a:off x="4714" y="1908"/>
              <a:ext cx="12" cy="9"/>
            </a:xfrm>
            <a:custGeom>
              <a:avLst/>
              <a:gdLst>
                <a:gd name="T0" fmla="*/ 0 w 12"/>
                <a:gd name="T1" fmla="*/ 9 h 9"/>
                <a:gd name="T2" fmla="*/ 0 w 12"/>
                <a:gd name="T3" fmla="*/ 0 h 9"/>
                <a:gd name="T4" fmla="*/ 12 w 12"/>
                <a:gd name="T5" fmla="*/ 0 h 9"/>
                <a:gd name="T6" fmla="*/ 12 w 12"/>
                <a:gd name="T7" fmla="*/ 9 h 9"/>
                <a:gd name="T8" fmla="*/ 0 w 12"/>
                <a:gd name="T9" fmla="*/ 9 h 9"/>
                <a:gd name="T10" fmla="*/ 0 w 12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">
                  <a:moveTo>
                    <a:pt x="0" y="9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9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1" name="Freeform 138"/>
            <p:cNvSpPr>
              <a:spLocks noEditPoints="1"/>
            </p:cNvSpPr>
            <p:nvPr/>
          </p:nvSpPr>
          <p:spPr bwMode="auto">
            <a:xfrm>
              <a:off x="4709" y="1903"/>
              <a:ext cx="22" cy="19"/>
            </a:xfrm>
            <a:custGeom>
              <a:avLst/>
              <a:gdLst>
                <a:gd name="T0" fmla="*/ 17 w 22"/>
                <a:gd name="T1" fmla="*/ 19 h 19"/>
                <a:gd name="T2" fmla="*/ 5 w 22"/>
                <a:gd name="T3" fmla="*/ 19 h 19"/>
                <a:gd name="T4" fmla="*/ 5 w 22"/>
                <a:gd name="T5" fmla="*/ 14 h 19"/>
                <a:gd name="T6" fmla="*/ 10 w 22"/>
                <a:gd name="T7" fmla="*/ 14 h 19"/>
                <a:gd name="T8" fmla="*/ 5 w 22"/>
                <a:gd name="T9" fmla="*/ 14 h 19"/>
                <a:gd name="T10" fmla="*/ 5 w 22"/>
                <a:gd name="T11" fmla="*/ 19 h 19"/>
                <a:gd name="T12" fmla="*/ 0 w 22"/>
                <a:gd name="T13" fmla="*/ 19 h 19"/>
                <a:gd name="T14" fmla="*/ 0 w 22"/>
                <a:gd name="T15" fmla="*/ 0 h 19"/>
                <a:gd name="T16" fmla="*/ 22 w 22"/>
                <a:gd name="T17" fmla="*/ 0 h 19"/>
                <a:gd name="T18" fmla="*/ 22 w 22"/>
                <a:gd name="T19" fmla="*/ 19 h 19"/>
                <a:gd name="T20" fmla="*/ 17 w 22"/>
                <a:gd name="T21" fmla="*/ 19 h 19"/>
                <a:gd name="T22" fmla="*/ 17 w 22"/>
                <a:gd name="T23" fmla="*/ 19 h 19"/>
                <a:gd name="T24" fmla="*/ 12 w 22"/>
                <a:gd name="T25" fmla="*/ 10 h 19"/>
                <a:gd name="T26" fmla="*/ 12 w 22"/>
                <a:gd name="T27" fmla="*/ 10 h 19"/>
                <a:gd name="T28" fmla="*/ 10 w 22"/>
                <a:gd name="T29" fmla="*/ 10 h 19"/>
                <a:gd name="T30" fmla="*/ 10 w 22"/>
                <a:gd name="T31" fmla="*/ 10 h 19"/>
                <a:gd name="T32" fmla="*/ 12 w 22"/>
                <a:gd name="T33" fmla="*/ 10 h 19"/>
                <a:gd name="T34" fmla="*/ 12 w 22"/>
                <a:gd name="T35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19">
                  <a:moveTo>
                    <a:pt x="17" y="19"/>
                  </a:moveTo>
                  <a:lnTo>
                    <a:pt x="5" y="19"/>
                  </a:lnTo>
                  <a:lnTo>
                    <a:pt x="5" y="14"/>
                  </a:lnTo>
                  <a:lnTo>
                    <a:pt x="10" y="14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19"/>
                  </a:lnTo>
                  <a:lnTo>
                    <a:pt x="17" y="19"/>
                  </a:lnTo>
                  <a:lnTo>
                    <a:pt x="17" y="19"/>
                  </a:lnTo>
                  <a:close/>
                  <a:moveTo>
                    <a:pt x="12" y="10"/>
                  </a:moveTo>
                  <a:lnTo>
                    <a:pt x="12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2" name="Freeform 139"/>
            <p:cNvSpPr/>
            <p:nvPr/>
          </p:nvSpPr>
          <p:spPr bwMode="auto">
            <a:xfrm>
              <a:off x="4805" y="2084"/>
              <a:ext cx="10" cy="33"/>
            </a:xfrm>
            <a:custGeom>
              <a:avLst/>
              <a:gdLst>
                <a:gd name="T0" fmla="*/ 0 w 10"/>
                <a:gd name="T1" fmla="*/ 33 h 33"/>
                <a:gd name="T2" fmla="*/ 0 w 10"/>
                <a:gd name="T3" fmla="*/ 0 h 33"/>
                <a:gd name="T4" fmla="*/ 10 w 10"/>
                <a:gd name="T5" fmla="*/ 0 h 33"/>
                <a:gd name="T6" fmla="*/ 10 w 10"/>
                <a:gd name="T7" fmla="*/ 33 h 33"/>
                <a:gd name="T8" fmla="*/ 0 w 10"/>
                <a:gd name="T9" fmla="*/ 33 h 33"/>
                <a:gd name="T10" fmla="*/ 0 w 10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3">
                  <a:moveTo>
                    <a:pt x="0" y="33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3" name="Freeform 140"/>
            <p:cNvSpPr>
              <a:spLocks noEditPoints="1"/>
            </p:cNvSpPr>
            <p:nvPr/>
          </p:nvSpPr>
          <p:spPr bwMode="auto">
            <a:xfrm>
              <a:off x="4801" y="2079"/>
              <a:ext cx="19" cy="43"/>
            </a:xfrm>
            <a:custGeom>
              <a:avLst/>
              <a:gdLst>
                <a:gd name="T0" fmla="*/ 14 w 19"/>
                <a:gd name="T1" fmla="*/ 43 h 43"/>
                <a:gd name="T2" fmla="*/ 4 w 19"/>
                <a:gd name="T3" fmla="*/ 43 h 43"/>
                <a:gd name="T4" fmla="*/ 4 w 19"/>
                <a:gd name="T5" fmla="*/ 38 h 43"/>
                <a:gd name="T6" fmla="*/ 9 w 19"/>
                <a:gd name="T7" fmla="*/ 38 h 43"/>
                <a:gd name="T8" fmla="*/ 4 w 19"/>
                <a:gd name="T9" fmla="*/ 38 h 43"/>
                <a:gd name="T10" fmla="*/ 4 w 19"/>
                <a:gd name="T11" fmla="*/ 43 h 43"/>
                <a:gd name="T12" fmla="*/ 0 w 19"/>
                <a:gd name="T13" fmla="*/ 43 h 43"/>
                <a:gd name="T14" fmla="*/ 0 w 19"/>
                <a:gd name="T15" fmla="*/ 0 h 43"/>
                <a:gd name="T16" fmla="*/ 19 w 19"/>
                <a:gd name="T17" fmla="*/ 0 h 43"/>
                <a:gd name="T18" fmla="*/ 19 w 19"/>
                <a:gd name="T19" fmla="*/ 43 h 43"/>
                <a:gd name="T20" fmla="*/ 14 w 19"/>
                <a:gd name="T21" fmla="*/ 43 h 43"/>
                <a:gd name="T22" fmla="*/ 14 w 19"/>
                <a:gd name="T23" fmla="*/ 43 h 43"/>
                <a:gd name="T24" fmla="*/ 9 w 19"/>
                <a:gd name="T25" fmla="*/ 33 h 43"/>
                <a:gd name="T26" fmla="*/ 9 w 19"/>
                <a:gd name="T27" fmla="*/ 10 h 43"/>
                <a:gd name="T28" fmla="*/ 9 w 19"/>
                <a:gd name="T29" fmla="*/ 33 h 43"/>
                <a:gd name="T30" fmla="*/ 9 w 19"/>
                <a:gd name="T31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3">
                  <a:moveTo>
                    <a:pt x="14" y="43"/>
                  </a:moveTo>
                  <a:lnTo>
                    <a:pt x="4" y="43"/>
                  </a:lnTo>
                  <a:lnTo>
                    <a:pt x="4" y="38"/>
                  </a:lnTo>
                  <a:lnTo>
                    <a:pt x="9" y="38"/>
                  </a:lnTo>
                  <a:lnTo>
                    <a:pt x="4" y="38"/>
                  </a:lnTo>
                  <a:lnTo>
                    <a:pt x="4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43"/>
                  </a:lnTo>
                  <a:lnTo>
                    <a:pt x="14" y="43"/>
                  </a:lnTo>
                  <a:lnTo>
                    <a:pt x="14" y="43"/>
                  </a:lnTo>
                  <a:close/>
                  <a:moveTo>
                    <a:pt x="9" y="33"/>
                  </a:moveTo>
                  <a:lnTo>
                    <a:pt x="9" y="10"/>
                  </a:lnTo>
                  <a:lnTo>
                    <a:pt x="9" y="33"/>
                  </a:lnTo>
                  <a:lnTo>
                    <a:pt x="9" y="33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4" name="Freeform 141"/>
            <p:cNvSpPr>
              <a:spLocks noEditPoints="1"/>
            </p:cNvSpPr>
            <p:nvPr/>
          </p:nvSpPr>
          <p:spPr bwMode="auto">
            <a:xfrm>
              <a:off x="4688" y="2112"/>
              <a:ext cx="197" cy="260"/>
            </a:xfrm>
            <a:custGeom>
              <a:avLst/>
              <a:gdLst>
                <a:gd name="T0" fmla="*/ 35 w 82"/>
                <a:gd name="T1" fmla="*/ 109 h 109"/>
                <a:gd name="T2" fmla="*/ 10 w 82"/>
                <a:gd name="T3" fmla="*/ 85 h 109"/>
                <a:gd name="T4" fmla="*/ 10 w 82"/>
                <a:gd name="T5" fmla="*/ 85 h 109"/>
                <a:gd name="T6" fmla="*/ 0 w 82"/>
                <a:gd name="T7" fmla="*/ 43 h 109"/>
                <a:gd name="T8" fmla="*/ 0 w 82"/>
                <a:gd name="T9" fmla="*/ 43 h 109"/>
                <a:gd name="T10" fmla="*/ 51 w 82"/>
                <a:gd name="T11" fmla="*/ 0 h 109"/>
                <a:gd name="T12" fmla="*/ 51 w 82"/>
                <a:gd name="T13" fmla="*/ 0 h 109"/>
                <a:gd name="T14" fmla="*/ 75 w 82"/>
                <a:gd name="T15" fmla="*/ 16 h 109"/>
                <a:gd name="T16" fmla="*/ 75 w 82"/>
                <a:gd name="T17" fmla="*/ 16 h 109"/>
                <a:gd name="T18" fmla="*/ 82 w 82"/>
                <a:gd name="T19" fmla="*/ 54 h 109"/>
                <a:gd name="T20" fmla="*/ 82 w 82"/>
                <a:gd name="T21" fmla="*/ 54 h 109"/>
                <a:gd name="T22" fmla="*/ 42 w 82"/>
                <a:gd name="T23" fmla="*/ 107 h 109"/>
                <a:gd name="T24" fmla="*/ 42 w 82"/>
                <a:gd name="T25" fmla="*/ 107 h 109"/>
                <a:gd name="T26" fmla="*/ 35 w 82"/>
                <a:gd name="T27" fmla="*/ 109 h 109"/>
                <a:gd name="T28" fmla="*/ 35 w 82"/>
                <a:gd name="T29" fmla="*/ 109 h 109"/>
                <a:gd name="T30" fmla="*/ 35 w 82"/>
                <a:gd name="T31" fmla="*/ 109 h 109"/>
                <a:gd name="T32" fmla="*/ 19 w 82"/>
                <a:gd name="T33" fmla="*/ 13 h 109"/>
                <a:gd name="T34" fmla="*/ 4 w 82"/>
                <a:gd name="T35" fmla="*/ 43 h 109"/>
                <a:gd name="T36" fmla="*/ 4 w 82"/>
                <a:gd name="T37" fmla="*/ 43 h 109"/>
                <a:gd name="T38" fmla="*/ 14 w 82"/>
                <a:gd name="T39" fmla="*/ 83 h 109"/>
                <a:gd name="T40" fmla="*/ 14 w 82"/>
                <a:gd name="T41" fmla="*/ 83 h 109"/>
                <a:gd name="T42" fmla="*/ 35 w 82"/>
                <a:gd name="T43" fmla="*/ 105 h 109"/>
                <a:gd name="T44" fmla="*/ 35 w 82"/>
                <a:gd name="T45" fmla="*/ 105 h 109"/>
                <a:gd name="T46" fmla="*/ 40 w 82"/>
                <a:gd name="T47" fmla="*/ 103 h 109"/>
                <a:gd name="T48" fmla="*/ 40 w 82"/>
                <a:gd name="T49" fmla="*/ 103 h 109"/>
                <a:gd name="T50" fmla="*/ 78 w 82"/>
                <a:gd name="T51" fmla="*/ 54 h 109"/>
                <a:gd name="T52" fmla="*/ 78 w 82"/>
                <a:gd name="T53" fmla="*/ 54 h 109"/>
                <a:gd name="T54" fmla="*/ 72 w 82"/>
                <a:gd name="T55" fmla="*/ 18 h 109"/>
                <a:gd name="T56" fmla="*/ 72 w 82"/>
                <a:gd name="T57" fmla="*/ 18 h 109"/>
                <a:gd name="T58" fmla="*/ 51 w 82"/>
                <a:gd name="T59" fmla="*/ 4 h 109"/>
                <a:gd name="T60" fmla="*/ 51 w 82"/>
                <a:gd name="T61" fmla="*/ 4 h 109"/>
                <a:gd name="T62" fmla="*/ 51 w 82"/>
                <a:gd name="T63" fmla="*/ 4 h 109"/>
                <a:gd name="T64" fmla="*/ 51 w 82"/>
                <a:gd name="T65" fmla="*/ 4 h 109"/>
                <a:gd name="T66" fmla="*/ 19 w 82"/>
                <a:gd name="T67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09">
                  <a:moveTo>
                    <a:pt x="35" y="109"/>
                  </a:moveTo>
                  <a:cubicBezTo>
                    <a:pt x="25" y="108"/>
                    <a:pt x="16" y="98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4" y="72"/>
                    <a:pt x="0" y="56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3"/>
                    <a:pt x="28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2" y="0"/>
                    <a:pt x="70" y="6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80" y="26"/>
                    <a:pt x="82" y="39"/>
                    <a:pt x="82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83"/>
                    <a:pt x="60" y="97"/>
                    <a:pt x="42" y="107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0" y="108"/>
                    <a:pt x="37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lose/>
                  <a:moveTo>
                    <a:pt x="19" y="13"/>
                  </a:moveTo>
                  <a:cubicBezTo>
                    <a:pt x="10" y="20"/>
                    <a:pt x="4" y="29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55"/>
                    <a:pt x="7" y="71"/>
                    <a:pt x="14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20" y="96"/>
                    <a:pt x="28" y="105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7" y="105"/>
                    <a:pt x="38" y="104"/>
                    <a:pt x="40" y="103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58" y="93"/>
                    <a:pt x="78" y="81"/>
                    <a:pt x="78" y="54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8" y="40"/>
                    <a:pt x="76" y="27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67" y="9"/>
                    <a:pt x="6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0" y="4"/>
                    <a:pt x="28" y="7"/>
                    <a:pt x="19" y="13"/>
                  </a:cubicBezTo>
                  <a:close/>
                </a:path>
              </a:pathLst>
            </a:custGeom>
            <a:ln/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5" name="Freeform 142"/>
            <p:cNvSpPr>
              <a:spLocks noEditPoints="1"/>
            </p:cNvSpPr>
            <p:nvPr/>
          </p:nvSpPr>
          <p:spPr bwMode="auto">
            <a:xfrm>
              <a:off x="4683" y="2108"/>
              <a:ext cx="206" cy="268"/>
            </a:xfrm>
            <a:custGeom>
              <a:avLst/>
              <a:gdLst>
                <a:gd name="T0" fmla="*/ 37 w 86"/>
                <a:gd name="T1" fmla="*/ 111 h 113"/>
                <a:gd name="T2" fmla="*/ 10 w 86"/>
                <a:gd name="T3" fmla="*/ 88 h 113"/>
                <a:gd name="T4" fmla="*/ 0 w 86"/>
                <a:gd name="T5" fmla="*/ 45 h 113"/>
                <a:gd name="T6" fmla="*/ 52 w 86"/>
                <a:gd name="T7" fmla="*/ 0 h 113"/>
                <a:gd name="T8" fmla="*/ 53 w 86"/>
                <a:gd name="T9" fmla="*/ 0 h 113"/>
                <a:gd name="T10" fmla="*/ 79 w 86"/>
                <a:gd name="T11" fmla="*/ 17 h 113"/>
                <a:gd name="T12" fmla="*/ 86 w 86"/>
                <a:gd name="T13" fmla="*/ 56 h 113"/>
                <a:gd name="T14" fmla="*/ 45 w 86"/>
                <a:gd name="T15" fmla="*/ 111 h 113"/>
                <a:gd name="T16" fmla="*/ 37 w 86"/>
                <a:gd name="T17" fmla="*/ 113 h 113"/>
                <a:gd name="T18" fmla="*/ 37 w 86"/>
                <a:gd name="T19" fmla="*/ 113 h 113"/>
                <a:gd name="T20" fmla="*/ 43 w 86"/>
                <a:gd name="T21" fmla="*/ 107 h 113"/>
                <a:gd name="T22" fmla="*/ 82 w 86"/>
                <a:gd name="T23" fmla="*/ 56 h 113"/>
                <a:gd name="T24" fmla="*/ 43 w 86"/>
                <a:gd name="T25" fmla="*/ 107 h 113"/>
                <a:gd name="T26" fmla="*/ 37 w 86"/>
                <a:gd name="T27" fmla="*/ 109 h 113"/>
                <a:gd name="T28" fmla="*/ 37 w 86"/>
                <a:gd name="T29" fmla="*/ 109 h 113"/>
                <a:gd name="T30" fmla="*/ 37 w 86"/>
                <a:gd name="T31" fmla="*/ 109 h 113"/>
                <a:gd name="T32" fmla="*/ 36 w 86"/>
                <a:gd name="T33" fmla="*/ 108 h 113"/>
                <a:gd name="T34" fmla="*/ 36 w 86"/>
                <a:gd name="T35" fmla="*/ 108 h 113"/>
                <a:gd name="T36" fmla="*/ 35 w 86"/>
                <a:gd name="T37" fmla="*/ 108 h 113"/>
                <a:gd name="T38" fmla="*/ 30 w 86"/>
                <a:gd name="T39" fmla="*/ 106 h 113"/>
                <a:gd name="T40" fmla="*/ 37 w 86"/>
                <a:gd name="T41" fmla="*/ 105 h 113"/>
                <a:gd name="T42" fmla="*/ 41 w 86"/>
                <a:gd name="T43" fmla="*/ 104 h 113"/>
                <a:gd name="T44" fmla="*/ 78 w 86"/>
                <a:gd name="T45" fmla="*/ 56 h 113"/>
                <a:gd name="T46" fmla="*/ 78 w 86"/>
                <a:gd name="T47" fmla="*/ 56 h 113"/>
                <a:gd name="T48" fmla="*/ 72 w 86"/>
                <a:gd name="T49" fmla="*/ 21 h 113"/>
                <a:gd name="T50" fmla="*/ 53 w 86"/>
                <a:gd name="T51" fmla="*/ 8 h 113"/>
                <a:gd name="T52" fmla="*/ 22 w 86"/>
                <a:gd name="T53" fmla="*/ 17 h 113"/>
                <a:gd name="T54" fmla="*/ 8 w 86"/>
                <a:gd name="T55" fmla="*/ 45 h 113"/>
                <a:gd name="T56" fmla="*/ 8 w 86"/>
                <a:gd name="T57" fmla="*/ 45 h 113"/>
                <a:gd name="T58" fmla="*/ 17 w 86"/>
                <a:gd name="T59" fmla="*/ 85 h 113"/>
                <a:gd name="T60" fmla="*/ 37 w 86"/>
                <a:gd name="T61" fmla="*/ 105 h 113"/>
                <a:gd name="T62" fmla="*/ 37 w 86"/>
                <a:gd name="T63" fmla="*/ 105 h 113"/>
                <a:gd name="T64" fmla="*/ 14 w 86"/>
                <a:gd name="T65" fmla="*/ 86 h 113"/>
                <a:gd name="T66" fmla="*/ 17 w 86"/>
                <a:gd name="T67" fmla="*/ 92 h 113"/>
                <a:gd name="T68" fmla="*/ 14 w 86"/>
                <a:gd name="T69" fmla="*/ 86 h 113"/>
                <a:gd name="T70" fmla="*/ 9 w 86"/>
                <a:gd name="T71" fmla="*/ 74 h 113"/>
                <a:gd name="T72" fmla="*/ 82 w 86"/>
                <a:gd name="T73" fmla="*/ 56 h 113"/>
                <a:gd name="T74" fmla="*/ 82 w 86"/>
                <a:gd name="T75" fmla="*/ 56 h 113"/>
                <a:gd name="T76" fmla="*/ 76 w 86"/>
                <a:gd name="T77" fmla="*/ 21 h 113"/>
                <a:gd name="T78" fmla="*/ 4 w 86"/>
                <a:gd name="T79" fmla="*/ 45 h 113"/>
                <a:gd name="T80" fmla="*/ 4 w 86"/>
                <a:gd name="T81" fmla="*/ 45 h 113"/>
                <a:gd name="T82" fmla="*/ 4 w 86"/>
                <a:gd name="T83" fmla="*/ 45 h 113"/>
                <a:gd name="T84" fmla="*/ 6 w 86"/>
                <a:gd name="T85" fmla="*/ 31 h 113"/>
                <a:gd name="T86" fmla="*/ 76 w 86"/>
                <a:gd name="T87" fmla="*/ 21 h 113"/>
                <a:gd name="T88" fmla="*/ 76 w 86"/>
                <a:gd name="T89" fmla="*/ 21 h 113"/>
                <a:gd name="T90" fmla="*/ 75 w 86"/>
                <a:gd name="T91" fmla="*/ 18 h 113"/>
                <a:gd name="T92" fmla="*/ 75 w 86"/>
                <a:gd name="T93" fmla="*/ 18 h 113"/>
                <a:gd name="T94" fmla="*/ 75 w 86"/>
                <a:gd name="T95" fmla="*/ 18 h 113"/>
                <a:gd name="T96" fmla="*/ 75 w 86"/>
                <a:gd name="T97" fmla="*/ 18 h 113"/>
                <a:gd name="T98" fmla="*/ 75 w 86"/>
                <a:gd name="T99" fmla="*/ 18 h 113"/>
                <a:gd name="T100" fmla="*/ 53 w 86"/>
                <a:gd name="T101" fmla="*/ 4 h 113"/>
                <a:gd name="T102" fmla="*/ 53 w 86"/>
                <a:gd name="T103" fmla="*/ 4 h 113"/>
                <a:gd name="T104" fmla="*/ 51 w 86"/>
                <a:gd name="T105" fmla="*/ 4 h 113"/>
                <a:gd name="T106" fmla="*/ 53 w 86"/>
                <a:gd name="T107" fmla="*/ 4 h 113"/>
                <a:gd name="T108" fmla="*/ 53 w 86"/>
                <a:gd name="T109" fmla="*/ 4 h 113"/>
                <a:gd name="T110" fmla="*/ 21 w 86"/>
                <a:gd name="T111" fmla="*/ 15 h 113"/>
                <a:gd name="T112" fmla="*/ 20 w 86"/>
                <a:gd name="T113" fmla="*/ 14 h 113"/>
                <a:gd name="T114" fmla="*/ 21 w 86"/>
                <a:gd name="T115" fmla="*/ 1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" h="113">
                  <a:moveTo>
                    <a:pt x="37" y="113"/>
                  </a:moveTo>
                  <a:cubicBezTo>
                    <a:pt x="37" y="111"/>
                    <a:pt x="37" y="111"/>
                    <a:pt x="37" y="111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25" y="112"/>
                    <a:pt x="17" y="101"/>
                    <a:pt x="10" y="8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4" y="75"/>
                    <a:pt x="0" y="59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4"/>
                    <a:pt x="30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5" y="0"/>
                    <a:pt x="74" y="7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4" y="28"/>
                    <a:pt x="86" y="41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86"/>
                    <a:pt x="63" y="101"/>
                    <a:pt x="45" y="111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2" y="112"/>
                    <a:pt x="40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lose/>
                  <a:moveTo>
                    <a:pt x="37" y="109"/>
                  </a:moveTo>
                  <a:cubicBezTo>
                    <a:pt x="39" y="109"/>
                    <a:pt x="41" y="108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61" y="97"/>
                    <a:pt x="82" y="84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84"/>
                    <a:pt x="61" y="97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1" y="108"/>
                    <a:pt x="39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lose/>
                  <a:moveTo>
                    <a:pt x="36" y="108"/>
                  </a:move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lose/>
                  <a:moveTo>
                    <a:pt x="35" y="108"/>
                  </a:moveTo>
                  <a:cubicBezTo>
                    <a:pt x="34" y="108"/>
                    <a:pt x="32" y="107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2" y="107"/>
                    <a:pt x="34" y="108"/>
                    <a:pt x="35" y="108"/>
                  </a:cubicBezTo>
                  <a:close/>
                  <a:moveTo>
                    <a:pt x="37" y="105"/>
                  </a:moveTo>
                  <a:cubicBezTo>
                    <a:pt x="38" y="105"/>
                    <a:pt x="39" y="104"/>
                    <a:pt x="41" y="104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59" y="94"/>
                    <a:pt x="78" y="82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42"/>
                    <a:pt x="76" y="29"/>
                    <a:pt x="72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67" y="12"/>
                    <a:pt x="62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3" y="8"/>
                    <a:pt x="31" y="11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4" y="23"/>
                    <a:pt x="8" y="32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7" y="57"/>
                    <a:pt x="11" y="72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3" y="97"/>
                    <a:pt x="31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lose/>
                  <a:moveTo>
                    <a:pt x="14" y="86"/>
                  </a:moveTo>
                  <a:cubicBezTo>
                    <a:pt x="15" y="88"/>
                    <a:pt x="16" y="90"/>
                    <a:pt x="17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6" y="90"/>
                    <a:pt x="15" y="88"/>
                    <a:pt x="14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2"/>
                    <a:pt x="10" y="78"/>
                    <a:pt x="9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0" y="78"/>
                    <a:pt x="12" y="82"/>
                    <a:pt x="14" y="86"/>
                  </a:cubicBezTo>
                  <a:close/>
                  <a:moveTo>
                    <a:pt x="82" y="56"/>
                  </a:moveTo>
                  <a:cubicBezTo>
                    <a:pt x="82" y="56"/>
                    <a:pt x="82" y="56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43"/>
                    <a:pt x="80" y="3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80" y="31"/>
                    <a:pt x="82" y="43"/>
                    <a:pt x="82" y="56"/>
                  </a:cubicBezTo>
                  <a:close/>
                  <a:moveTo>
                    <a:pt x="4" y="45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0"/>
                    <a:pt x="4" y="35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" y="35"/>
                    <a:pt x="4" y="40"/>
                    <a:pt x="4" y="45"/>
                  </a:cubicBezTo>
                  <a:close/>
                  <a:moveTo>
                    <a:pt x="76" y="21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lose/>
                  <a:moveTo>
                    <a:pt x="75" y="18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lose/>
                  <a:moveTo>
                    <a:pt x="75" y="18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lose/>
                  <a:moveTo>
                    <a:pt x="75" y="18"/>
                  </a:moveTo>
                  <a:cubicBezTo>
                    <a:pt x="70" y="9"/>
                    <a:pt x="6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2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63" y="4"/>
                    <a:pt x="70" y="9"/>
                    <a:pt x="75" y="18"/>
                  </a:cubicBezTo>
                  <a:close/>
                  <a:moveTo>
                    <a:pt x="21" y="15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ln/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6" name="Freeform 143"/>
            <p:cNvSpPr/>
            <p:nvPr/>
          </p:nvSpPr>
          <p:spPr bwMode="auto">
            <a:xfrm>
              <a:off x="4853" y="2117"/>
              <a:ext cx="178" cy="167"/>
            </a:xfrm>
            <a:custGeom>
              <a:avLst/>
              <a:gdLst>
                <a:gd name="T0" fmla="*/ 55 w 74"/>
                <a:gd name="T1" fmla="*/ 67 h 70"/>
                <a:gd name="T2" fmla="*/ 70 w 74"/>
                <a:gd name="T3" fmla="*/ 58 h 70"/>
                <a:gd name="T4" fmla="*/ 70 w 74"/>
                <a:gd name="T5" fmla="*/ 56 h 70"/>
                <a:gd name="T6" fmla="*/ 70 w 74"/>
                <a:gd name="T7" fmla="*/ 56 h 70"/>
                <a:gd name="T8" fmla="*/ 50 w 74"/>
                <a:gd name="T9" fmla="*/ 6 h 70"/>
                <a:gd name="T10" fmla="*/ 50 w 74"/>
                <a:gd name="T11" fmla="*/ 6 h 70"/>
                <a:gd name="T12" fmla="*/ 41 w 74"/>
                <a:gd name="T13" fmla="*/ 4 h 70"/>
                <a:gd name="T14" fmla="*/ 41 w 74"/>
                <a:gd name="T15" fmla="*/ 4 h 70"/>
                <a:gd name="T16" fmla="*/ 2 w 74"/>
                <a:gd name="T17" fmla="*/ 11 h 70"/>
                <a:gd name="T18" fmla="*/ 2 w 74"/>
                <a:gd name="T19" fmla="*/ 11 h 70"/>
                <a:gd name="T20" fmla="*/ 0 w 74"/>
                <a:gd name="T21" fmla="*/ 7 h 70"/>
                <a:gd name="T22" fmla="*/ 41 w 74"/>
                <a:gd name="T23" fmla="*/ 0 h 70"/>
                <a:gd name="T24" fmla="*/ 41 w 74"/>
                <a:gd name="T25" fmla="*/ 0 h 70"/>
                <a:gd name="T26" fmla="*/ 53 w 74"/>
                <a:gd name="T27" fmla="*/ 3 h 70"/>
                <a:gd name="T28" fmla="*/ 53 w 74"/>
                <a:gd name="T29" fmla="*/ 3 h 70"/>
                <a:gd name="T30" fmla="*/ 74 w 74"/>
                <a:gd name="T31" fmla="*/ 56 h 70"/>
                <a:gd name="T32" fmla="*/ 74 w 74"/>
                <a:gd name="T33" fmla="*/ 56 h 70"/>
                <a:gd name="T34" fmla="*/ 72 w 74"/>
                <a:gd name="T35" fmla="*/ 62 h 70"/>
                <a:gd name="T36" fmla="*/ 72 w 74"/>
                <a:gd name="T37" fmla="*/ 62 h 70"/>
                <a:gd name="T38" fmla="*/ 72 w 74"/>
                <a:gd name="T39" fmla="*/ 62 h 70"/>
                <a:gd name="T40" fmla="*/ 57 w 74"/>
                <a:gd name="T41" fmla="*/ 70 h 70"/>
                <a:gd name="T42" fmla="*/ 57 w 74"/>
                <a:gd name="T43" fmla="*/ 70 h 70"/>
                <a:gd name="T44" fmla="*/ 55 w 74"/>
                <a:gd name="T45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70">
                  <a:moveTo>
                    <a:pt x="55" y="67"/>
                  </a:move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7"/>
                    <a:pt x="70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1" y="45"/>
                    <a:pt x="55" y="12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9" y="5"/>
                    <a:pt x="46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27" y="4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6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6" y="0"/>
                    <a:pt x="51" y="0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9" y="11"/>
                    <a:pt x="74" y="43"/>
                    <a:pt x="74" y="5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4" y="58"/>
                    <a:pt x="74" y="60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5" y="67"/>
                    <a:pt x="55" y="67"/>
                    <a:pt x="55" y="67"/>
                  </a:cubicBezTo>
                  <a:close/>
                </a:path>
              </a:pathLst>
            </a:custGeom>
            <a:ln/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7" name="Freeform 144"/>
            <p:cNvSpPr>
              <a:spLocks noEditPoints="1"/>
            </p:cNvSpPr>
            <p:nvPr/>
          </p:nvSpPr>
          <p:spPr bwMode="auto">
            <a:xfrm>
              <a:off x="4849" y="2112"/>
              <a:ext cx="187" cy="191"/>
            </a:xfrm>
            <a:custGeom>
              <a:avLst/>
              <a:gdLst>
                <a:gd name="T0" fmla="*/ 57 w 78"/>
                <a:gd name="T1" fmla="*/ 69 h 80"/>
                <a:gd name="T2" fmla="*/ 57 w 78"/>
                <a:gd name="T3" fmla="*/ 69 h 80"/>
                <a:gd name="T4" fmla="*/ 54 w 78"/>
                <a:gd name="T5" fmla="*/ 68 h 80"/>
                <a:gd name="T6" fmla="*/ 70 w 78"/>
                <a:gd name="T7" fmla="*/ 58 h 80"/>
                <a:gd name="T8" fmla="*/ 70 w 78"/>
                <a:gd name="T9" fmla="*/ 58 h 80"/>
                <a:gd name="T10" fmla="*/ 70 w 78"/>
                <a:gd name="T11" fmla="*/ 58 h 80"/>
                <a:gd name="T12" fmla="*/ 50 w 78"/>
                <a:gd name="T13" fmla="*/ 9 h 80"/>
                <a:gd name="T14" fmla="*/ 50 w 78"/>
                <a:gd name="T15" fmla="*/ 9 h 80"/>
                <a:gd name="T16" fmla="*/ 50 w 78"/>
                <a:gd name="T17" fmla="*/ 9 h 80"/>
                <a:gd name="T18" fmla="*/ 50 w 78"/>
                <a:gd name="T19" fmla="*/ 9 h 80"/>
                <a:gd name="T20" fmla="*/ 49 w 78"/>
                <a:gd name="T21" fmla="*/ 8 h 80"/>
                <a:gd name="T22" fmla="*/ 44 w 78"/>
                <a:gd name="T23" fmla="*/ 8 h 80"/>
                <a:gd name="T24" fmla="*/ 44 w 78"/>
                <a:gd name="T25" fmla="*/ 8 h 80"/>
                <a:gd name="T26" fmla="*/ 43 w 78"/>
                <a:gd name="T27" fmla="*/ 8 h 80"/>
                <a:gd name="T28" fmla="*/ 5 w 78"/>
                <a:gd name="T29" fmla="*/ 15 h 80"/>
                <a:gd name="T30" fmla="*/ 3 w 78"/>
                <a:gd name="T31" fmla="*/ 18 h 80"/>
                <a:gd name="T32" fmla="*/ 2 w 78"/>
                <a:gd name="T33" fmla="*/ 7 h 80"/>
                <a:gd name="T34" fmla="*/ 2 w 78"/>
                <a:gd name="T35" fmla="*/ 7 h 80"/>
                <a:gd name="T36" fmla="*/ 3 w 78"/>
                <a:gd name="T37" fmla="*/ 7 h 80"/>
                <a:gd name="T38" fmla="*/ 6 w 78"/>
                <a:gd name="T39" fmla="*/ 6 h 80"/>
                <a:gd name="T40" fmla="*/ 17 w 78"/>
                <a:gd name="T41" fmla="*/ 4 h 80"/>
                <a:gd name="T42" fmla="*/ 43 w 78"/>
                <a:gd name="T43" fmla="*/ 0 h 80"/>
                <a:gd name="T44" fmla="*/ 57 w 78"/>
                <a:gd name="T45" fmla="*/ 4 h 80"/>
                <a:gd name="T46" fmla="*/ 78 w 78"/>
                <a:gd name="T47" fmla="*/ 58 h 80"/>
                <a:gd name="T48" fmla="*/ 76 w 78"/>
                <a:gd name="T49" fmla="*/ 65 h 80"/>
                <a:gd name="T50" fmla="*/ 61 w 78"/>
                <a:gd name="T51" fmla="*/ 73 h 80"/>
                <a:gd name="T52" fmla="*/ 55 w 78"/>
                <a:gd name="T53" fmla="*/ 70 h 80"/>
                <a:gd name="T54" fmla="*/ 73 w 78"/>
                <a:gd name="T55" fmla="*/ 62 h 80"/>
                <a:gd name="T56" fmla="*/ 73 w 78"/>
                <a:gd name="T57" fmla="*/ 62 h 80"/>
                <a:gd name="T58" fmla="*/ 60 w 78"/>
                <a:gd name="T59" fmla="*/ 69 h 80"/>
                <a:gd name="T60" fmla="*/ 74 w 78"/>
                <a:gd name="T61" fmla="*/ 61 h 80"/>
                <a:gd name="T62" fmla="*/ 74 w 78"/>
                <a:gd name="T63" fmla="*/ 58 h 80"/>
                <a:gd name="T64" fmla="*/ 54 w 78"/>
                <a:gd name="T65" fmla="*/ 7 h 80"/>
                <a:gd name="T66" fmla="*/ 53 w 78"/>
                <a:gd name="T67" fmla="*/ 7 h 80"/>
                <a:gd name="T68" fmla="*/ 74 w 78"/>
                <a:gd name="T69" fmla="*/ 58 h 80"/>
                <a:gd name="T70" fmla="*/ 74 w 78"/>
                <a:gd name="T71" fmla="*/ 58 h 80"/>
                <a:gd name="T72" fmla="*/ 74 w 78"/>
                <a:gd name="T73" fmla="*/ 58 h 80"/>
                <a:gd name="T74" fmla="*/ 48 w 78"/>
                <a:gd name="T75" fmla="*/ 4 h 80"/>
                <a:gd name="T76" fmla="*/ 44 w 78"/>
                <a:gd name="T77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8" h="80">
                  <a:moveTo>
                    <a:pt x="55" y="70"/>
                  </a:moveTo>
                  <a:cubicBezTo>
                    <a:pt x="57" y="69"/>
                    <a:pt x="57" y="69"/>
                    <a:pt x="57" y="69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1" y="48"/>
                    <a:pt x="55" y="15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49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8" y="8"/>
                    <a:pt x="46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31" y="8"/>
                    <a:pt x="9" y="14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5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9" y="6"/>
                    <a:pt x="12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5" y="2"/>
                    <a:pt x="35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0"/>
                    <a:pt x="53" y="0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3" y="13"/>
                    <a:pt x="78" y="43"/>
                    <a:pt x="78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60"/>
                    <a:pt x="78" y="63"/>
                    <a:pt x="76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55" y="70"/>
                    <a:pt x="55" y="70"/>
                    <a:pt x="55" y="70"/>
                  </a:cubicBezTo>
                  <a:close/>
                  <a:moveTo>
                    <a:pt x="60" y="69"/>
                  </a:move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lose/>
                  <a:moveTo>
                    <a:pt x="74" y="61"/>
                  </a:moveTo>
                  <a:cubicBezTo>
                    <a:pt x="74" y="60"/>
                    <a:pt x="74" y="59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46"/>
                    <a:pt x="59" y="14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9" y="14"/>
                    <a:pt x="74" y="45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60"/>
                    <a:pt x="74" y="60"/>
                    <a:pt x="74" y="61"/>
                  </a:cubicBezTo>
                  <a:close/>
                  <a:moveTo>
                    <a:pt x="48" y="4"/>
                  </a:moveTo>
                  <a:cubicBezTo>
                    <a:pt x="47" y="4"/>
                    <a:pt x="46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4"/>
                    <a:pt x="47" y="4"/>
                    <a:pt x="48" y="4"/>
                  </a:cubicBezTo>
                  <a:close/>
                </a:path>
              </a:pathLst>
            </a:custGeom>
            <a:ln/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8" name="Freeform 145"/>
            <p:cNvSpPr/>
            <p:nvPr/>
          </p:nvSpPr>
          <p:spPr bwMode="auto">
            <a:xfrm>
              <a:off x="5014" y="2262"/>
              <a:ext cx="10" cy="29"/>
            </a:xfrm>
            <a:custGeom>
              <a:avLst/>
              <a:gdLst>
                <a:gd name="T0" fmla="*/ 0 w 10"/>
                <a:gd name="T1" fmla="*/ 29 h 29"/>
                <a:gd name="T2" fmla="*/ 0 w 10"/>
                <a:gd name="T3" fmla="*/ 0 h 29"/>
                <a:gd name="T4" fmla="*/ 10 w 10"/>
                <a:gd name="T5" fmla="*/ 0 h 29"/>
                <a:gd name="T6" fmla="*/ 10 w 10"/>
                <a:gd name="T7" fmla="*/ 29 h 29"/>
                <a:gd name="T8" fmla="*/ 0 w 10"/>
                <a:gd name="T9" fmla="*/ 29 h 29"/>
                <a:gd name="T10" fmla="*/ 0 w 10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9">
                  <a:moveTo>
                    <a:pt x="0" y="29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2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9" name="Freeform 146"/>
            <p:cNvSpPr>
              <a:spLocks noEditPoints="1"/>
            </p:cNvSpPr>
            <p:nvPr/>
          </p:nvSpPr>
          <p:spPr bwMode="auto">
            <a:xfrm>
              <a:off x="5009" y="2258"/>
              <a:ext cx="20" cy="38"/>
            </a:xfrm>
            <a:custGeom>
              <a:avLst/>
              <a:gdLst>
                <a:gd name="T0" fmla="*/ 15 w 20"/>
                <a:gd name="T1" fmla="*/ 38 h 38"/>
                <a:gd name="T2" fmla="*/ 5 w 20"/>
                <a:gd name="T3" fmla="*/ 38 h 38"/>
                <a:gd name="T4" fmla="*/ 5 w 20"/>
                <a:gd name="T5" fmla="*/ 33 h 38"/>
                <a:gd name="T6" fmla="*/ 10 w 20"/>
                <a:gd name="T7" fmla="*/ 33 h 38"/>
                <a:gd name="T8" fmla="*/ 5 w 20"/>
                <a:gd name="T9" fmla="*/ 33 h 38"/>
                <a:gd name="T10" fmla="*/ 5 w 20"/>
                <a:gd name="T11" fmla="*/ 38 h 38"/>
                <a:gd name="T12" fmla="*/ 0 w 20"/>
                <a:gd name="T13" fmla="*/ 38 h 38"/>
                <a:gd name="T14" fmla="*/ 0 w 20"/>
                <a:gd name="T15" fmla="*/ 0 h 38"/>
                <a:gd name="T16" fmla="*/ 20 w 20"/>
                <a:gd name="T17" fmla="*/ 0 h 38"/>
                <a:gd name="T18" fmla="*/ 20 w 20"/>
                <a:gd name="T19" fmla="*/ 38 h 38"/>
                <a:gd name="T20" fmla="*/ 15 w 20"/>
                <a:gd name="T21" fmla="*/ 38 h 38"/>
                <a:gd name="T22" fmla="*/ 15 w 20"/>
                <a:gd name="T23" fmla="*/ 38 h 38"/>
                <a:gd name="T24" fmla="*/ 10 w 20"/>
                <a:gd name="T25" fmla="*/ 28 h 38"/>
                <a:gd name="T26" fmla="*/ 10 w 20"/>
                <a:gd name="T27" fmla="*/ 9 h 38"/>
                <a:gd name="T28" fmla="*/ 10 w 20"/>
                <a:gd name="T29" fmla="*/ 28 h 38"/>
                <a:gd name="T30" fmla="*/ 10 w 20"/>
                <a:gd name="T31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38">
                  <a:moveTo>
                    <a:pt x="15" y="38"/>
                  </a:moveTo>
                  <a:lnTo>
                    <a:pt x="5" y="38"/>
                  </a:lnTo>
                  <a:lnTo>
                    <a:pt x="5" y="33"/>
                  </a:lnTo>
                  <a:lnTo>
                    <a:pt x="10" y="33"/>
                  </a:lnTo>
                  <a:lnTo>
                    <a:pt x="5" y="33"/>
                  </a:lnTo>
                  <a:lnTo>
                    <a:pt x="5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38"/>
                  </a:lnTo>
                  <a:lnTo>
                    <a:pt x="15" y="38"/>
                  </a:lnTo>
                  <a:lnTo>
                    <a:pt x="15" y="38"/>
                  </a:lnTo>
                  <a:close/>
                  <a:moveTo>
                    <a:pt x="10" y="28"/>
                  </a:moveTo>
                  <a:lnTo>
                    <a:pt x="10" y="9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0" name="Freeform 147"/>
            <p:cNvSpPr/>
            <p:nvPr/>
          </p:nvSpPr>
          <p:spPr bwMode="auto">
            <a:xfrm>
              <a:off x="4558" y="2048"/>
              <a:ext cx="178" cy="122"/>
            </a:xfrm>
            <a:custGeom>
              <a:avLst/>
              <a:gdLst>
                <a:gd name="T0" fmla="*/ 7 w 74"/>
                <a:gd name="T1" fmla="*/ 47 h 51"/>
                <a:gd name="T2" fmla="*/ 1 w 74"/>
                <a:gd name="T3" fmla="*/ 34 h 51"/>
                <a:gd name="T4" fmla="*/ 1 w 74"/>
                <a:gd name="T5" fmla="*/ 34 h 51"/>
                <a:gd name="T6" fmla="*/ 0 w 74"/>
                <a:gd name="T7" fmla="*/ 29 h 51"/>
                <a:gd name="T8" fmla="*/ 0 w 74"/>
                <a:gd name="T9" fmla="*/ 29 h 51"/>
                <a:gd name="T10" fmla="*/ 13 w 74"/>
                <a:gd name="T11" fmla="*/ 5 h 51"/>
                <a:gd name="T12" fmla="*/ 13 w 74"/>
                <a:gd name="T13" fmla="*/ 5 h 51"/>
                <a:gd name="T14" fmla="*/ 15 w 74"/>
                <a:gd name="T15" fmla="*/ 0 h 51"/>
                <a:gd name="T16" fmla="*/ 15 w 74"/>
                <a:gd name="T17" fmla="*/ 0 h 51"/>
                <a:gd name="T18" fmla="*/ 18 w 74"/>
                <a:gd name="T19" fmla="*/ 2 h 51"/>
                <a:gd name="T20" fmla="*/ 16 w 74"/>
                <a:gd name="T21" fmla="*/ 7 h 51"/>
                <a:gd name="T22" fmla="*/ 16 w 74"/>
                <a:gd name="T23" fmla="*/ 8 h 51"/>
                <a:gd name="T24" fmla="*/ 10 w 74"/>
                <a:gd name="T25" fmla="*/ 14 h 51"/>
                <a:gd name="T26" fmla="*/ 10 w 74"/>
                <a:gd name="T27" fmla="*/ 14 h 51"/>
                <a:gd name="T28" fmla="*/ 4 w 74"/>
                <a:gd name="T29" fmla="*/ 29 h 51"/>
                <a:gd name="T30" fmla="*/ 4 w 74"/>
                <a:gd name="T31" fmla="*/ 29 h 51"/>
                <a:gd name="T32" fmla="*/ 5 w 74"/>
                <a:gd name="T33" fmla="*/ 33 h 51"/>
                <a:gd name="T34" fmla="*/ 5 w 74"/>
                <a:gd name="T35" fmla="*/ 33 h 51"/>
                <a:gd name="T36" fmla="*/ 10 w 74"/>
                <a:gd name="T37" fmla="*/ 44 h 51"/>
                <a:gd name="T38" fmla="*/ 10 w 74"/>
                <a:gd name="T39" fmla="*/ 44 h 51"/>
                <a:gd name="T40" fmla="*/ 18 w 74"/>
                <a:gd name="T41" fmla="*/ 47 h 51"/>
                <a:gd name="T42" fmla="*/ 18 w 74"/>
                <a:gd name="T43" fmla="*/ 47 h 51"/>
                <a:gd name="T44" fmla="*/ 22 w 74"/>
                <a:gd name="T45" fmla="*/ 47 h 51"/>
                <a:gd name="T46" fmla="*/ 22 w 74"/>
                <a:gd name="T47" fmla="*/ 47 h 51"/>
                <a:gd name="T48" fmla="*/ 73 w 74"/>
                <a:gd name="T49" fmla="*/ 35 h 51"/>
                <a:gd name="T50" fmla="*/ 73 w 74"/>
                <a:gd name="T51" fmla="*/ 35 h 51"/>
                <a:gd name="T52" fmla="*/ 74 w 74"/>
                <a:gd name="T53" fmla="*/ 39 h 51"/>
                <a:gd name="T54" fmla="*/ 22 w 74"/>
                <a:gd name="T55" fmla="*/ 51 h 51"/>
                <a:gd name="T56" fmla="*/ 22 w 74"/>
                <a:gd name="T57" fmla="*/ 51 h 51"/>
                <a:gd name="T58" fmla="*/ 18 w 74"/>
                <a:gd name="T59" fmla="*/ 51 h 51"/>
                <a:gd name="T60" fmla="*/ 18 w 74"/>
                <a:gd name="T61" fmla="*/ 51 h 51"/>
                <a:gd name="T62" fmla="*/ 17 w 74"/>
                <a:gd name="T63" fmla="*/ 51 h 51"/>
                <a:gd name="T64" fmla="*/ 17 w 74"/>
                <a:gd name="T65" fmla="*/ 51 h 51"/>
                <a:gd name="T66" fmla="*/ 7 w 74"/>
                <a:gd name="T6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51">
                  <a:moveTo>
                    <a:pt x="7" y="47"/>
                  </a:moveTo>
                  <a:cubicBezTo>
                    <a:pt x="4" y="44"/>
                    <a:pt x="3" y="40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7"/>
                    <a:pt x="11" y="7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3" y="10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7" y="19"/>
                    <a:pt x="4" y="24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2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9"/>
                    <a:pt x="8" y="42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6"/>
                    <a:pt x="13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9" y="47"/>
                    <a:pt x="20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34" y="46"/>
                    <a:pt x="73" y="35"/>
                    <a:pt x="73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35" y="50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51"/>
                    <a:pt x="19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3" y="51"/>
                    <a:pt x="9" y="50"/>
                    <a:pt x="7" y="47"/>
                  </a:cubicBezTo>
                  <a:close/>
                </a:path>
              </a:pathLst>
            </a:custGeom>
            <a:ln/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1" name="Freeform 148"/>
            <p:cNvSpPr>
              <a:spLocks noEditPoints="1"/>
            </p:cNvSpPr>
            <p:nvPr/>
          </p:nvSpPr>
          <p:spPr bwMode="auto">
            <a:xfrm>
              <a:off x="4553" y="2043"/>
              <a:ext cx="190" cy="131"/>
            </a:xfrm>
            <a:custGeom>
              <a:avLst/>
              <a:gdLst>
                <a:gd name="T0" fmla="*/ 1 w 79"/>
                <a:gd name="T1" fmla="*/ 37 h 55"/>
                <a:gd name="T2" fmla="*/ 0 w 79"/>
                <a:gd name="T3" fmla="*/ 31 h 55"/>
                <a:gd name="T4" fmla="*/ 15 w 79"/>
                <a:gd name="T5" fmla="*/ 1 h 55"/>
                <a:gd name="T6" fmla="*/ 23 w 79"/>
                <a:gd name="T7" fmla="*/ 2 h 55"/>
                <a:gd name="T8" fmla="*/ 19 w 79"/>
                <a:gd name="T9" fmla="*/ 11 h 55"/>
                <a:gd name="T10" fmla="*/ 18 w 79"/>
                <a:gd name="T11" fmla="*/ 13 h 55"/>
                <a:gd name="T12" fmla="*/ 14 w 79"/>
                <a:gd name="T13" fmla="*/ 18 h 55"/>
                <a:gd name="T14" fmla="*/ 8 w 79"/>
                <a:gd name="T15" fmla="*/ 31 h 55"/>
                <a:gd name="T16" fmla="*/ 13 w 79"/>
                <a:gd name="T17" fmla="*/ 45 h 55"/>
                <a:gd name="T18" fmla="*/ 20 w 79"/>
                <a:gd name="T19" fmla="*/ 47 h 55"/>
                <a:gd name="T20" fmla="*/ 74 w 79"/>
                <a:gd name="T21" fmla="*/ 36 h 55"/>
                <a:gd name="T22" fmla="*/ 77 w 79"/>
                <a:gd name="T23" fmla="*/ 35 h 55"/>
                <a:gd name="T24" fmla="*/ 76 w 79"/>
                <a:gd name="T25" fmla="*/ 43 h 55"/>
                <a:gd name="T26" fmla="*/ 75 w 79"/>
                <a:gd name="T27" fmla="*/ 44 h 55"/>
                <a:gd name="T28" fmla="*/ 55 w 79"/>
                <a:gd name="T29" fmla="*/ 49 h 55"/>
                <a:gd name="T30" fmla="*/ 24 w 79"/>
                <a:gd name="T31" fmla="*/ 55 h 55"/>
                <a:gd name="T32" fmla="*/ 19 w 79"/>
                <a:gd name="T33" fmla="*/ 55 h 55"/>
                <a:gd name="T34" fmla="*/ 19 w 79"/>
                <a:gd name="T35" fmla="*/ 55 h 55"/>
                <a:gd name="T36" fmla="*/ 23 w 79"/>
                <a:gd name="T37" fmla="*/ 51 h 55"/>
                <a:gd name="T38" fmla="*/ 20 w 79"/>
                <a:gd name="T39" fmla="*/ 51 h 55"/>
                <a:gd name="T40" fmla="*/ 19 w 79"/>
                <a:gd name="T41" fmla="*/ 51 h 55"/>
                <a:gd name="T42" fmla="*/ 19 w 79"/>
                <a:gd name="T43" fmla="*/ 51 h 55"/>
                <a:gd name="T44" fmla="*/ 17 w 79"/>
                <a:gd name="T45" fmla="*/ 51 h 55"/>
                <a:gd name="T46" fmla="*/ 17 w 79"/>
                <a:gd name="T47" fmla="*/ 51 h 55"/>
                <a:gd name="T48" fmla="*/ 17 w 79"/>
                <a:gd name="T49" fmla="*/ 51 h 55"/>
                <a:gd name="T50" fmla="*/ 10 w 79"/>
                <a:gd name="T51" fmla="*/ 48 h 55"/>
                <a:gd name="T52" fmla="*/ 10 w 79"/>
                <a:gd name="T53" fmla="*/ 48 h 55"/>
                <a:gd name="T54" fmla="*/ 54 w 79"/>
                <a:gd name="T55" fmla="*/ 45 h 55"/>
                <a:gd name="T56" fmla="*/ 47 w 79"/>
                <a:gd name="T57" fmla="*/ 46 h 55"/>
                <a:gd name="T58" fmla="*/ 74 w 79"/>
                <a:gd name="T59" fmla="*/ 40 h 55"/>
                <a:gd name="T60" fmla="*/ 5 w 79"/>
                <a:gd name="T61" fmla="*/ 36 h 55"/>
                <a:gd name="T62" fmla="*/ 5 w 79"/>
                <a:gd name="T63" fmla="*/ 36 h 55"/>
                <a:gd name="T64" fmla="*/ 4 w 79"/>
                <a:gd name="T65" fmla="*/ 31 h 55"/>
                <a:gd name="T66" fmla="*/ 5 w 79"/>
                <a:gd name="T67" fmla="*/ 36 h 55"/>
                <a:gd name="T68" fmla="*/ 7 w 79"/>
                <a:gd name="T69" fmla="*/ 21 h 55"/>
                <a:gd name="T70" fmla="*/ 10 w 79"/>
                <a:gd name="T71" fmla="*/ 15 h 55"/>
                <a:gd name="T72" fmla="*/ 13 w 79"/>
                <a:gd name="T73" fmla="*/ 12 h 55"/>
                <a:gd name="T74" fmla="*/ 20 w 79"/>
                <a:gd name="T75" fmla="*/ 9 h 55"/>
                <a:gd name="T76" fmla="*/ 16 w 79"/>
                <a:gd name="T77" fmla="*/ 9 h 55"/>
                <a:gd name="T78" fmla="*/ 16 w 79"/>
                <a:gd name="T79" fmla="*/ 9 h 55"/>
                <a:gd name="T80" fmla="*/ 16 w 79"/>
                <a:gd name="T81" fmla="*/ 8 h 55"/>
                <a:gd name="T82" fmla="*/ 16 w 79"/>
                <a:gd name="T83" fmla="*/ 8 h 55"/>
                <a:gd name="T84" fmla="*/ 19 w 79"/>
                <a:gd name="T85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" h="55"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4" y="47"/>
                    <a:pt x="3" y="42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5"/>
                    <a:pt x="0" y="33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9"/>
                    <a:pt x="10" y="9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8" y="12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5" y="16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1" y="21"/>
                    <a:pt x="8" y="27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2"/>
                    <a:pt x="8" y="33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40"/>
                    <a:pt x="12" y="44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5" y="47"/>
                    <a:pt x="16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2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34" y="46"/>
                    <a:pt x="70" y="37"/>
                    <a:pt x="74" y="36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4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4" y="44"/>
                    <a:pt x="72" y="44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7" y="46"/>
                    <a:pt x="61" y="47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44" y="51"/>
                    <a:pt x="31" y="54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1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4" y="55"/>
                    <a:pt x="10" y="54"/>
                    <a:pt x="7" y="50"/>
                  </a:cubicBezTo>
                  <a:close/>
                  <a:moveTo>
                    <a:pt x="20" y="51"/>
                  </a:moveTo>
                  <a:cubicBezTo>
                    <a:pt x="21" y="51"/>
                    <a:pt x="22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2" y="51"/>
                    <a:pt x="21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lose/>
                  <a:moveTo>
                    <a:pt x="19" y="51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lose/>
                  <a:moveTo>
                    <a:pt x="17" y="51"/>
                  </a:move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lose/>
                  <a:moveTo>
                    <a:pt x="17" y="51"/>
                  </a:moveTo>
                  <a:cubicBezTo>
                    <a:pt x="14" y="51"/>
                    <a:pt x="13" y="50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3" y="50"/>
                    <a:pt x="14" y="51"/>
                    <a:pt x="17" y="51"/>
                  </a:cubicBezTo>
                  <a:close/>
                  <a:moveTo>
                    <a:pt x="9" y="49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9" y="49"/>
                    <a:pt x="9" y="49"/>
                    <a:pt x="9" y="49"/>
                  </a:cubicBezTo>
                  <a:close/>
                  <a:moveTo>
                    <a:pt x="69" y="41"/>
                  </a:moveTo>
                  <a:cubicBezTo>
                    <a:pt x="66" y="42"/>
                    <a:pt x="60" y="43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2" y="45"/>
                    <a:pt x="50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6" y="45"/>
                    <a:pt x="64" y="42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1" y="41"/>
                    <a:pt x="73" y="40"/>
                    <a:pt x="74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3" y="40"/>
                    <a:pt x="71" y="41"/>
                    <a:pt x="69" y="41"/>
                  </a:cubicBezTo>
                  <a:close/>
                  <a:moveTo>
                    <a:pt x="5" y="36"/>
                  </a:moveTo>
                  <a:cubicBezTo>
                    <a:pt x="6" y="39"/>
                    <a:pt x="7" y="41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7" y="41"/>
                    <a:pt x="6" y="39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4"/>
                    <a:pt x="4" y="33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3"/>
                    <a:pt x="4" y="34"/>
                    <a:pt x="5" y="36"/>
                  </a:cubicBezTo>
                  <a:close/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lose/>
                  <a:moveTo>
                    <a:pt x="7" y="21"/>
                  </a:moveTo>
                  <a:cubicBezTo>
                    <a:pt x="8" y="19"/>
                    <a:pt x="9" y="17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5"/>
                    <a:pt x="9" y="18"/>
                    <a:pt x="7" y="21"/>
                  </a:cubicBezTo>
                  <a:close/>
                  <a:moveTo>
                    <a:pt x="20" y="10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10"/>
                  </a:cubicBezTo>
                  <a:close/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lose/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lose/>
                </a:path>
              </a:pathLst>
            </a:custGeom>
            <a:ln/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2" name="Freeform 149"/>
            <p:cNvSpPr/>
            <p:nvPr/>
          </p:nvSpPr>
          <p:spPr bwMode="auto">
            <a:xfrm>
              <a:off x="4592" y="2058"/>
              <a:ext cx="24" cy="16"/>
            </a:xfrm>
            <a:custGeom>
              <a:avLst/>
              <a:gdLst>
                <a:gd name="T0" fmla="*/ 0 w 24"/>
                <a:gd name="T1" fmla="*/ 9 h 16"/>
                <a:gd name="T2" fmla="*/ 2 w 24"/>
                <a:gd name="T3" fmla="*/ 0 h 16"/>
                <a:gd name="T4" fmla="*/ 24 w 24"/>
                <a:gd name="T5" fmla="*/ 7 h 16"/>
                <a:gd name="T6" fmla="*/ 19 w 24"/>
                <a:gd name="T7" fmla="*/ 16 h 16"/>
                <a:gd name="T8" fmla="*/ 0 w 24"/>
                <a:gd name="T9" fmla="*/ 9 h 16"/>
                <a:gd name="T10" fmla="*/ 0 w 24"/>
                <a:gd name="T11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0" y="9"/>
                  </a:moveTo>
                  <a:lnTo>
                    <a:pt x="2" y="0"/>
                  </a:lnTo>
                  <a:lnTo>
                    <a:pt x="24" y="7"/>
                  </a:lnTo>
                  <a:lnTo>
                    <a:pt x="19" y="16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3" name="Freeform 150"/>
            <p:cNvSpPr>
              <a:spLocks noEditPoints="1"/>
            </p:cNvSpPr>
            <p:nvPr/>
          </p:nvSpPr>
          <p:spPr bwMode="auto">
            <a:xfrm>
              <a:off x="4585" y="2053"/>
              <a:ext cx="36" cy="26"/>
            </a:xfrm>
            <a:custGeom>
              <a:avLst/>
              <a:gdLst>
                <a:gd name="T0" fmla="*/ 4 w 36"/>
                <a:gd name="T1" fmla="*/ 19 h 26"/>
                <a:gd name="T2" fmla="*/ 7 w 36"/>
                <a:gd name="T3" fmla="*/ 14 h 26"/>
                <a:gd name="T4" fmla="*/ 12 w 36"/>
                <a:gd name="T5" fmla="*/ 17 h 26"/>
                <a:gd name="T6" fmla="*/ 7 w 36"/>
                <a:gd name="T7" fmla="*/ 14 h 26"/>
                <a:gd name="T8" fmla="*/ 4 w 36"/>
                <a:gd name="T9" fmla="*/ 19 h 26"/>
                <a:gd name="T10" fmla="*/ 0 w 36"/>
                <a:gd name="T11" fmla="*/ 17 h 26"/>
                <a:gd name="T12" fmla="*/ 7 w 36"/>
                <a:gd name="T13" fmla="*/ 0 h 26"/>
                <a:gd name="T14" fmla="*/ 36 w 36"/>
                <a:gd name="T15" fmla="*/ 7 h 26"/>
                <a:gd name="T16" fmla="*/ 31 w 36"/>
                <a:gd name="T17" fmla="*/ 26 h 26"/>
                <a:gd name="T18" fmla="*/ 4 w 36"/>
                <a:gd name="T19" fmla="*/ 19 h 26"/>
                <a:gd name="T20" fmla="*/ 4 w 36"/>
                <a:gd name="T21" fmla="*/ 19 h 26"/>
                <a:gd name="T22" fmla="*/ 24 w 36"/>
                <a:gd name="T23" fmla="*/ 14 h 26"/>
                <a:gd name="T24" fmla="*/ 12 w 36"/>
                <a:gd name="T25" fmla="*/ 12 h 26"/>
                <a:gd name="T26" fmla="*/ 12 w 36"/>
                <a:gd name="T27" fmla="*/ 12 h 26"/>
                <a:gd name="T28" fmla="*/ 24 w 36"/>
                <a:gd name="T29" fmla="*/ 14 h 26"/>
                <a:gd name="T30" fmla="*/ 24 w 36"/>
                <a:gd name="T31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26">
                  <a:moveTo>
                    <a:pt x="4" y="19"/>
                  </a:moveTo>
                  <a:lnTo>
                    <a:pt x="7" y="14"/>
                  </a:lnTo>
                  <a:lnTo>
                    <a:pt x="12" y="17"/>
                  </a:lnTo>
                  <a:lnTo>
                    <a:pt x="7" y="14"/>
                  </a:lnTo>
                  <a:lnTo>
                    <a:pt x="4" y="19"/>
                  </a:lnTo>
                  <a:lnTo>
                    <a:pt x="0" y="17"/>
                  </a:lnTo>
                  <a:lnTo>
                    <a:pt x="7" y="0"/>
                  </a:lnTo>
                  <a:lnTo>
                    <a:pt x="36" y="7"/>
                  </a:lnTo>
                  <a:lnTo>
                    <a:pt x="31" y="26"/>
                  </a:lnTo>
                  <a:lnTo>
                    <a:pt x="4" y="19"/>
                  </a:lnTo>
                  <a:lnTo>
                    <a:pt x="4" y="19"/>
                  </a:lnTo>
                  <a:close/>
                  <a:moveTo>
                    <a:pt x="24" y="14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24" y="14"/>
                  </a:lnTo>
                  <a:lnTo>
                    <a:pt x="24" y="14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4" name="Freeform 151"/>
            <p:cNvSpPr/>
            <p:nvPr/>
          </p:nvSpPr>
          <p:spPr bwMode="auto">
            <a:xfrm>
              <a:off x="4587" y="2341"/>
              <a:ext cx="163" cy="254"/>
            </a:xfrm>
            <a:custGeom>
              <a:avLst/>
              <a:gdLst>
                <a:gd name="T0" fmla="*/ 7 w 68"/>
                <a:gd name="T1" fmla="*/ 103 h 107"/>
                <a:gd name="T2" fmla="*/ 21 w 68"/>
                <a:gd name="T3" fmla="*/ 103 h 107"/>
                <a:gd name="T4" fmla="*/ 0 w 68"/>
                <a:gd name="T5" fmla="*/ 13 h 107"/>
                <a:gd name="T6" fmla="*/ 0 w 68"/>
                <a:gd name="T7" fmla="*/ 13 h 107"/>
                <a:gd name="T8" fmla="*/ 1 w 68"/>
                <a:gd name="T9" fmla="*/ 10 h 107"/>
                <a:gd name="T10" fmla="*/ 1 w 68"/>
                <a:gd name="T11" fmla="*/ 10 h 107"/>
                <a:gd name="T12" fmla="*/ 7 w 68"/>
                <a:gd name="T13" fmla="*/ 2 h 107"/>
                <a:gd name="T14" fmla="*/ 7 w 68"/>
                <a:gd name="T15" fmla="*/ 2 h 107"/>
                <a:gd name="T16" fmla="*/ 20 w 68"/>
                <a:gd name="T17" fmla="*/ 0 h 107"/>
                <a:gd name="T18" fmla="*/ 20 w 68"/>
                <a:gd name="T19" fmla="*/ 0 h 107"/>
                <a:gd name="T20" fmla="*/ 68 w 68"/>
                <a:gd name="T21" fmla="*/ 9 h 107"/>
                <a:gd name="T22" fmla="*/ 68 w 68"/>
                <a:gd name="T23" fmla="*/ 9 h 107"/>
                <a:gd name="T24" fmla="*/ 68 w 68"/>
                <a:gd name="T25" fmla="*/ 9 h 107"/>
                <a:gd name="T26" fmla="*/ 67 w 68"/>
                <a:gd name="T27" fmla="*/ 12 h 107"/>
                <a:gd name="T28" fmla="*/ 50 w 68"/>
                <a:gd name="T29" fmla="*/ 8 h 107"/>
                <a:gd name="T30" fmla="*/ 50 w 68"/>
                <a:gd name="T31" fmla="*/ 8 h 107"/>
                <a:gd name="T32" fmla="*/ 20 w 68"/>
                <a:gd name="T33" fmla="*/ 4 h 107"/>
                <a:gd name="T34" fmla="*/ 20 w 68"/>
                <a:gd name="T35" fmla="*/ 4 h 107"/>
                <a:gd name="T36" fmla="*/ 9 w 68"/>
                <a:gd name="T37" fmla="*/ 6 h 107"/>
                <a:gd name="T38" fmla="*/ 9 w 68"/>
                <a:gd name="T39" fmla="*/ 6 h 107"/>
                <a:gd name="T40" fmla="*/ 5 w 68"/>
                <a:gd name="T41" fmla="*/ 11 h 107"/>
                <a:gd name="T42" fmla="*/ 5 w 68"/>
                <a:gd name="T43" fmla="*/ 11 h 107"/>
                <a:gd name="T44" fmla="*/ 4 w 68"/>
                <a:gd name="T45" fmla="*/ 13 h 107"/>
                <a:gd name="T46" fmla="*/ 4 w 68"/>
                <a:gd name="T47" fmla="*/ 13 h 107"/>
                <a:gd name="T48" fmla="*/ 15 w 68"/>
                <a:gd name="T49" fmla="*/ 67 h 107"/>
                <a:gd name="T50" fmla="*/ 15 w 68"/>
                <a:gd name="T51" fmla="*/ 67 h 107"/>
                <a:gd name="T52" fmla="*/ 26 w 68"/>
                <a:gd name="T53" fmla="*/ 104 h 107"/>
                <a:gd name="T54" fmla="*/ 26 w 68"/>
                <a:gd name="T55" fmla="*/ 104 h 107"/>
                <a:gd name="T56" fmla="*/ 27 w 68"/>
                <a:gd name="T57" fmla="*/ 107 h 107"/>
                <a:gd name="T58" fmla="*/ 7 w 68"/>
                <a:gd name="T59" fmla="*/ 107 h 107"/>
                <a:gd name="T60" fmla="*/ 7 w 68"/>
                <a:gd name="T61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8" h="107">
                  <a:moveTo>
                    <a:pt x="7" y="103"/>
                  </a:moveTo>
                  <a:cubicBezTo>
                    <a:pt x="21" y="103"/>
                    <a:pt x="21" y="103"/>
                    <a:pt x="21" y="103"/>
                  </a:cubicBezTo>
                  <a:cubicBezTo>
                    <a:pt x="18" y="90"/>
                    <a:pt x="1" y="3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4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1" y="0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0" y="0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0" y="10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1" y="6"/>
                    <a:pt x="3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6" y="4"/>
                    <a:pt x="12" y="4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7"/>
                    <a:pt x="5" y="8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24"/>
                    <a:pt x="10" y="4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21" y="87"/>
                    <a:pt x="26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7" y="103"/>
                    <a:pt x="7" y="103"/>
                    <a:pt x="7" y="103"/>
                  </a:cubicBezTo>
                  <a:close/>
                </a:path>
              </a:pathLst>
            </a:custGeom>
            <a:ln/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5" name="Freeform 152"/>
            <p:cNvSpPr>
              <a:spLocks noEditPoints="1"/>
            </p:cNvSpPr>
            <p:nvPr/>
          </p:nvSpPr>
          <p:spPr bwMode="auto">
            <a:xfrm>
              <a:off x="4582" y="2336"/>
              <a:ext cx="173" cy="264"/>
            </a:xfrm>
            <a:custGeom>
              <a:avLst/>
              <a:gdLst>
                <a:gd name="T0" fmla="*/ 7 w 72"/>
                <a:gd name="T1" fmla="*/ 105 h 111"/>
                <a:gd name="T2" fmla="*/ 21 w 72"/>
                <a:gd name="T3" fmla="*/ 103 h 111"/>
                <a:gd name="T4" fmla="*/ 0 w 72"/>
                <a:gd name="T5" fmla="*/ 15 h 111"/>
                <a:gd name="T6" fmla="*/ 1 w 72"/>
                <a:gd name="T7" fmla="*/ 12 h 111"/>
                <a:gd name="T8" fmla="*/ 8 w 72"/>
                <a:gd name="T9" fmla="*/ 2 h 111"/>
                <a:gd name="T10" fmla="*/ 22 w 72"/>
                <a:gd name="T11" fmla="*/ 0 h 111"/>
                <a:gd name="T12" fmla="*/ 70 w 72"/>
                <a:gd name="T13" fmla="*/ 9 h 111"/>
                <a:gd name="T14" fmla="*/ 71 w 72"/>
                <a:gd name="T15" fmla="*/ 9 h 111"/>
                <a:gd name="T16" fmla="*/ 72 w 72"/>
                <a:gd name="T17" fmla="*/ 10 h 111"/>
                <a:gd name="T18" fmla="*/ 69 w 72"/>
                <a:gd name="T19" fmla="*/ 16 h 111"/>
                <a:gd name="T20" fmla="*/ 69 w 72"/>
                <a:gd name="T21" fmla="*/ 16 h 111"/>
                <a:gd name="T22" fmla="*/ 68 w 72"/>
                <a:gd name="T23" fmla="*/ 16 h 111"/>
                <a:gd name="T24" fmla="*/ 68 w 72"/>
                <a:gd name="T25" fmla="*/ 16 h 111"/>
                <a:gd name="T26" fmla="*/ 68 w 72"/>
                <a:gd name="T27" fmla="*/ 16 h 111"/>
                <a:gd name="T28" fmla="*/ 68 w 72"/>
                <a:gd name="T29" fmla="*/ 16 h 111"/>
                <a:gd name="T30" fmla="*/ 67 w 72"/>
                <a:gd name="T31" fmla="*/ 16 h 111"/>
                <a:gd name="T32" fmla="*/ 64 w 72"/>
                <a:gd name="T33" fmla="*/ 15 h 111"/>
                <a:gd name="T34" fmla="*/ 52 w 72"/>
                <a:gd name="T35" fmla="*/ 12 h 111"/>
                <a:gd name="T36" fmla="*/ 23 w 72"/>
                <a:gd name="T37" fmla="*/ 8 h 111"/>
                <a:gd name="T38" fmla="*/ 22 w 72"/>
                <a:gd name="T39" fmla="*/ 8 h 111"/>
                <a:gd name="T40" fmla="*/ 12 w 72"/>
                <a:gd name="T41" fmla="*/ 9 h 111"/>
                <a:gd name="T42" fmla="*/ 9 w 72"/>
                <a:gd name="T43" fmla="*/ 13 h 111"/>
                <a:gd name="T44" fmla="*/ 8 w 72"/>
                <a:gd name="T45" fmla="*/ 15 h 111"/>
                <a:gd name="T46" fmla="*/ 8 w 72"/>
                <a:gd name="T47" fmla="*/ 15 h 111"/>
                <a:gd name="T48" fmla="*/ 19 w 72"/>
                <a:gd name="T49" fmla="*/ 69 h 111"/>
                <a:gd name="T50" fmla="*/ 30 w 72"/>
                <a:gd name="T51" fmla="*/ 106 h 111"/>
                <a:gd name="T52" fmla="*/ 30 w 72"/>
                <a:gd name="T53" fmla="*/ 106 h 111"/>
                <a:gd name="T54" fmla="*/ 7 w 72"/>
                <a:gd name="T55" fmla="*/ 111 h 111"/>
                <a:gd name="T56" fmla="*/ 23 w 72"/>
                <a:gd name="T57" fmla="*/ 96 h 111"/>
                <a:gd name="T58" fmla="*/ 17 w 72"/>
                <a:gd name="T59" fmla="*/ 76 h 111"/>
                <a:gd name="T60" fmla="*/ 4 w 72"/>
                <a:gd name="T61" fmla="*/ 15 h 111"/>
                <a:gd name="T62" fmla="*/ 4 w 72"/>
                <a:gd name="T63" fmla="*/ 15 h 111"/>
                <a:gd name="T64" fmla="*/ 4 w 72"/>
                <a:gd name="T65" fmla="*/ 14 h 111"/>
                <a:gd name="T66" fmla="*/ 4 w 72"/>
                <a:gd name="T67" fmla="*/ 14 h 111"/>
                <a:gd name="T68" fmla="*/ 4 w 72"/>
                <a:gd name="T69" fmla="*/ 14 h 111"/>
                <a:gd name="T70" fmla="*/ 53 w 72"/>
                <a:gd name="T71" fmla="*/ 8 h 111"/>
                <a:gd name="T72" fmla="*/ 67 w 72"/>
                <a:gd name="T73" fmla="*/ 12 h 111"/>
                <a:gd name="T74" fmla="*/ 65 w 72"/>
                <a:gd name="T75" fmla="*/ 11 h 111"/>
                <a:gd name="T76" fmla="*/ 53 w 72"/>
                <a:gd name="T77" fmla="*/ 8 h 111"/>
                <a:gd name="T78" fmla="*/ 41 w 72"/>
                <a:gd name="T79" fmla="*/ 6 h 111"/>
                <a:gd name="T80" fmla="*/ 53 w 72"/>
                <a:gd name="T81" fmla="*/ 8 h 111"/>
                <a:gd name="T82" fmla="*/ 6 w 72"/>
                <a:gd name="T83" fmla="*/ 8 h 111"/>
                <a:gd name="T84" fmla="*/ 6 w 72"/>
                <a:gd name="T85" fmla="*/ 8 h 111"/>
                <a:gd name="T86" fmla="*/ 8 w 72"/>
                <a:gd name="T87" fmla="*/ 7 h 111"/>
                <a:gd name="T88" fmla="*/ 6 w 72"/>
                <a:gd name="T89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111">
                  <a:moveTo>
                    <a:pt x="7" y="109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6" y="86"/>
                    <a:pt x="1" y="3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7"/>
                    <a:pt x="4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2" y="0"/>
                    <a:pt x="17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41" y="0"/>
                    <a:pt x="67" y="8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6" y="16"/>
                    <a:pt x="65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1" y="14"/>
                    <a:pt x="57" y="13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3" y="10"/>
                    <a:pt x="32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8" y="8"/>
                    <a:pt x="14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11"/>
                    <a:pt x="9" y="11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26"/>
                    <a:pt x="14" y="4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4" y="87"/>
                    <a:pt x="29" y="104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09"/>
                    <a:pt x="7" y="109"/>
                    <a:pt x="7" y="109"/>
                  </a:cubicBezTo>
                  <a:close/>
                  <a:moveTo>
                    <a:pt x="23" y="96"/>
                  </a:moveTo>
                  <a:cubicBezTo>
                    <a:pt x="21" y="90"/>
                    <a:pt x="19" y="84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9" y="84"/>
                    <a:pt x="21" y="90"/>
                    <a:pt x="23" y="96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5"/>
                    <a:pt x="4" y="15"/>
                  </a:cubicBezTo>
                  <a:close/>
                  <a:moveTo>
                    <a:pt x="4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53" y="8"/>
                  </a:moveTo>
                  <a:cubicBezTo>
                    <a:pt x="59" y="10"/>
                    <a:pt x="65" y="11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6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0"/>
                    <a:pt x="58" y="9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9" y="7"/>
                    <a:pt x="45" y="7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5" y="7"/>
                    <a:pt x="49" y="7"/>
                    <a:pt x="53" y="8"/>
                  </a:cubicBezTo>
                  <a:close/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lose/>
                  <a:moveTo>
                    <a:pt x="6" y="8"/>
                  </a:moveTo>
                  <a:cubicBezTo>
                    <a:pt x="7" y="8"/>
                    <a:pt x="7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ln/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6" name="Freeform 153"/>
            <p:cNvSpPr>
              <a:spLocks noEditPoints="1"/>
            </p:cNvSpPr>
            <p:nvPr/>
          </p:nvSpPr>
          <p:spPr bwMode="auto">
            <a:xfrm>
              <a:off x="4805" y="2365"/>
              <a:ext cx="243" cy="180"/>
            </a:xfrm>
            <a:custGeom>
              <a:avLst/>
              <a:gdLst>
                <a:gd name="T0" fmla="*/ 30 w 101"/>
                <a:gd name="T1" fmla="*/ 72 h 76"/>
                <a:gd name="T2" fmla="*/ 25 w 101"/>
                <a:gd name="T3" fmla="*/ 64 h 76"/>
                <a:gd name="T4" fmla="*/ 25 w 101"/>
                <a:gd name="T5" fmla="*/ 64 h 76"/>
                <a:gd name="T6" fmla="*/ 13 w 101"/>
                <a:gd name="T7" fmla="*/ 38 h 76"/>
                <a:gd name="T8" fmla="*/ 13 w 101"/>
                <a:gd name="T9" fmla="*/ 38 h 76"/>
                <a:gd name="T10" fmla="*/ 0 w 101"/>
                <a:gd name="T11" fmla="*/ 1 h 76"/>
                <a:gd name="T12" fmla="*/ 0 w 101"/>
                <a:gd name="T13" fmla="*/ 1 h 76"/>
                <a:gd name="T14" fmla="*/ 4 w 101"/>
                <a:gd name="T15" fmla="*/ 0 h 76"/>
                <a:gd name="T16" fmla="*/ 16 w 101"/>
                <a:gd name="T17" fmla="*/ 33 h 76"/>
                <a:gd name="T18" fmla="*/ 16 w 101"/>
                <a:gd name="T19" fmla="*/ 33 h 76"/>
                <a:gd name="T20" fmla="*/ 35 w 101"/>
                <a:gd name="T21" fmla="*/ 72 h 76"/>
                <a:gd name="T22" fmla="*/ 35 w 101"/>
                <a:gd name="T23" fmla="*/ 72 h 76"/>
                <a:gd name="T24" fmla="*/ 36 w 101"/>
                <a:gd name="T25" fmla="*/ 72 h 76"/>
                <a:gd name="T26" fmla="*/ 36 w 101"/>
                <a:gd name="T27" fmla="*/ 72 h 76"/>
                <a:gd name="T28" fmla="*/ 59 w 101"/>
                <a:gd name="T29" fmla="*/ 52 h 76"/>
                <a:gd name="T30" fmla="*/ 59 w 101"/>
                <a:gd name="T31" fmla="*/ 52 h 76"/>
                <a:gd name="T32" fmla="*/ 76 w 101"/>
                <a:gd name="T33" fmla="*/ 36 h 76"/>
                <a:gd name="T34" fmla="*/ 76 w 101"/>
                <a:gd name="T35" fmla="*/ 36 h 76"/>
                <a:gd name="T36" fmla="*/ 78 w 101"/>
                <a:gd name="T37" fmla="*/ 34 h 76"/>
                <a:gd name="T38" fmla="*/ 101 w 101"/>
                <a:gd name="T39" fmla="*/ 63 h 76"/>
                <a:gd name="T40" fmla="*/ 98 w 101"/>
                <a:gd name="T41" fmla="*/ 66 h 76"/>
                <a:gd name="T42" fmla="*/ 77 w 101"/>
                <a:gd name="T43" fmla="*/ 40 h 76"/>
                <a:gd name="T44" fmla="*/ 38 w 101"/>
                <a:gd name="T45" fmla="*/ 76 h 76"/>
                <a:gd name="T46" fmla="*/ 38 w 101"/>
                <a:gd name="T47" fmla="*/ 76 h 76"/>
                <a:gd name="T48" fmla="*/ 36 w 101"/>
                <a:gd name="T49" fmla="*/ 76 h 76"/>
                <a:gd name="T50" fmla="*/ 36 w 101"/>
                <a:gd name="T51" fmla="*/ 76 h 76"/>
                <a:gd name="T52" fmla="*/ 30 w 101"/>
                <a:gd name="T53" fmla="*/ 72 h 76"/>
                <a:gd name="T54" fmla="*/ 0 w 101"/>
                <a:gd name="T55" fmla="*/ 1 h 76"/>
                <a:gd name="T56" fmla="*/ 0 w 101"/>
                <a:gd name="T57" fmla="*/ 1 h 76"/>
                <a:gd name="T58" fmla="*/ 0 w 101"/>
                <a:gd name="T59" fmla="*/ 1 h 76"/>
                <a:gd name="T60" fmla="*/ 0 w 101"/>
                <a:gd name="T61" fmla="*/ 1 h 76"/>
                <a:gd name="T62" fmla="*/ 0 w 101"/>
                <a:gd name="T63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" h="76">
                  <a:moveTo>
                    <a:pt x="30" y="72"/>
                  </a:moveTo>
                  <a:cubicBezTo>
                    <a:pt x="29" y="70"/>
                    <a:pt x="27" y="67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1" y="57"/>
                    <a:pt x="17" y="47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6" y="20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9" y="16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2" y="50"/>
                    <a:pt x="31" y="69"/>
                    <a:pt x="35" y="72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40" y="69"/>
                    <a:pt x="50" y="60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8" y="44"/>
                    <a:pt x="76" y="36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1" y="46"/>
                    <a:pt x="46" y="70"/>
                    <a:pt x="38" y="76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7" y="76"/>
                    <a:pt x="37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3" y="76"/>
                    <a:pt x="32" y="74"/>
                    <a:pt x="30" y="72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ln/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7" name="Freeform 154"/>
            <p:cNvSpPr>
              <a:spLocks noEditPoints="1"/>
            </p:cNvSpPr>
            <p:nvPr/>
          </p:nvSpPr>
          <p:spPr bwMode="auto">
            <a:xfrm>
              <a:off x="4798" y="2357"/>
              <a:ext cx="257" cy="193"/>
            </a:xfrm>
            <a:custGeom>
              <a:avLst/>
              <a:gdLst>
                <a:gd name="T0" fmla="*/ 32 w 107"/>
                <a:gd name="T1" fmla="*/ 76 h 81"/>
                <a:gd name="T2" fmla="*/ 33 w 107"/>
                <a:gd name="T3" fmla="*/ 75 h 81"/>
                <a:gd name="T4" fmla="*/ 32 w 107"/>
                <a:gd name="T5" fmla="*/ 76 h 81"/>
                <a:gd name="T6" fmla="*/ 26 w 107"/>
                <a:gd name="T7" fmla="*/ 67 h 81"/>
                <a:gd name="T8" fmla="*/ 26 w 107"/>
                <a:gd name="T9" fmla="*/ 67 h 81"/>
                <a:gd name="T10" fmla="*/ 15 w 107"/>
                <a:gd name="T11" fmla="*/ 42 h 81"/>
                <a:gd name="T12" fmla="*/ 15 w 107"/>
                <a:gd name="T13" fmla="*/ 42 h 81"/>
                <a:gd name="T14" fmla="*/ 1 w 107"/>
                <a:gd name="T15" fmla="*/ 5 h 81"/>
                <a:gd name="T16" fmla="*/ 1 w 107"/>
                <a:gd name="T17" fmla="*/ 5 h 81"/>
                <a:gd name="T18" fmla="*/ 0 w 107"/>
                <a:gd name="T19" fmla="*/ 3 h 81"/>
                <a:gd name="T20" fmla="*/ 8 w 107"/>
                <a:gd name="T21" fmla="*/ 0 h 81"/>
                <a:gd name="T22" fmla="*/ 8 w 107"/>
                <a:gd name="T23" fmla="*/ 2 h 81"/>
                <a:gd name="T24" fmla="*/ 21 w 107"/>
                <a:gd name="T25" fmla="*/ 35 h 81"/>
                <a:gd name="T26" fmla="*/ 21 w 107"/>
                <a:gd name="T27" fmla="*/ 35 h 81"/>
                <a:gd name="T28" fmla="*/ 31 w 107"/>
                <a:gd name="T29" fmla="*/ 60 h 81"/>
                <a:gd name="T30" fmla="*/ 31 w 107"/>
                <a:gd name="T31" fmla="*/ 60 h 81"/>
                <a:gd name="T32" fmla="*/ 39 w 107"/>
                <a:gd name="T33" fmla="*/ 73 h 81"/>
                <a:gd name="T34" fmla="*/ 39 w 107"/>
                <a:gd name="T35" fmla="*/ 73 h 81"/>
                <a:gd name="T36" fmla="*/ 61 w 107"/>
                <a:gd name="T37" fmla="*/ 54 h 81"/>
                <a:gd name="T38" fmla="*/ 61 w 107"/>
                <a:gd name="T39" fmla="*/ 54 h 81"/>
                <a:gd name="T40" fmla="*/ 77 w 107"/>
                <a:gd name="T41" fmla="*/ 38 h 81"/>
                <a:gd name="T42" fmla="*/ 77 w 107"/>
                <a:gd name="T43" fmla="*/ 38 h 81"/>
                <a:gd name="T44" fmla="*/ 77 w 107"/>
                <a:gd name="T45" fmla="*/ 38 h 81"/>
                <a:gd name="T46" fmla="*/ 81 w 107"/>
                <a:gd name="T47" fmla="*/ 34 h 81"/>
                <a:gd name="T48" fmla="*/ 107 w 107"/>
                <a:gd name="T49" fmla="*/ 66 h 81"/>
                <a:gd name="T50" fmla="*/ 101 w 107"/>
                <a:gd name="T51" fmla="*/ 71 h 81"/>
                <a:gd name="T52" fmla="*/ 80 w 107"/>
                <a:gd name="T53" fmla="*/ 46 h 81"/>
                <a:gd name="T54" fmla="*/ 42 w 107"/>
                <a:gd name="T55" fmla="*/ 80 h 81"/>
                <a:gd name="T56" fmla="*/ 42 w 107"/>
                <a:gd name="T57" fmla="*/ 80 h 81"/>
                <a:gd name="T58" fmla="*/ 39 w 107"/>
                <a:gd name="T59" fmla="*/ 81 h 81"/>
                <a:gd name="T60" fmla="*/ 39 w 107"/>
                <a:gd name="T61" fmla="*/ 81 h 81"/>
                <a:gd name="T62" fmla="*/ 32 w 107"/>
                <a:gd name="T63" fmla="*/ 76 h 81"/>
                <a:gd name="T64" fmla="*/ 38 w 107"/>
                <a:gd name="T65" fmla="*/ 77 h 81"/>
                <a:gd name="T66" fmla="*/ 37 w 107"/>
                <a:gd name="T67" fmla="*/ 76 h 81"/>
                <a:gd name="T68" fmla="*/ 37 w 107"/>
                <a:gd name="T69" fmla="*/ 76 h 81"/>
                <a:gd name="T70" fmla="*/ 36 w 107"/>
                <a:gd name="T71" fmla="*/ 76 h 81"/>
                <a:gd name="T72" fmla="*/ 36 w 107"/>
                <a:gd name="T73" fmla="*/ 76 h 81"/>
                <a:gd name="T74" fmla="*/ 38 w 107"/>
                <a:gd name="T75" fmla="*/ 77 h 81"/>
                <a:gd name="T76" fmla="*/ 30 w 107"/>
                <a:gd name="T77" fmla="*/ 66 h 81"/>
                <a:gd name="T78" fmla="*/ 32 w 107"/>
                <a:gd name="T79" fmla="*/ 69 h 81"/>
                <a:gd name="T80" fmla="*/ 32 w 107"/>
                <a:gd name="T81" fmla="*/ 69 h 81"/>
                <a:gd name="T82" fmla="*/ 28 w 107"/>
                <a:gd name="T83" fmla="*/ 61 h 81"/>
                <a:gd name="T84" fmla="*/ 28 w 107"/>
                <a:gd name="T85" fmla="*/ 61 h 81"/>
                <a:gd name="T86" fmla="*/ 25 w 107"/>
                <a:gd name="T87" fmla="*/ 56 h 81"/>
                <a:gd name="T88" fmla="*/ 25 w 107"/>
                <a:gd name="T89" fmla="*/ 56 h 81"/>
                <a:gd name="T90" fmla="*/ 30 w 107"/>
                <a:gd name="T91" fmla="*/ 66 h 81"/>
                <a:gd name="T92" fmla="*/ 99 w 107"/>
                <a:gd name="T93" fmla="*/ 63 h 81"/>
                <a:gd name="T94" fmla="*/ 80 w 107"/>
                <a:gd name="T95" fmla="*/ 40 h 81"/>
                <a:gd name="T96" fmla="*/ 80 w 107"/>
                <a:gd name="T97" fmla="*/ 40 h 81"/>
                <a:gd name="T98" fmla="*/ 99 w 107"/>
                <a:gd name="T99" fmla="*/ 63 h 81"/>
                <a:gd name="T100" fmla="*/ 57 w 107"/>
                <a:gd name="T101" fmla="*/ 63 h 81"/>
                <a:gd name="T102" fmla="*/ 57 w 107"/>
                <a:gd name="T103" fmla="*/ 62 h 81"/>
                <a:gd name="T104" fmla="*/ 57 w 107"/>
                <a:gd name="T105" fmla="*/ 62 h 81"/>
                <a:gd name="T106" fmla="*/ 57 w 107"/>
                <a:gd name="T107" fmla="*/ 63 h 81"/>
                <a:gd name="T108" fmla="*/ 57 w 107"/>
                <a:gd name="T109" fmla="*/ 62 h 81"/>
                <a:gd name="T110" fmla="*/ 62 w 107"/>
                <a:gd name="T111" fmla="*/ 57 h 81"/>
                <a:gd name="T112" fmla="*/ 62 w 107"/>
                <a:gd name="T113" fmla="*/ 57 h 81"/>
                <a:gd name="T114" fmla="*/ 57 w 107"/>
                <a:gd name="T115" fmla="*/ 62 h 81"/>
                <a:gd name="T116" fmla="*/ 14 w 107"/>
                <a:gd name="T117" fmla="*/ 29 h 81"/>
                <a:gd name="T118" fmla="*/ 5 w 107"/>
                <a:gd name="T119" fmla="*/ 5 h 81"/>
                <a:gd name="T120" fmla="*/ 5 w 107"/>
                <a:gd name="T121" fmla="*/ 5 h 81"/>
                <a:gd name="T122" fmla="*/ 5 w 107"/>
                <a:gd name="T123" fmla="*/ 5 h 81"/>
                <a:gd name="T124" fmla="*/ 14 w 107"/>
                <a:gd name="T125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" h="81">
                  <a:moveTo>
                    <a:pt x="32" y="76"/>
                  </a:moveTo>
                  <a:cubicBezTo>
                    <a:pt x="33" y="75"/>
                    <a:pt x="33" y="75"/>
                    <a:pt x="33" y="75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0" y="74"/>
                    <a:pt x="28" y="71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2" y="60"/>
                    <a:pt x="18" y="51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7" y="23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14" y="18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44"/>
                    <a:pt x="28" y="53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4" y="66"/>
                    <a:pt x="37" y="71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3" y="69"/>
                    <a:pt x="52" y="61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9" y="46"/>
                    <a:pt x="76" y="39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2" y="54"/>
                    <a:pt x="50" y="75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1" y="81"/>
                    <a:pt x="40" y="81"/>
                    <a:pt x="39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5" y="81"/>
                    <a:pt x="33" y="78"/>
                    <a:pt x="32" y="76"/>
                  </a:cubicBezTo>
                  <a:close/>
                  <a:moveTo>
                    <a:pt x="38" y="77"/>
                  </a:moveTo>
                  <a:cubicBezTo>
                    <a:pt x="38" y="77"/>
                    <a:pt x="37" y="77"/>
                    <a:pt x="37" y="76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7" y="76"/>
                    <a:pt x="37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7" y="76"/>
                    <a:pt x="37" y="77"/>
                    <a:pt x="38" y="77"/>
                  </a:cubicBezTo>
                  <a:close/>
                  <a:moveTo>
                    <a:pt x="30" y="66"/>
                  </a:moveTo>
                  <a:cubicBezTo>
                    <a:pt x="30" y="67"/>
                    <a:pt x="31" y="68"/>
                    <a:pt x="32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0" y="67"/>
                    <a:pt x="29" y="65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7" y="60"/>
                    <a:pt x="26" y="58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9"/>
                    <a:pt x="28" y="63"/>
                    <a:pt x="30" y="66"/>
                  </a:cubicBezTo>
                  <a:close/>
                  <a:moveTo>
                    <a:pt x="99" y="63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99" y="63"/>
                    <a:pt x="99" y="63"/>
                    <a:pt x="99" y="63"/>
                  </a:cubicBezTo>
                  <a:close/>
                  <a:moveTo>
                    <a:pt x="57" y="63"/>
                  </a:moveTo>
                  <a:cubicBezTo>
                    <a:pt x="57" y="63"/>
                    <a:pt x="57" y="62"/>
                    <a:pt x="57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2"/>
                    <a:pt x="57" y="63"/>
                    <a:pt x="57" y="63"/>
                  </a:cubicBezTo>
                  <a:close/>
                  <a:moveTo>
                    <a:pt x="57" y="62"/>
                  </a:moveTo>
                  <a:cubicBezTo>
                    <a:pt x="59" y="61"/>
                    <a:pt x="61" y="59"/>
                    <a:pt x="62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1" y="59"/>
                    <a:pt x="59" y="61"/>
                    <a:pt x="57" y="62"/>
                  </a:cubicBezTo>
                  <a:close/>
                  <a:moveTo>
                    <a:pt x="14" y="29"/>
                  </a:moveTo>
                  <a:cubicBezTo>
                    <a:pt x="10" y="18"/>
                    <a:pt x="7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9"/>
                    <a:pt x="10" y="18"/>
                    <a:pt x="14" y="29"/>
                  </a:cubicBezTo>
                  <a:close/>
                </a:path>
              </a:pathLst>
            </a:custGeom>
            <a:ln/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4838470" y="3669661"/>
            <a:ext cx="3146327" cy="2890123"/>
            <a:chOff x="4838470" y="3669661"/>
            <a:chExt cx="3146327" cy="2890123"/>
          </a:xfrm>
        </p:grpSpPr>
        <p:sp>
          <p:nvSpPr>
            <p:cNvPr id="122" name="矩形 121"/>
            <p:cNvSpPr>
              <a:spLocks noChangeArrowheads="1"/>
            </p:cNvSpPr>
            <p:nvPr/>
          </p:nvSpPr>
          <p:spPr bwMode="auto">
            <a:xfrm>
              <a:off x="4838470" y="4928576"/>
              <a:ext cx="3146327" cy="163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>
                <a:buFont typeface="Arial" charset="0"/>
                <a:buNone/>
              </a:pPr>
              <a:r>
                <a:rPr lang="zh-TW" altLang="en-US" sz="2000" b="1" dirty="0">
                  <a:solidFill>
                    <a:srgbClr val="6600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多元表現</a:t>
              </a:r>
              <a:r>
                <a:rPr lang="en-US" altLang="zh-TW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/>
              </a:r>
              <a:br>
                <a:rPr lang="en-US" altLang="zh-TW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</a:br>
              <a:r>
                <a:rPr lang="zh-TW" altLang="en-US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證照、競賽結果、檢定證照、志工服務、實作評量及其他（由學生登錄每學年至多</a:t>
              </a:r>
              <a:r>
                <a:rPr lang="en-US" altLang="zh-TW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10</a:t>
              </a:r>
              <a:r>
                <a:rPr lang="zh-TW" altLang="en-US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項）</a:t>
              </a:r>
              <a:endPara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6" name="椭圆 101"/>
            <p:cNvSpPr/>
            <p:nvPr/>
          </p:nvSpPr>
          <p:spPr>
            <a:xfrm>
              <a:off x="5817096" y="3669661"/>
              <a:ext cx="866283" cy="878254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7" name="文本框 102"/>
            <p:cNvSpPr txBox="1"/>
            <p:nvPr/>
          </p:nvSpPr>
          <p:spPr>
            <a:xfrm>
              <a:off x="6000281" y="3911973"/>
              <a:ext cx="56567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algn="ctr">
                <a:defRPr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0</a:t>
              </a:r>
              <a:r>
                <a:rPr lang="en-US" altLang="zh-TW" dirty="0"/>
                <a:t>5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426414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452 -0.02269 C -0.80971 -0.02454 -0.80875 -0.03102 -0.80426 -0.03333 C -0.80218 -0.03796 -0.80042 -0.03935 -0.79689 -0.0412 C -0.79368 -0.0463 -0.78967 -0.0507 -0.78583 -0.05463 C -0.78358 -0.05903 -0.7815 -0.06204 -0.77845 -0.06528 C -0.77509 -0.07222 -0.7698 -0.07477 -0.76547 -0.07986 C -0.76451 -0.08102 -0.76386 -0.0831 -0.76274 -0.08403 C -0.7613 -0.08495 -0.7597 -0.08472 -0.75809 -0.08519 C -0.74735 -0.09074 -0.73517 -0.0912 -0.72395 -0.09329 C -0.70118 -0.10486 -0.66656 -0.10185 -0.6454 -0.10255 C -0.63369 -0.1037 -0.62344 -0.10347 -0.61221 -0.1 C -0.60933 -0.09699 -0.60692 -0.09352 -0.60388 -0.09051 C -0.60179 -0.08565 -0.59971 -0.08565 -0.5965 -0.08264 C -0.59442 -0.07801 -0.59234 -0.075 -0.58913 -0.07199 C -0.58705 -0.06713 -0.58496 -0.06435 -0.58176 -0.06134 C -0.57983 -0.05671 -0.57855 -0.0537 -0.57534 -0.0507 C -0.57166 -0.04259 -0.56524 -0.03472 -0.55963 -0.02917 C -0.55739 -0.02477 -0.5553 -0.02176 -0.55226 -0.01852 C -0.54777 -0.00949 -0.5404 -0.00139 -0.53286 0.00139 C -0.52276 0.00093 -0.5125 0.00116 -0.5024 -1.85185E-6 C -0.49807 -0.00046 -0.49246 -0.00972 -0.48846 -0.0132 C -0.48493 -0.0213 -0.47531 -0.025 -0.47002 -0.03195 C -0.46473 -0.03889 -0.458 -0.04676 -0.45335 -0.05463 C -0.4503 -0.05972 -0.45303 -0.05787 -0.44886 -0.0625 C -0.44405 -0.06782 -0.43956 -0.07315 -0.43491 -0.0787 C -0.43315 -0.08079 -0.42946 -0.08403 -0.42946 -0.08403 C -0.42497 -0.09329 -0.41728 -0.09931 -0.41087 -0.10532 C -0.40894 -0.10718 -0.40766 -0.11088 -0.40542 -0.11204 C -0.40317 -0.1132 -0.40045 -0.11273 -0.39804 -0.1132 C -0.39275 -0.11273 -0.38746 -0.11296 -0.38233 -0.11204 C -0.36983 -0.10995 -0.35781 -0.10162 -0.3453 -0.09861 C -0.34226 -0.09699 -0.33921 -0.09607 -0.33616 -0.09468 C -0.33248 -0.09097 -0.32847 -0.09074 -0.32414 -0.08935 C -0.32286 -0.08843 -0.32174 -0.08727 -0.32045 -0.08657 C -0.31933 -0.08588 -0.31789 -0.08611 -0.31677 -0.08519 C -0.31532 -0.08426 -0.31452 -0.08218 -0.31308 -0.08125 C -0.30891 -0.07824 -0.30346 -0.07801 -0.29913 -0.07593 C -0.29464 -0.07153 -0.29128 -0.06482 -0.28631 -0.06134 C -0.28246 -0.05857 -0.27781 -0.05695 -0.27428 -0.05324 C -0.26899 -0.04769 -0.26354 -0.03866 -0.25761 -0.03449 C -0.2528 -0.03125 -0.24896 -0.02662 -0.24383 -0.02384 C -0.2411 -0.02245 -0.23549 -0.01991 -0.23549 -0.01991 C -0.22876 -0.01019 -0.21882 -0.00671 -0.21064 -1.85185E-6 C -0.20776 0.00231 -0.20423 0.00486 -0.20134 0.00671 C -0.19958 0.00787 -0.19573 0.00949 -0.19573 0.00949 C -0.1789 0.00856 -0.17473 0.00926 -0.16255 0.00417 C -0.15502 -0.00347 -0.14572 -0.01157 -0.14043 -0.02269 C -0.13754 -0.02894 -0.13369 -0.03588 -0.13113 -0.04259 C -0.12648 -0.05532 -0.12119 -0.06898 -0.11077 -0.07315 C -0.10404 -0.08009 -0.10067 -0.07778 -0.09057 -0.0787 C -0.08496 -0.07824 -0.07951 -0.07801 -0.0739 -0.07732 C -0.07069 -0.07685 -0.06797 -0.07315 -0.0646 -0.07199 C -0.06092 -0.06921 -0.05739 -0.06713 -0.05354 -0.06528 C -0.05194 -0.06366 -0.04969 -0.0632 -0.04809 -0.06134 C -0.04216 -0.05463 -0.05017 -0.0588 -0.04344 -0.05602 C -0.03815 -0.04792 -0.03238 -0.04051 -0.02677 -0.03333 C -0.02228 -0.02755 -0.01795 -0.01806 -0.01298 -0.0132 C -0.00849 -0.00903 -0.00401 -0.00486 -1.50689E-6 -1.85185E-6 " pathEditMode="relative" ptsTypes="fffffffffffffffffffffffffffffffffffffffffffffffffffffffffA">
                                      <p:cBhvr>
                                        <p:cTn id="42" dur="5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C000"/>
                </a:solidFill>
              </a:rPr>
              <a:t>畢業條件</a:t>
            </a:r>
          </a:p>
        </p:txBody>
      </p:sp>
      <p:grpSp>
        <p:nvGrpSpPr>
          <p:cNvPr id="315" name="Group 4"/>
          <p:cNvGrpSpPr/>
          <p:nvPr/>
        </p:nvGrpSpPr>
        <p:grpSpPr>
          <a:xfrm>
            <a:off x="1785522" y="2018373"/>
            <a:ext cx="7378206" cy="766297"/>
            <a:chOff x="2514600" y="1485900"/>
            <a:chExt cx="5716216" cy="1257300"/>
          </a:xfrm>
        </p:grpSpPr>
        <p:sp>
          <p:nvSpPr>
            <p:cNvPr id="316" name="Rounded Rectangle 2"/>
            <p:cNvSpPr/>
            <p:nvPr/>
          </p:nvSpPr>
          <p:spPr>
            <a:xfrm>
              <a:off x="2514600" y="1485900"/>
              <a:ext cx="5716216" cy="1257300"/>
            </a:xfrm>
            <a:prstGeom prst="roundRect">
              <a:avLst>
                <a:gd name="adj" fmla="val 3267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71000">
                  <a:srgbClr val="F6F6F6"/>
                </a:gs>
                <a:gs pos="44000">
                  <a:srgbClr val="FBFBFB"/>
                </a:gs>
                <a:gs pos="0">
                  <a:schemeClr val="bg1"/>
                </a:gs>
              </a:gsLst>
              <a:lin ang="5400000" scaled="0"/>
            </a:gradFill>
            <a:ln w="1270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17" name="TextBox 8"/>
            <p:cNvSpPr txBox="1"/>
            <p:nvPr/>
          </p:nvSpPr>
          <p:spPr>
            <a:xfrm>
              <a:off x="2614066" y="1634814"/>
              <a:ext cx="4508297" cy="858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zh-TW" altLang="en-US" sz="2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應修習總學分： </a:t>
              </a:r>
              <a:r>
                <a:rPr lang="en-US" altLang="zh-TW" sz="2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180 </a:t>
              </a:r>
              <a:r>
                <a:rPr lang="zh-TW" altLang="en-US" sz="2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學分</a:t>
              </a:r>
            </a:p>
          </p:txBody>
        </p:sp>
      </p:grpSp>
      <p:sp>
        <p:nvSpPr>
          <p:cNvPr id="318" name="Freeform 9"/>
          <p:cNvSpPr>
            <a:spLocks noChangeAspect="1"/>
          </p:cNvSpPr>
          <p:nvPr/>
        </p:nvSpPr>
        <p:spPr bwMode="auto">
          <a:xfrm>
            <a:off x="589362" y="2117551"/>
            <a:ext cx="816625" cy="667119"/>
          </a:xfrm>
          <a:custGeom>
            <a:avLst/>
            <a:gdLst>
              <a:gd name="T0" fmla="*/ 12 w 656"/>
              <a:gd name="T1" fmla="*/ 336 h 508"/>
              <a:gd name="T2" fmla="*/ 204 w 656"/>
              <a:gd name="T3" fmla="*/ 508 h 508"/>
              <a:gd name="T4" fmla="*/ 656 w 656"/>
              <a:gd name="T5" fmla="*/ 124 h 508"/>
              <a:gd name="T6" fmla="*/ 564 w 656"/>
              <a:gd name="T7" fmla="*/ 0 h 508"/>
              <a:gd name="T8" fmla="*/ 204 w 656"/>
              <a:gd name="T9" fmla="*/ 332 h 508"/>
              <a:gd name="T10" fmla="*/ 112 w 656"/>
              <a:gd name="T11" fmla="*/ 192 h 508"/>
              <a:gd name="T12" fmla="*/ 12 w 656"/>
              <a:gd name="T13" fmla="*/ 336 h 508"/>
              <a:gd name="connsiteX0" fmla="*/ 14 w 9831"/>
              <a:gd name="connsiteY0" fmla="*/ 6614 h 10000"/>
              <a:gd name="connsiteX1" fmla="*/ 2941 w 9831"/>
              <a:gd name="connsiteY1" fmla="*/ 10000 h 10000"/>
              <a:gd name="connsiteX2" fmla="*/ 9831 w 9831"/>
              <a:gd name="connsiteY2" fmla="*/ 2441 h 10000"/>
              <a:gd name="connsiteX3" fmla="*/ 8429 w 9831"/>
              <a:gd name="connsiteY3" fmla="*/ 0 h 10000"/>
              <a:gd name="connsiteX4" fmla="*/ 2941 w 9831"/>
              <a:gd name="connsiteY4" fmla="*/ 6535 h 10000"/>
              <a:gd name="connsiteX5" fmla="*/ 1538 w 9831"/>
              <a:gd name="connsiteY5" fmla="*/ 3780 h 10000"/>
              <a:gd name="connsiteX6" fmla="*/ 14 w 9831"/>
              <a:gd name="connsiteY6" fmla="*/ 6614 h 10000"/>
              <a:gd name="connsiteX0" fmla="*/ 0 w 9986"/>
              <a:gd name="connsiteY0" fmla="*/ 6614 h 10000"/>
              <a:gd name="connsiteX1" fmla="*/ 2978 w 9986"/>
              <a:gd name="connsiteY1" fmla="*/ 10000 h 10000"/>
              <a:gd name="connsiteX2" fmla="*/ 9986 w 9986"/>
              <a:gd name="connsiteY2" fmla="*/ 2441 h 10000"/>
              <a:gd name="connsiteX3" fmla="*/ 8560 w 9986"/>
              <a:gd name="connsiteY3" fmla="*/ 0 h 10000"/>
              <a:gd name="connsiteX4" fmla="*/ 2978 w 9986"/>
              <a:gd name="connsiteY4" fmla="*/ 6535 h 10000"/>
              <a:gd name="connsiteX5" fmla="*/ 1550 w 9986"/>
              <a:gd name="connsiteY5" fmla="*/ 3780 h 10000"/>
              <a:gd name="connsiteX6" fmla="*/ 0 w 9986"/>
              <a:gd name="connsiteY6" fmla="*/ 6614 h 10000"/>
              <a:gd name="connsiteX0" fmla="*/ 0 w 10000"/>
              <a:gd name="connsiteY0" fmla="*/ 6614 h 10000"/>
              <a:gd name="connsiteX1" fmla="*/ 2982 w 10000"/>
              <a:gd name="connsiteY1" fmla="*/ 10000 h 10000"/>
              <a:gd name="connsiteX2" fmla="*/ 10000 w 10000"/>
              <a:gd name="connsiteY2" fmla="*/ 2441 h 10000"/>
              <a:gd name="connsiteX3" fmla="*/ 8572 w 10000"/>
              <a:gd name="connsiteY3" fmla="*/ 0 h 10000"/>
              <a:gd name="connsiteX4" fmla="*/ 2982 w 10000"/>
              <a:gd name="connsiteY4" fmla="*/ 6535 h 10000"/>
              <a:gd name="connsiteX5" fmla="*/ 1552 w 10000"/>
              <a:gd name="connsiteY5" fmla="*/ 3780 h 10000"/>
              <a:gd name="connsiteX6" fmla="*/ 0 w 10000"/>
              <a:gd name="connsiteY6" fmla="*/ 6614 h 10000"/>
              <a:gd name="connsiteX0" fmla="*/ 0 w 10000"/>
              <a:gd name="connsiteY0" fmla="*/ 6688 h 10074"/>
              <a:gd name="connsiteX1" fmla="*/ 2982 w 10000"/>
              <a:gd name="connsiteY1" fmla="*/ 10074 h 10074"/>
              <a:gd name="connsiteX2" fmla="*/ 10000 w 10000"/>
              <a:gd name="connsiteY2" fmla="*/ 2515 h 10074"/>
              <a:gd name="connsiteX3" fmla="*/ 8572 w 10000"/>
              <a:gd name="connsiteY3" fmla="*/ 74 h 10074"/>
              <a:gd name="connsiteX4" fmla="*/ 3161 w 10000"/>
              <a:gd name="connsiteY4" fmla="*/ 6020 h 10074"/>
              <a:gd name="connsiteX5" fmla="*/ 1552 w 10000"/>
              <a:gd name="connsiteY5" fmla="*/ 3854 h 10074"/>
              <a:gd name="connsiteX6" fmla="*/ 0 w 10000"/>
              <a:gd name="connsiteY6" fmla="*/ 6688 h 10074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01">
                <a:moveTo>
                  <a:pt x="0" y="6715"/>
                </a:moveTo>
                <a:cubicBezTo>
                  <a:pt x="0" y="6715"/>
                  <a:pt x="2080" y="8440"/>
                  <a:pt x="2982" y="10101"/>
                </a:cubicBezTo>
                <a:cubicBezTo>
                  <a:pt x="2982" y="10101"/>
                  <a:pt x="6273" y="4117"/>
                  <a:pt x="10000" y="2542"/>
                </a:cubicBezTo>
                <a:cubicBezTo>
                  <a:pt x="10000" y="2542"/>
                  <a:pt x="9176" y="842"/>
                  <a:pt x="8572" y="101"/>
                </a:cubicBezTo>
                <a:cubicBezTo>
                  <a:pt x="7763" y="-892"/>
                  <a:pt x="3905" y="5732"/>
                  <a:pt x="3161" y="6047"/>
                </a:cubicBezTo>
                <a:cubicBezTo>
                  <a:pt x="3161" y="6047"/>
                  <a:pt x="2360" y="4589"/>
                  <a:pt x="1552" y="3881"/>
                </a:cubicBezTo>
                <a:cubicBezTo>
                  <a:pt x="1552" y="3881"/>
                  <a:pt x="778" y="4762"/>
                  <a:pt x="0" y="6715"/>
                </a:cubicBezTo>
                <a:close/>
              </a:path>
            </a:pathLst>
          </a:custGeom>
          <a:gradFill>
            <a:gsLst>
              <a:gs pos="100000">
                <a:srgbClr val="0070C0">
                  <a:lumMod val="80000"/>
                </a:srgbClr>
              </a:gs>
              <a:gs pos="0">
                <a:srgbClr val="00B0F0"/>
              </a:gs>
            </a:gsLst>
            <a:lin ang="5400000" scaled="0"/>
          </a:gradFill>
          <a:ln w="127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319" name="Group 4"/>
          <p:cNvGrpSpPr/>
          <p:nvPr/>
        </p:nvGrpSpPr>
        <p:grpSpPr>
          <a:xfrm>
            <a:off x="1785522" y="3066242"/>
            <a:ext cx="7473627" cy="749884"/>
            <a:chOff x="2267121" y="821608"/>
            <a:chExt cx="5790143" cy="749884"/>
          </a:xfrm>
        </p:grpSpPr>
        <p:sp>
          <p:nvSpPr>
            <p:cNvPr id="320" name="Rounded Rectangle 2"/>
            <p:cNvSpPr/>
            <p:nvPr/>
          </p:nvSpPr>
          <p:spPr>
            <a:xfrm>
              <a:off x="2267121" y="821608"/>
              <a:ext cx="5716216" cy="749884"/>
            </a:xfrm>
            <a:prstGeom prst="roundRect">
              <a:avLst>
                <a:gd name="adj" fmla="val 3267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71000">
                  <a:srgbClr val="F6F6F6"/>
                </a:gs>
                <a:gs pos="44000">
                  <a:srgbClr val="FBFBFB"/>
                </a:gs>
                <a:gs pos="0">
                  <a:schemeClr val="bg1"/>
                </a:gs>
              </a:gsLst>
              <a:lin ang="5400000" scaled="0"/>
            </a:gradFill>
            <a:ln w="1270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21" name="TextBox 8"/>
            <p:cNvSpPr txBox="1"/>
            <p:nvPr/>
          </p:nvSpPr>
          <p:spPr>
            <a:xfrm>
              <a:off x="2355532" y="901124"/>
              <a:ext cx="5701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zh-TW" altLang="en-US" sz="2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畢業之最低學分數： </a:t>
              </a:r>
              <a:r>
                <a:rPr lang="en-US" altLang="zh-TW" sz="2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150 </a:t>
              </a:r>
              <a:r>
                <a:rPr lang="zh-TW" altLang="en-US" sz="2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學分成績及格</a:t>
              </a:r>
              <a:endParaRPr lang="en-US" altLang="zh-TW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323" name="Group 4"/>
          <p:cNvGrpSpPr/>
          <p:nvPr/>
        </p:nvGrpSpPr>
        <p:grpSpPr>
          <a:xfrm>
            <a:off x="1785521" y="4091943"/>
            <a:ext cx="7378203" cy="1257300"/>
            <a:chOff x="2514600" y="1485900"/>
            <a:chExt cx="5716216" cy="1257300"/>
          </a:xfrm>
        </p:grpSpPr>
        <p:sp>
          <p:nvSpPr>
            <p:cNvPr id="324" name="Rounded Rectangle 2"/>
            <p:cNvSpPr/>
            <p:nvPr/>
          </p:nvSpPr>
          <p:spPr>
            <a:xfrm>
              <a:off x="2514600" y="1485900"/>
              <a:ext cx="5716216" cy="1257300"/>
            </a:xfrm>
            <a:prstGeom prst="roundRect">
              <a:avLst>
                <a:gd name="adj" fmla="val 3267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71000">
                  <a:srgbClr val="F6F6F6"/>
                </a:gs>
                <a:gs pos="44000">
                  <a:srgbClr val="FBFBFB"/>
                </a:gs>
                <a:gs pos="0">
                  <a:schemeClr val="bg1"/>
                </a:gs>
              </a:gsLst>
              <a:lin ang="5400000" scaled="0"/>
            </a:gradFill>
            <a:ln w="1270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25" name="TextBox 8"/>
            <p:cNvSpPr txBox="1"/>
            <p:nvPr/>
          </p:nvSpPr>
          <p:spPr>
            <a:xfrm>
              <a:off x="2615611" y="1641249"/>
              <a:ext cx="56093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zh-TW" altLang="en-US" sz="2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必修學分：部定及校訂必修至少需 </a:t>
              </a:r>
              <a:r>
                <a:rPr lang="en-US" altLang="zh-TW" sz="2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102 </a:t>
              </a:r>
              <a:r>
                <a:rPr lang="zh-TW" altLang="en-US" sz="2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學分  </a:t>
              </a:r>
              <a:r>
                <a:rPr lang="en-US" altLang="zh-TW" sz="2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/>
              </a:r>
              <a:br>
                <a:rPr lang="en-US" altLang="zh-TW" sz="2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</a:br>
              <a:r>
                <a:rPr lang="zh-TW" altLang="en-US" sz="2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                 且成績及格 </a:t>
              </a:r>
            </a:p>
          </p:txBody>
        </p:sp>
      </p:grpSp>
      <p:sp>
        <p:nvSpPr>
          <p:cNvPr id="327" name="Freeform 9"/>
          <p:cNvSpPr>
            <a:spLocks noChangeAspect="1"/>
          </p:cNvSpPr>
          <p:nvPr/>
        </p:nvSpPr>
        <p:spPr bwMode="auto">
          <a:xfrm>
            <a:off x="655646" y="3198762"/>
            <a:ext cx="816625" cy="667119"/>
          </a:xfrm>
          <a:custGeom>
            <a:avLst/>
            <a:gdLst>
              <a:gd name="T0" fmla="*/ 12 w 656"/>
              <a:gd name="T1" fmla="*/ 336 h 508"/>
              <a:gd name="T2" fmla="*/ 204 w 656"/>
              <a:gd name="T3" fmla="*/ 508 h 508"/>
              <a:gd name="T4" fmla="*/ 656 w 656"/>
              <a:gd name="T5" fmla="*/ 124 h 508"/>
              <a:gd name="T6" fmla="*/ 564 w 656"/>
              <a:gd name="T7" fmla="*/ 0 h 508"/>
              <a:gd name="T8" fmla="*/ 204 w 656"/>
              <a:gd name="T9" fmla="*/ 332 h 508"/>
              <a:gd name="T10" fmla="*/ 112 w 656"/>
              <a:gd name="T11" fmla="*/ 192 h 508"/>
              <a:gd name="T12" fmla="*/ 12 w 656"/>
              <a:gd name="T13" fmla="*/ 336 h 508"/>
              <a:gd name="connsiteX0" fmla="*/ 14 w 9831"/>
              <a:gd name="connsiteY0" fmla="*/ 6614 h 10000"/>
              <a:gd name="connsiteX1" fmla="*/ 2941 w 9831"/>
              <a:gd name="connsiteY1" fmla="*/ 10000 h 10000"/>
              <a:gd name="connsiteX2" fmla="*/ 9831 w 9831"/>
              <a:gd name="connsiteY2" fmla="*/ 2441 h 10000"/>
              <a:gd name="connsiteX3" fmla="*/ 8429 w 9831"/>
              <a:gd name="connsiteY3" fmla="*/ 0 h 10000"/>
              <a:gd name="connsiteX4" fmla="*/ 2941 w 9831"/>
              <a:gd name="connsiteY4" fmla="*/ 6535 h 10000"/>
              <a:gd name="connsiteX5" fmla="*/ 1538 w 9831"/>
              <a:gd name="connsiteY5" fmla="*/ 3780 h 10000"/>
              <a:gd name="connsiteX6" fmla="*/ 14 w 9831"/>
              <a:gd name="connsiteY6" fmla="*/ 6614 h 10000"/>
              <a:gd name="connsiteX0" fmla="*/ 0 w 9986"/>
              <a:gd name="connsiteY0" fmla="*/ 6614 h 10000"/>
              <a:gd name="connsiteX1" fmla="*/ 2978 w 9986"/>
              <a:gd name="connsiteY1" fmla="*/ 10000 h 10000"/>
              <a:gd name="connsiteX2" fmla="*/ 9986 w 9986"/>
              <a:gd name="connsiteY2" fmla="*/ 2441 h 10000"/>
              <a:gd name="connsiteX3" fmla="*/ 8560 w 9986"/>
              <a:gd name="connsiteY3" fmla="*/ 0 h 10000"/>
              <a:gd name="connsiteX4" fmla="*/ 2978 w 9986"/>
              <a:gd name="connsiteY4" fmla="*/ 6535 h 10000"/>
              <a:gd name="connsiteX5" fmla="*/ 1550 w 9986"/>
              <a:gd name="connsiteY5" fmla="*/ 3780 h 10000"/>
              <a:gd name="connsiteX6" fmla="*/ 0 w 9986"/>
              <a:gd name="connsiteY6" fmla="*/ 6614 h 10000"/>
              <a:gd name="connsiteX0" fmla="*/ 0 w 10000"/>
              <a:gd name="connsiteY0" fmla="*/ 6614 h 10000"/>
              <a:gd name="connsiteX1" fmla="*/ 2982 w 10000"/>
              <a:gd name="connsiteY1" fmla="*/ 10000 h 10000"/>
              <a:gd name="connsiteX2" fmla="*/ 10000 w 10000"/>
              <a:gd name="connsiteY2" fmla="*/ 2441 h 10000"/>
              <a:gd name="connsiteX3" fmla="*/ 8572 w 10000"/>
              <a:gd name="connsiteY3" fmla="*/ 0 h 10000"/>
              <a:gd name="connsiteX4" fmla="*/ 2982 w 10000"/>
              <a:gd name="connsiteY4" fmla="*/ 6535 h 10000"/>
              <a:gd name="connsiteX5" fmla="*/ 1552 w 10000"/>
              <a:gd name="connsiteY5" fmla="*/ 3780 h 10000"/>
              <a:gd name="connsiteX6" fmla="*/ 0 w 10000"/>
              <a:gd name="connsiteY6" fmla="*/ 6614 h 10000"/>
              <a:gd name="connsiteX0" fmla="*/ 0 w 10000"/>
              <a:gd name="connsiteY0" fmla="*/ 6688 h 10074"/>
              <a:gd name="connsiteX1" fmla="*/ 2982 w 10000"/>
              <a:gd name="connsiteY1" fmla="*/ 10074 h 10074"/>
              <a:gd name="connsiteX2" fmla="*/ 10000 w 10000"/>
              <a:gd name="connsiteY2" fmla="*/ 2515 h 10074"/>
              <a:gd name="connsiteX3" fmla="*/ 8572 w 10000"/>
              <a:gd name="connsiteY3" fmla="*/ 74 h 10074"/>
              <a:gd name="connsiteX4" fmla="*/ 3161 w 10000"/>
              <a:gd name="connsiteY4" fmla="*/ 6020 h 10074"/>
              <a:gd name="connsiteX5" fmla="*/ 1552 w 10000"/>
              <a:gd name="connsiteY5" fmla="*/ 3854 h 10074"/>
              <a:gd name="connsiteX6" fmla="*/ 0 w 10000"/>
              <a:gd name="connsiteY6" fmla="*/ 6688 h 10074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01">
                <a:moveTo>
                  <a:pt x="0" y="6715"/>
                </a:moveTo>
                <a:cubicBezTo>
                  <a:pt x="0" y="6715"/>
                  <a:pt x="2080" y="8440"/>
                  <a:pt x="2982" y="10101"/>
                </a:cubicBezTo>
                <a:cubicBezTo>
                  <a:pt x="2982" y="10101"/>
                  <a:pt x="6273" y="4117"/>
                  <a:pt x="10000" y="2542"/>
                </a:cubicBezTo>
                <a:cubicBezTo>
                  <a:pt x="10000" y="2542"/>
                  <a:pt x="9176" y="842"/>
                  <a:pt x="8572" y="101"/>
                </a:cubicBezTo>
                <a:cubicBezTo>
                  <a:pt x="7763" y="-892"/>
                  <a:pt x="3905" y="5732"/>
                  <a:pt x="3161" y="6047"/>
                </a:cubicBezTo>
                <a:cubicBezTo>
                  <a:pt x="3161" y="6047"/>
                  <a:pt x="2360" y="4589"/>
                  <a:pt x="1552" y="3881"/>
                </a:cubicBezTo>
                <a:cubicBezTo>
                  <a:pt x="1552" y="3881"/>
                  <a:pt x="778" y="4762"/>
                  <a:pt x="0" y="6715"/>
                </a:cubicBezTo>
                <a:close/>
              </a:path>
            </a:pathLst>
          </a:custGeom>
          <a:gradFill>
            <a:gsLst>
              <a:gs pos="100000">
                <a:srgbClr val="0070C0">
                  <a:lumMod val="80000"/>
                </a:srgbClr>
              </a:gs>
              <a:gs pos="0">
                <a:srgbClr val="00B0F0"/>
              </a:gs>
            </a:gsLst>
            <a:lin ang="5400000" scaled="0"/>
          </a:gradFill>
          <a:ln w="127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8" name="Freeform 9"/>
          <p:cNvSpPr>
            <a:spLocks noChangeAspect="1"/>
          </p:cNvSpPr>
          <p:nvPr/>
        </p:nvSpPr>
        <p:spPr bwMode="auto">
          <a:xfrm>
            <a:off x="632070" y="4390787"/>
            <a:ext cx="816625" cy="667119"/>
          </a:xfrm>
          <a:custGeom>
            <a:avLst/>
            <a:gdLst>
              <a:gd name="T0" fmla="*/ 12 w 656"/>
              <a:gd name="T1" fmla="*/ 336 h 508"/>
              <a:gd name="T2" fmla="*/ 204 w 656"/>
              <a:gd name="T3" fmla="*/ 508 h 508"/>
              <a:gd name="T4" fmla="*/ 656 w 656"/>
              <a:gd name="T5" fmla="*/ 124 h 508"/>
              <a:gd name="T6" fmla="*/ 564 w 656"/>
              <a:gd name="T7" fmla="*/ 0 h 508"/>
              <a:gd name="T8" fmla="*/ 204 w 656"/>
              <a:gd name="T9" fmla="*/ 332 h 508"/>
              <a:gd name="T10" fmla="*/ 112 w 656"/>
              <a:gd name="T11" fmla="*/ 192 h 508"/>
              <a:gd name="T12" fmla="*/ 12 w 656"/>
              <a:gd name="T13" fmla="*/ 336 h 508"/>
              <a:gd name="connsiteX0" fmla="*/ 14 w 9831"/>
              <a:gd name="connsiteY0" fmla="*/ 6614 h 10000"/>
              <a:gd name="connsiteX1" fmla="*/ 2941 w 9831"/>
              <a:gd name="connsiteY1" fmla="*/ 10000 h 10000"/>
              <a:gd name="connsiteX2" fmla="*/ 9831 w 9831"/>
              <a:gd name="connsiteY2" fmla="*/ 2441 h 10000"/>
              <a:gd name="connsiteX3" fmla="*/ 8429 w 9831"/>
              <a:gd name="connsiteY3" fmla="*/ 0 h 10000"/>
              <a:gd name="connsiteX4" fmla="*/ 2941 w 9831"/>
              <a:gd name="connsiteY4" fmla="*/ 6535 h 10000"/>
              <a:gd name="connsiteX5" fmla="*/ 1538 w 9831"/>
              <a:gd name="connsiteY5" fmla="*/ 3780 h 10000"/>
              <a:gd name="connsiteX6" fmla="*/ 14 w 9831"/>
              <a:gd name="connsiteY6" fmla="*/ 6614 h 10000"/>
              <a:gd name="connsiteX0" fmla="*/ 0 w 9986"/>
              <a:gd name="connsiteY0" fmla="*/ 6614 h 10000"/>
              <a:gd name="connsiteX1" fmla="*/ 2978 w 9986"/>
              <a:gd name="connsiteY1" fmla="*/ 10000 h 10000"/>
              <a:gd name="connsiteX2" fmla="*/ 9986 w 9986"/>
              <a:gd name="connsiteY2" fmla="*/ 2441 h 10000"/>
              <a:gd name="connsiteX3" fmla="*/ 8560 w 9986"/>
              <a:gd name="connsiteY3" fmla="*/ 0 h 10000"/>
              <a:gd name="connsiteX4" fmla="*/ 2978 w 9986"/>
              <a:gd name="connsiteY4" fmla="*/ 6535 h 10000"/>
              <a:gd name="connsiteX5" fmla="*/ 1550 w 9986"/>
              <a:gd name="connsiteY5" fmla="*/ 3780 h 10000"/>
              <a:gd name="connsiteX6" fmla="*/ 0 w 9986"/>
              <a:gd name="connsiteY6" fmla="*/ 6614 h 10000"/>
              <a:gd name="connsiteX0" fmla="*/ 0 w 10000"/>
              <a:gd name="connsiteY0" fmla="*/ 6614 h 10000"/>
              <a:gd name="connsiteX1" fmla="*/ 2982 w 10000"/>
              <a:gd name="connsiteY1" fmla="*/ 10000 h 10000"/>
              <a:gd name="connsiteX2" fmla="*/ 10000 w 10000"/>
              <a:gd name="connsiteY2" fmla="*/ 2441 h 10000"/>
              <a:gd name="connsiteX3" fmla="*/ 8572 w 10000"/>
              <a:gd name="connsiteY3" fmla="*/ 0 h 10000"/>
              <a:gd name="connsiteX4" fmla="*/ 2982 w 10000"/>
              <a:gd name="connsiteY4" fmla="*/ 6535 h 10000"/>
              <a:gd name="connsiteX5" fmla="*/ 1552 w 10000"/>
              <a:gd name="connsiteY5" fmla="*/ 3780 h 10000"/>
              <a:gd name="connsiteX6" fmla="*/ 0 w 10000"/>
              <a:gd name="connsiteY6" fmla="*/ 6614 h 10000"/>
              <a:gd name="connsiteX0" fmla="*/ 0 w 10000"/>
              <a:gd name="connsiteY0" fmla="*/ 6688 h 10074"/>
              <a:gd name="connsiteX1" fmla="*/ 2982 w 10000"/>
              <a:gd name="connsiteY1" fmla="*/ 10074 h 10074"/>
              <a:gd name="connsiteX2" fmla="*/ 10000 w 10000"/>
              <a:gd name="connsiteY2" fmla="*/ 2515 h 10074"/>
              <a:gd name="connsiteX3" fmla="*/ 8572 w 10000"/>
              <a:gd name="connsiteY3" fmla="*/ 74 h 10074"/>
              <a:gd name="connsiteX4" fmla="*/ 3161 w 10000"/>
              <a:gd name="connsiteY4" fmla="*/ 6020 h 10074"/>
              <a:gd name="connsiteX5" fmla="*/ 1552 w 10000"/>
              <a:gd name="connsiteY5" fmla="*/ 3854 h 10074"/>
              <a:gd name="connsiteX6" fmla="*/ 0 w 10000"/>
              <a:gd name="connsiteY6" fmla="*/ 6688 h 10074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01">
                <a:moveTo>
                  <a:pt x="0" y="6715"/>
                </a:moveTo>
                <a:cubicBezTo>
                  <a:pt x="0" y="6715"/>
                  <a:pt x="2080" y="8440"/>
                  <a:pt x="2982" y="10101"/>
                </a:cubicBezTo>
                <a:cubicBezTo>
                  <a:pt x="2982" y="10101"/>
                  <a:pt x="6273" y="4117"/>
                  <a:pt x="10000" y="2542"/>
                </a:cubicBezTo>
                <a:cubicBezTo>
                  <a:pt x="10000" y="2542"/>
                  <a:pt x="9176" y="842"/>
                  <a:pt x="8572" y="101"/>
                </a:cubicBezTo>
                <a:cubicBezTo>
                  <a:pt x="7763" y="-892"/>
                  <a:pt x="3905" y="5732"/>
                  <a:pt x="3161" y="6047"/>
                </a:cubicBezTo>
                <a:cubicBezTo>
                  <a:pt x="3161" y="6047"/>
                  <a:pt x="2360" y="4589"/>
                  <a:pt x="1552" y="3881"/>
                </a:cubicBezTo>
                <a:cubicBezTo>
                  <a:pt x="1552" y="3881"/>
                  <a:pt x="778" y="4762"/>
                  <a:pt x="0" y="6715"/>
                </a:cubicBezTo>
                <a:close/>
              </a:path>
            </a:pathLst>
          </a:custGeom>
          <a:gradFill>
            <a:gsLst>
              <a:gs pos="100000">
                <a:srgbClr val="0070C0">
                  <a:lumMod val="80000"/>
                </a:srgbClr>
              </a:gs>
              <a:gs pos="0">
                <a:srgbClr val="00B0F0"/>
              </a:gs>
            </a:gsLst>
            <a:lin ang="5400000" scaled="0"/>
          </a:gradFill>
          <a:ln w="127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329" name="Group 4"/>
          <p:cNvGrpSpPr/>
          <p:nvPr/>
        </p:nvGrpSpPr>
        <p:grpSpPr>
          <a:xfrm>
            <a:off x="1785521" y="5471598"/>
            <a:ext cx="7628505" cy="937446"/>
            <a:chOff x="2514600" y="1485900"/>
            <a:chExt cx="5910134" cy="1257300"/>
          </a:xfrm>
        </p:grpSpPr>
        <p:sp>
          <p:nvSpPr>
            <p:cNvPr id="330" name="Rounded Rectangle 2"/>
            <p:cNvSpPr/>
            <p:nvPr/>
          </p:nvSpPr>
          <p:spPr>
            <a:xfrm>
              <a:off x="2514600" y="1485900"/>
              <a:ext cx="5716216" cy="1257300"/>
            </a:xfrm>
            <a:prstGeom prst="roundRect">
              <a:avLst>
                <a:gd name="adj" fmla="val 3267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71000">
                  <a:srgbClr val="F6F6F6"/>
                </a:gs>
                <a:gs pos="44000">
                  <a:srgbClr val="FBFBFB"/>
                </a:gs>
                <a:gs pos="0">
                  <a:schemeClr val="bg1"/>
                </a:gs>
              </a:gsLst>
              <a:lin ang="5400000" scaled="0"/>
            </a:gradFill>
            <a:ln w="1270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31" name="TextBox 8"/>
            <p:cNvSpPr txBox="1"/>
            <p:nvPr/>
          </p:nvSpPr>
          <p:spPr>
            <a:xfrm>
              <a:off x="2540140" y="1695814"/>
              <a:ext cx="5884594" cy="701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zh-TW" altLang="en-US" sz="2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選修學分：至少需修習 </a:t>
              </a:r>
              <a:r>
                <a:rPr lang="en-US" altLang="zh-TW" sz="2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40</a:t>
              </a:r>
              <a:r>
                <a:rPr lang="zh-TW" altLang="en-US" sz="2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學分且成績及格</a:t>
              </a:r>
            </a:p>
          </p:txBody>
        </p:sp>
      </p:grpSp>
      <p:sp>
        <p:nvSpPr>
          <p:cNvPr id="332" name="Freeform 9"/>
          <p:cNvSpPr>
            <a:spLocks noChangeAspect="1"/>
          </p:cNvSpPr>
          <p:nvPr/>
        </p:nvSpPr>
        <p:spPr bwMode="auto">
          <a:xfrm>
            <a:off x="655646" y="5628110"/>
            <a:ext cx="816625" cy="667119"/>
          </a:xfrm>
          <a:custGeom>
            <a:avLst/>
            <a:gdLst>
              <a:gd name="T0" fmla="*/ 12 w 656"/>
              <a:gd name="T1" fmla="*/ 336 h 508"/>
              <a:gd name="T2" fmla="*/ 204 w 656"/>
              <a:gd name="T3" fmla="*/ 508 h 508"/>
              <a:gd name="T4" fmla="*/ 656 w 656"/>
              <a:gd name="T5" fmla="*/ 124 h 508"/>
              <a:gd name="T6" fmla="*/ 564 w 656"/>
              <a:gd name="T7" fmla="*/ 0 h 508"/>
              <a:gd name="T8" fmla="*/ 204 w 656"/>
              <a:gd name="T9" fmla="*/ 332 h 508"/>
              <a:gd name="T10" fmla="*/ 112 w 656"/>
              <a:gd name="T11" fmla="*/ 192 h 508"/>
              <a:gd name="T12" fmla="*/ 12 w 656"/>
              <a:gd name="T13" fmla="*/ 336 h 508"/>
              <a:gd name="connsiteX0" fmla="*/ 14 w 9831"/>
              <a:gd name="connsiteY0" fmla="*/ 6614 h 10000"/>
              <a:gd name="connsiteX1" fmla="*/ 2941 w 9831"/>
              <a:gd name="connsiteY1" fmla="*/ 10000 h 10000"/>
              <a:gd name="connsiteX2" fmla="*/ 9831 w 9831"/>
              <a:gd name="connsiteY2" fmla="*/ 2441 h 10000"/>
              <a:gd name="connsiteX3" fmla="*/ 8429 w 9831"/>
              <a:gd name="connsiteY3" fmla="*/ 0 h 10000"/>
              <a:gd name="connsiteX4" fmla="*/ 2941 w 9831"/>
              <a:gd name="connsiteY4" fmla="*/ 6535 h 10000"/>
              <a:gd name="connsiteX5" fmla="*/ 1538 w 9831"/>
              <a:gd name="connsiteY5" fmla="*/ 3780 h 10000"/>
              <a:gd name="connsiteX6" fmla="*/ 14 w 9831"/>
              <a:gd name="connsiteY6" fmla="*/ 6614 h 10000"/>
              <a:gd name="connsiteX0" fmla="*/ 0 w 9986"/>
              <a:gd name="connsiteY0" fmla="*/ 6614 h 10000"/>
              <a:gd name="connsiteX1" fmla="*/ 2978 w 9986"/>
              <a:gd name="connsiteY1" fmla="*/ 10000 h 10000"/>
              <a:gd name="connsiteX2" fmla="*/ 9986 w 9986"/>
              <a:gd name="connsiteY2" fmla="*/ 2441 h 10000"/>
              <a:gd name="connsiteX3" fmla="*/ 8560 w 9986"/>
              <a:gd name="connsiteY3" fmla="*/ 0 h 10000"/>
              <a:gd name="connsiteX4" fmla="*/ 2978 w 9986"/>
              <a:gd name="connsiteY4" fmla="*/ 6535 h 10000"/>
              <a:gd name="connsiteX5" fmla="*/ 1550 w 9986"/>
              <a:gd name="connsiteY5" fmla="*/ 3780 h 10000"/>
              <a:gd name="connsiteX6" fmla="*/ 0 w 9986"/>
              <a:gd name="connsiteY6" fmla="*/ 6614 h 10000"/>
              <a:gd name="connsiteX0" fmla="*/ 0 w 10000"/>
              <a:gd name="connsiteY0" fmla="*/ 6614 h 10000"/>
              <a:gd name="connsiteX1" fmla="*/ 2982 w 10000"/>
              <a:gd name="connsiteY1" fmla="*/ 10000 h 10000"/>
              <a:gd name="connsiteX2" fmla="*/ 10000 w 10000"/>
              <a:gd name="connsiteY2" fmla="*/ 2441 h 10000"/>
              <a:gd name="connsiteX3" fmla="*/ 8572 w 10000"/>
              <a:gd name="connsiteY3" fmla="*/ 0 h 10000"/>
              <a:gd name="connsiteX4" fmla="*/ 2982 w 10000"/>
              <a:gd name="connsiteY4" fmla="*/ 6535 h 10000"/>
              <a:gd name="connsiteX5" fmla="*/ 1552 w 10000"/>
              <a:gd name="connsiteY5" fmla="*/ 3780 h 10000"/>
              <a:gd name="connsiteX6" fmla="*/ 0 w 10000"/>
              <a:gd name="connsiteY6" fmla="*/ 6614 h 10000"/>
              <a:gd name="connsiteX0" fmla="*/ 0 w 10000"/>
              <a:gd name="connsiteY0" fmla="*/ 6688 h 10074"/>
              <a:gd name="connsiteX1" fmla="*/ 2982 w 10000"/>
              <a:gd name="connsiteY1" fmla="*/ 10074 h 10074"/>
              <a:gd name="connsiteX2" fmla="*/ 10000 w 10000"/>
              <a:gd name="connsiteY2" fmla="*/ 2515 h 10074"/>
              <a:gd name="connsiteX3" fmla="*/ 8572 w 10000"/>
              <a:gd name="connsiteY3" fmla="*/ 74 h 10074"/>
              <a:gd name="connsiteX4" fmla="*/ 3161 w 10000"/>
              <a:gd name="connsiteY4" fmla="*/ 6020 h 10074"/>
              <a:gd name="connsiteX5" fmla="*/ 1552 w 10000"/>
              <a:gd name="connsiteY5" fmla="*/ 3854 h 10074"/>
              <a:gd name="connsiteX6" fmla="*/ 0 w 10000"/>
              <a:gd name="connsiteY6" fmla="*/ 6688 h 10074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01">
                <a:moveTo>
                  <a:pt x="0" y="6715"/>
                </a:moveTo>
                <a:cubicBezTo>
                  <a:pt x="0" y="6715"/>
                  <a:pt x="2080" y="8440"/>
                  <a:pt x="2982" y="10101"/>
                </a:cubicBezTo>
                <a:cubicBezTo>
                  <a:pt x="2982" y="10101"/>
                  <a:pt x="6273" y="4117"/>
                  <a:pt x="10000" y="2542"/>
                </a:cubicBezTo>
                <a:cubicBezTo>
                  <a:pt x="10000" y="2542"/>
                  <a:pt x="9176" y="842"/>
                  <a:pt x="8572" y="101"/>
                </a:cubicBezTo>
                <a:cubicBezTo>
                  <a:pt x="7763" y="-892"/>
                  <a:pt x="3905" y="5732"/>
                  <a:pt x="3161" y="6047"/>
                </a:cubicBezTo>
                <a:cubicBezTo>
                  <a:pt x="3161" y="6047"/>
                  <a:pt x="2360" y="4589"/>
                  <a:pt x="1552" y="3881"/>
                </a:cubicBezTo>
                <a:cubicBezTo>
                  <a:pt x="1552" y="3881"/>
                  <a:pt x="778" y="4762"/>
                  <a:pt x="0" y="6715"/>
                </a:cubicBezTo>
                <a:close/>
              </a:path>
            </a:pathLst>
          </a:custGeom>
          <a:gradFill>
            <a:gsLst>
              <a:gs pos="100000">
                <a:srgbClr val="0070C0">
                  <a:lumMod val="80000"/>
                </a:srgbClr>
              </a:gs>
              <a:gs pos="0">
                <a:srgbClr val="00B0F0"/>
              </a:gs>
            </a:gsLst>
            <a:lin ang="5400000" scaled="0"/>
          </a:gradFill>
          <a:ln w="127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784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" grpId="0" animBg="1"/>
      <p:bldP spid="327" grpId="0" animBg="1"/>
      <p:bldP spid="328" grpId="0" animBg="1"/>
      <p:bldP spid="33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C000"/>
                </a:solidFill>
              </a:rPr>
              <a:t>升</a:t>
            </a:r>
            <a:r>
              <a:rPr lang="zh-TW" altLang="en-US" dirty="0" smtClean="0">
                <a:solidFill>
                  <a:srgbClr val="FFC000"/>
                </a:solidFill>
              </a:rPr>
              <a:t>學進路</a:t>
            </a:r>
            <a:r>
              <a:rPr lang="en-US" altLang="zh-TW" sz="3200" dirty="0" smtClean="0">
                <a:solidFill>
                  <a:srgbClr val="FFC000"/>
                </a:solidFill>
              </a:rPr>
              <a:t>(</a:t>
            </a:r>
            <a:r>
              <a:rPr sz="3200" dirty="0" smtClean="0">
                <a:solidFill>
                  <a:srgbClr val="FFC000"/>
                </a:solidFill>
              </a:rPr>
              <a:t>臺灣部分</a:t>
            </a:r>
            <a:r>
              <a:rPr lang="en-US" altLang="zh-TW" sz="3200" dirty="0" smtClean="0">
                <a:solidFill>
                  <a:srgbClr val="FFC000"/>
                </a:solidFill>
              </a:rPr>
              <a:t>)</a:t>
            </a:r>
            <a:endParaRPr lang="zh-TW" altLang="en-US" sz="3200" dirty="0">
              <a:solidFill>
                <a:srgbClr val="FFC000"/>
              </a:solidFill>
            </a:endParaRPr>
          </a:p>
        </p:txBody>
      </p:sp>
      <p:grpSp>
        <p:nvGrpSpPr>
          <p:cNvPr id="65" name="群組 64"/>
          <p:cNvGrpSpPr/>
          <p:nvPr/>
        </p:nvGrpSpPr>
        <p:grpSpPr>
          <a:xfrm>
            <a:off x="207928" y="2285992"/>
            <a:ext cx="576064" cy="2286016"/>
            <a:chOff x="491488" y="2306724"/>
            <a:chExt cx="576064" cy="2286016"/>
          </a:xfrm>
        </p:grpSpPr>
        <p:sp>
          <p:nvSpPr>
            <p:cNvPr id="2" name="圓角矩形 1"/>
            <p:cNvSpPr/>
            <p:nvPr/>
          </p:nvSpPr>
          <p:spPr>
            <a:xfrm>
              <a:off x="491488" y="2306724"/>
              <a:ext cx="576064" cy="2286016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521652" y="2592476"/>
              <a:ext cx="507831" cy="192882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上海台校學生</a:t>
              </a:r>
              <a:endPara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4" name="圓角矩形 13"/>
          <p:cNvSpPr/>
          <p:nvPr/>
        </p:nvSpPr>
        <p:spPr>
          <a:xfrm>
            <a:off x="1718749" y="3430036"/>
            <a:ext cx="2088232" cy="2777554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1701758" y="1207262"/>
            <a:ext cx="2088232" cy="2088232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8841432" y="2582589"/>
            <a:ext cx="1008112" cy="17505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1881778" y="1753046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C0504D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大學多元入學管道</a:t>
            </a:r>
          </a:p>
        </p:txBody>
      </p:sp>
      <p:sp>
        <p:nvSpPr>
          <p:cNvPr id="80" name="文字方塊 79"/>
          <p:cNvSpPr txBox="1"/>
          <p:nvPr/>
        </p:nvSpPr>
        <p:spPr>
          <a:xfrm>
            <a:off x="1880106" y="4346028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800" b="1" dirty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入學管道</a:t>
            </a:r>
          </a:p>
        </p:txBody>
      </p:sp>
      <p:grpSp>
        <p:nvGrpSpPr>
          <p:cNvPr id="70" name="群組 69"/>
          <p:cNvGrpSpPr/>
          <p:nvPr/>
        </p:nvGrpSpPr>
        <p:grpSpPr>
          <a:xfrm>
            <a:off x="7134356" y="2379844"/>
            <a:ext cx="1513365" cy="2290639"/>
            <a:chOff x="7113240" y="1864095"/>
            <a:chExt cx="1512168" cy="2290639"/>
          </a:xfrm>
        </p:grpSpPr>
        <p:sp>
          <p:nvSpPr>
            <p:cNvPr id="17" name="圓角矩形 16"/>
            <p:cNvSpPr/>
            <p:nvPr/>
          </p:nvSpPr>
          <p:spPr>
            <a:xfrm>
              <a:off x="7113240" y="1864095"/>
              <a:ext cx="1512168" cy="2290639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文字方塊 62"/>
            <p:cNvSpPr txBox="1"/>
            <p:nvPr/>
          </p:nvSpPr>
          <p:spPr>
            <a:xfrm>
              <a:off x="7212147" y="2191404"/>
              <a:ext cx="1314354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普通大學</a:t>
              </a:r>
              <a:endParaRPr lang="en-US" altLang="zh-TW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藝術大學</a:t>
              </a:r>
              <a:endParaRPr lang="en-US" altLang="zh-TW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體育大學</a:t>
              </a:r>
              <a:endParaRPr lang="en-US" altLang="zh-TW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軍警院校</a:t>
              </a:r>
              <a:endParaRPr lang="en-US" altLang="zh-TW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科技院校</a:t>
              </a:r>
            </a:p>
          </p:txBody>
        </p:sp>
      </p:grpSp>
      <p:sp>
        <p:nvSpPr>
          <p:cNvPr id="64" name="文字方塊 63"/>
          <p:cNvSpPr txBox="1"/>
          <p:nvPr/>
        </p:nvSpPr>
        <p:spPr>
          <a:xfrm>
            <a:off x="8805427" y="2924944"/>
            <a:ext cx="10801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工作</a:t>
            </a:r>
            <a:endParaRPr lang="en-US" altLang="zh-TW" sz="1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國內外</a:t>
            </a:r>
            <a:r>
              <a:rPr lang="en-US" altLang="zh-TW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深造</a:t>
            </a:r>
            <a:r>
              <a:rPr lang="en-US" altLang="zh-TW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（碩</a:t>
            </a:r>
            <a:r>
              <a:rPr lang="en-US" altLang="zh-TW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博士）</a:t>
            </a:r>
          </a:p>
        </p:txBody>
      </p:sp>
      <p:cxnSp>
        <p:nvCxnSpPr>
          <p:cNvPr id="99" name="直線接點 98"/>
          <p:cNvCxnSpPr/>
          <p:nvPr/>
        </p:nvCxnSpPr>
        <p:spPr>
          <a:xfrm>
            <a:off x="7008450" y="3430036"/>
            <a:ext cx="12590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5" name="群組 104"/>
          <p:cNvGrpSpPr/>
          <p:nvPr/>
        </p:nvGrpSpPr>
        <p:grpSpPr>
          <a:xfrm>
            <a:off x="783992" y="1545297"/>
            <a:ext cx="8057440" cy="4955253"/>
            <a:chOff x="783992" y="1545297"/>
            <a:chExt cx="8057440" cy="4955253"/>
          </a:xfrm>
        </p:grpSpPr>
        <p:cxnSp>
          <p:nvCxnSpPr>
            <p:cNvPr id="32" name="直線接點 31"/>
            <p:cNvCxnSpPr>
              <a:stCxn id="15" idx="3"/>
            </p:cNvCxnSpPr>
            <p:nvPr/>
          </p:nvCxnSpPr>
          <p:spPr>
            <a:xfrm>
              <a:off x="3789990" y="2251378"/>
              <a:ext cx="50979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>
              <a:stCxn id="2" idx="3"/>
            </p:cNvCxnSpPr>
            <p:nvPr/>
          </p:nvCxnSpPr>
          <p:spPr>
            <a:xfrm>
              <a:off x="783992" y="3429000"/>
              <a:ext cx="360040" cy="19529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1144032" y="2300816"/>
              <a:ext cx="0" cy="41880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1144032" y="2300816"/>
              <a:ext cx="50405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1144032" y="4877793"/>
              <a:ext cx="53409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>
              <a:endCxn id="36" idx="1"/>
            </p:cNvCxnSpPr>
            <p:nvPr/>
          </p:nvCxnSpPr>
          <p:spPr>
            <a:xfrm>
              <a:off x="1144032" y="6488866"/>
              <a:ext cx="2849984" cy="1168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3806981" y="1545297"/>
              <a:ext cx="41404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>
              <a:off x="3806981" y="2958728"/>
              <a:ext cx="43204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>
              <a:stCxn id="16" idx="3"/>
            </p:cNvCxnSpPr>
            <p:nvPr/>
          </p:nvCxnSpPr>
          <p:spPr>
            <a:xfrm>
              <a:off x="6363699" y="1545297"/>
              <a:ext cx="64475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直線接點 74"/>
            <p:cNvCxnSpPr/>
            <p:nvPr/>
          </p:nvCxnSpPr>
          <p:spPr>
            <a:xfrm>
              <a:off x="7008450" y="1545297"/>
              <a:ext cx="0" cy="494356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直線接點 82"/>
            <p:cNvCxnSpPr>
              <a:stCxn id="45" idx="3"/>
            </p:cNvCxnSpPr>
            <p:nvPr/>
          </p:nvCxnSpPr>
          <p:spPr>
            <a:xfrm flipV="1">
              <a:off x="6349526" y="2246039"/>
              <a:ext cx="658924" cy="873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直線接點 84"/>
            <p:cNvCxnSpPr>
              <a:stCxn id="53" idx="3"/>
            </p:cNvCxnSpPr>
            <p:nvPr/>
          </p:nvCxnSpPr>
          <p:spPr>
            <a:xfrm>
              <a:off x="6426091" y="2916193"/>
              <a:ext cx="582359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直線接點 86"/>
            <p:cNvCxnSpPr>
              <a:stCxn id="40" idx="3"/>
            </p:cNvCxnSpPr>
            <p:nvPr/>
          </p:nvCxnSpPr>
          <p:spPr>
            <a:xfrm>
              <a:off x="5457056" y="3682182"/>
              <a:ext cx="155139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線接點 88"/>
            <p:cNvCxnSpPr>
              <a:stCxn id="39" idx="3"/>
            </p:cNvCxnSpPr>
            <p:nvPr/>
          </p:nvCxnSpPr>
          <p:spPr>
            <a:xfrm>
              <a:off x="5541602" y="4191730"/>
              <a:ext cx="15177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直線接點 90"/>
            <p:cNvCxnSpPr/>
            <p:nvPr/>
          </p:nvCxnSpPr>
          <p:spPr>
            <a:xfrm>
              <a:off x="6276353" y="4719174"/>
              <a:ext cx="732097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直線接點 92"/>
            <p:cNvCxnSpPr>
              <a:stCxn id="37" idx="3"/>
            </p:cNvCxnSpPr>
            <p:nvPr/>
          </p:nvCxnSpPr>
          <p:spPr>
            <a:xfrm>
              <a:off x="6825208" y="5265220"/>
              <a:ext cx="18324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接點 94"/>
            <p:cNvCxnSpPr>
              <a:stCxn id="77" idx="3"/>
            </p:cNvCxnSpPr>
            <p:nvPr/>
          </p:nvCxnSpPr>
          <p:spPr>
            <a:xfrm>
              <a:off x="5817096" y="5905343"/>
              <a:ext cx="119135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直線接點 96"/>
            <p:cNvCxnSpPr>
              <a:stCxn id="36" idx="3"/>
            </p:cNvCxnSpPr>
            <p:nvPr/>
          </p:nvCxnSpPr>
          <p:spPr>
            <a:xfrm>
              <a:off x="7172104" y="6500550"/>
              <a:ext cx="71893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直線接點 100"/>
            <p:cNvCxnSpPr>
              <a:stCxn id="17" idx="3"/>
            </p:cNvCxnSpPr>
            <p:nvPr/>
          </p:nvCxnSpPr>
          <p:spPr>
            <a:xfrm flipV="1">
              <a:off x="8647721" y="3525163"/>
              <a:ext cx="193711" cy="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直線接點 103"/>
            <p:cNvCxnSpPr>
              <a:stCxn id="17" idx="2"/>
            </p:cNvCxnSpPr>
            <p:nvPr/>
          </p:nvCxnSpPr>
          <p:spPr>
            <a:xfrm flipH="1">
              <a:off x="7891038" y="4670483"/>
              <a:ext cx="1" cy="183006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圓角矩形 35"/>
          <p:cNvSpPr/>
          <p:nvPr/>
        </p:nvSpPr>
        <p:spPr>
          <a:xfrm>
            <a:off x="3994016" y="6248522"/>
            <a:ext cx="3178088" cy="5040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8" name="群組 57"/>
          <p:cNvGrpSpPr/>
          <p:nvPr/>
        </p:nvGrpSpPr>
        <p:grpSpPr>
          <a:xfrm>
            <a:off x="4020228" y="1247915"/>
            <a:ext cx="2405863" cy="2006926"/>
            <a:chOff x="4418674" y="1549667"/>
            <a:chExt cx="2082498" cy="2006926"/>
          </a:xfrm>
        </p:grpSpPr>
        <p:sp>
          <p:nvSpPr>
            <p:cNvPr id="16" name="圓角矩形 15"/>
            <p:cNvSpPr/>
            <p:nvPr/>
          </p:nvSpPr>
          <p:spPr>
            <a:xfrm>
              <a:off x="4430942" y="1549667"/>
              <a:ext cx="2016224" cy="594764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圓角矩形 43"/>
            <p:cNvSpPr/>
            <p:nvPr/>
          </p:nvSpPr>
          <p:spPr>
            <a:xfrm>
              <a:off x="4448944" y="2964368"/>
              <a:ext cx="1998222" cy="592225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圓角矩形 44"/>
            <p:cNvSpPr/>
            <p:nvPr/>
          </p:nvSpPr>
          <p:spPr>
            <a:xfrm>
              <a:off x="4418674" y="2251378"/>
              <a:ext cx="2016224" cy="610289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4526686" y="1639300"/>
              <a:ext cx="18002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繁星推薦入學</a:t>
              </a:r>
            </a:p>
          </p:txBody>
        </p:sp>
        <p:sp>
          <p:nvSpPr>
            <p:cNvPr id="52" name="文字方塊 51"/>
            <p:cNvSpPr txBox="1"/>
            <p:nvPr/>
          </p:nvSpPr>
          <p:spPr>
            <a:xfrm>
              <a:off x="4526686" y="2340041"/>
              <a:ext cx="18002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個人申請入學</a:t>
              </a:r>
            </a:p>
          </p:txBody>
        </p:sp>
        <p:sp>
          <p:nvSpPr>
            <p:cNvPr id="53" name="文字方塊 52"/>
            <p:cNvSpPr txBox="1"/>
            <p:nvPr/>
          </p:nvSpPr>
          <p:spPr>
            <a:xfrm>
              <a:off x="4592960" y="3010196"/>
              <a:ext cx="190821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考試分發入學</a:t>
              </a:r>
            </a:p>
          </p:txBody>
        </p:sp>
      </p:grpSp>
      <p:sp>
        <p:nvSpPr>
          <p:cNvPr id="37" name="圓角矩形 36"/>
          <p:cNvSpPr/>
          <p:nvPr/>
        </p:nvSpPr>
        <p:spPr>
          <a:xfrm>
            <a:off x="4032088" y="5013192"/>
            <a:ext cx="2793120" cy="5040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圓角矩形 37"/>
          <p:cNvSpPr/>
          <p:nvPr/>
        </p:nvSpPr>
        <p:spPr>
          <a:xfrm>
            <a:off x="4032088" y="4467146"/>
            <a:ext cx="2329652" cy="5040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圓角矩形 38"/>
          <p:cNvSpPr/>
          <p:nvPr/>
        </p:nvSpPr>
        <p:spPr>
          <a:xfrm>
            <a:off x="4083028" y="3982721"/>
            <a:ext cx="1458574" cy="41801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圓角矩形 39"/>
          <p:cNvSpPr/>
          <p:nvPr/>
        </p:nvSpPr>
        <p:spPr>
          <a:xfrm>
            <a:off x="4043814" y="3453851"/>
            <a:ext cx="1413242" cy="45666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4071160" y="3457878"/>
            <a:ext cx="15482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特殊選才</a:t>
            </a:r>
          </a:p>
        </p:txBody>
      </p:sp>
      <p:sp>
        <p:nvSpPr>
          <p:cNvPr id="54" name="文字方塊 53"/>
          <p:cNvSpPr txBox="1"/>
          <p:nvPr/>
        </p:nvSpPr>
        <p:spPr>
          <a:xfrm>
            <a:off x="4000804" y="3985241"/>
            <a:ext cx="14898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單獨招生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4032088" y="4462295"/>
            <a:ext cx="29153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科技院校申請入學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3994016" y="5057471"/>
            <a:ext cx="33297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運動成績優良甄審甄試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4069792" y="6306289"/>
            <a:ext cx="28417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出國進修（學</a:t>
            </a:r>
            <a:r>
              <a:rPr lang="en-US" altLang="zh-TW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碩</a:t>
            </a:r>
            <a:r>
              <a:rPr lang="en-US" altLang="zh-TW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博）</a:t>
            </a:r>
          </a:p>
        </p:txBody>
      </p:sp>
      <p:sp>
        <p:nvSpPr>
          <p:cNvPr id="77" name="圓角矩形 76"/>
          <p:cNvSpPr/>
          <p:nvPr/>
        </p:nvSpPr>
        <p:spPr>
          <a:xfrm>
            <a:off x="4000635" y="5653315"/>
            <a:ext cx="1816461" cy="5040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8" name="文字方塊 77"/>
          <p:cNvSpPr txBox="1"/>
          <p:nvPr/>
        </p:nvSpPr>
        <p:spPr>
          <a:xfrm>
            <a:off x="4013159" y="5691246"/>
            <a:ext cx="21584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身心障礙甄試</a:t>
            </a:r>
          </a:p>
        </p:txBody>
      </p:sp>
      <p:cxnSp>
        <p:nvCxnSpPr>
          <p:cNvPr id="108" name="直線接點 107"/>
          <p:cNvCxnSpPr>
            <a:endCxn id="40" idx="1"/>
          </p:cNvCxnSpPr>
          <p:nvPr/>
        </p:nvCxnSpPr>
        <p:spPr>
          <a:xfrm>
            <a:off x="3789990" y="3682182"/>
            <a:ext cx="25382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直線接點 109"/>
          <p:cNvCxnSpPr>
            <a:endCxn id="54" idx="1"/>
          </p:cNvCxnSpPr>
          <p:nvPr/>
        </p:nvCxnSpPr>
        <p:spPr>
          <a:xfrm>
            <a:off x="3806981" y="4191730"/>
            <a:ext cx="193823" cy="126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直線接點 115"/>
          <p:cNvCxnSpPr>
            <a:stCxn id="14" idx="3"/>
          </p:cNvCxnSpPr>
          <p:nvPr/>
        </p:nvCxnSpPr>
        <p:spPr>
          <a:xfrm>
            <a:off x="3806981" y="4818813"/>
            <a:ext cx="24351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直線接點 117"/>
          <p:cNvCxnSpPr>
            <a:endCxn id="56" idx="1"/>
          </p:cNvCxnSpPr>
          <p:nvPr/>
        </p:nvCxnSpPr>
        <p:spPr>
          <a:xfrm>
            <a:off x="3806981" y="5265220"/>
            <a:ext cx="18703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直線接點 119"/>
          <p:cNvCxnSpPr>
            <a:endCxn id="77" idx="1"/>
          </p:cNvCxnSpPr>
          <p:nvPr/>
        </p:nvCxnSpPr>
        <p:spPr>
          <a:xfrm>
            <a:off x="3806981" y="5898995"/>
            <a:ext cx="193654" cy="634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3360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52600" y="3573016"/>
            <a:ext cx="7374471" cy="1362075"/>
          </a:xfrm>
        </p:spPr>
        <p:txBody>
          <a:bodyPr/>
          <a:lstStyle/>
          <a:p>
            <a:r>
              <a:rPr lang="zh-TW" altLang="en-US" dirty="0"/>
              <a:t>問答百寶箱</a:t>
            </a:r>
          </a:p>
        </p:txBody>
      </p:sp>
      <p:sp>
        <p:nvSpPr>
          <p:cNvPr id="5" name="文本框 3"/>
          <p:cNvSpPr txBox="1"/>
          <p:nvPr/>
        </p:nvSpPr>
        <p:spPr>
          <a:xfrm>
            <a:off x="3656856" y="2336462"/>
            <a:ext cx="230425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5400" b="1" i="0" u="none" strike="noStrike" kern="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entury Gothic"/>
              </a:rPr>
              <a:t>NINE</a:t>
            </a:r>
            <a:endParaRPr kumimoji="1" lang="zh-CN" altLang="en-US" sz="5400" b="1" i="0" u="none" strike="noStrike" kern="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Century Gothic"/>
            </a:endParaRPr>
          </a:p>
        </p:txBody>
      </p:sp>
      <p:pic>
        <p:nvPicPr>
          <p:cNvPr id="7" name="Picture 4" descr="D:\107資料組\課程諮詢教師\手冊ppt\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926" t="63812" b="12588"/>
          <a:stretch/>
        </p:blipFill>
        <p:spPr bwMode="auto">
          <a:xfrm>
            <a:off x="6015135" y="1304942"/>
            <a:ext cx="2803805" cy="20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8396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Q &amp; A</a:t>
            </a:r>
            <a:endParaRPr lang="zh-TW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989672" y="1844824"/>
            <a:ext cx="3113527" cy="2064563"/>
            <a:chOff x="989672" y="1844824"/>
            <a:chExt cx="3113527" cy="2064563"/>
          </a:xfrm>
        </p:grpSpPr>
        <p:sp>
          <p:nvSpPr>
            <p:cNvPr id="16" name="Rectangle 19"/>
            <p:cNvSpPr/>
            <p:nvPr/>
          </p:nvSpPr>
          <p:spPr>
            <a:xfrm rot="21356622">
              <a:off x="989672" y="1844824"/>
              <a:ext cx="3113527" cy="2064563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5720" tIns="45720" rIns="45720" bIns="4572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7" name="Rectangle 54"/>
            <p:cNvSpPr/>
            <p:nvPr/>
          </p:nvSpPr>
          <p:spPr>
            <a:xfrm rot="21356622">
              <a:off x="1243641" y="2494644"/>
              <a:ext cx="271887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選修課程最少須多少人才會開班？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18" name="Group 55"/>
            <p:cNvGrpSpPr/>
            <p:nvPr/>
          </p:nvGrpSpPr>
          <p:grpSpPr>
            <a:xfrm rot="21356622">
              <a:off x="2299586" y="1903254"/>
              <a:ext cx="421201" cy="367663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19" name="Oval 56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rgbClr val="EBE6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0" name="Oval 57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rgbClr val="A6A2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" name="Oval 58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rgbClr val="EBE6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</p:grpSp>
      <p:sp>
        <p:nvSpPr>
          <p:cNvPr id="36" name="Rectangle 93"/>
          <p:cNvSpPr/>
          <p:nvPr/>
        </p:nvSpPr>
        <p:spPr>
          <a:xfrm>
            <a:off x="1187734" y="4466988"/>
            <a:ext cx="29845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zh-TW" altLang="en-US" sz="2000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最少要 </a:t>
            </a:r>
            <a:r>
              <a:rPr lang="en-US" altLang="zh-TW" sz="2800" b="1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12 </a:t>
            </a:r>
            <a:r>
              <a:rPr lang="zh-TW" altLang="en-US" sz="2000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人。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4451571" y="1775732"/>
            <a:ext cx="3606753" cy="2029777"/>
            <a:chOff x="412167" y="1592147"/>
            <a:chExt cx="3606753" cy="2029777"/>
          </a:xfrm>
        </p:grpSpPr>
        <p:sp>
          <p:nvSpPr>
            <p:cNvPr id="31" name="Rectangle 19"/>
            <p:cNvSpPr/>
            <p:nvPr/>
          </p:nvSpPr>
          <p:spPr>
            <a:xfrm rot="21388734">
              <a:off x="412167" y="1592147"/>
              <a:ext cx="3606753" cy="2029777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2D050">
                    <a:lumMod val="42000"/>
                    <a:lumOff val="58000"/>
                  </a:srgbClr>
                </a:gs>
                <a:gs pos="100000">
                  <a:srgbClr val="89C25A">
                    <a:lumMod val="81000"/>
                    <a:lumOff val="19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32" name="Rectangle 10"/>
            <p:cNvSpPr/>
            <p:nvPr/>
          </p:nvSpPr>
          <p:spPr>
            <a:xfrm rot="21360000">
              <a:off x="630179" y="2043509"/>
              <a:ext cx="303497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是否會向家長辦理選課說明會？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33" name="Group 16"/>
            <p:cNvGrpSpPr/>
            <p:nvPr/>
          </p:nvGrpSpPr>
          <p:grpSpPr>
            <a:xfrm>
              <a:off x="1971563" y="1607873"/>
              <a:ext cx="360163" cy="340449"/>
              <a:chOff x="4917732" y="2429058"/>
              <a:chExt cx="2295326" cy="3674496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34" name="Oval 17"/>
              <p:cNvSpPr/>
              <p:nvPr/>
            </p:nvSpPr>
            <p:spPr>
              <a:xfrm>
                <a:off x="4917732" y="2429058"/>
                <a:ext cx="2295326" cy="3674496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5" name="Oval 24"/>
              <p:cNvSpPr/>
              <p:nvPr/>
            </p:nvSpPr>
            <p:spPr>
              <a:xfrm>
                <a:off x="5484128" y="2913214"/>
                <a:ext cx="1253452" cy="2814568"/>
              </a:xfrm>
              <a:prstGeom prst="ellipse">
                <a:avLst/>
              </a:prstGeom>
              <a:solidFill>
                <a:srgbClr val="00698E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8" name="Oval 18"/>
              <p:cNvSpPr/>
              <p:nvPr/>
            </p:nvSpPr>
            <p:spPr>
              <a:xfrm>
                <a:off x="5484128" y="2913214"/>
                <a:ext cx="1530232" cy="2449675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</p:grpSp>
      <p:sp>
        <p:nvSpPr>
          <p:cNvPr id="30" name="Rectangle 92"/>
          <p:cNvSpPr/>
          <p:nvPr/>
        </p:nvSpPr>
        <p:spPr>
          <a:xfrm>
            <a:off x="4640000" y="4489712"/>
            <a:ext cx="40574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zh-TW" altLang="en-US" sz="2800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會。</a:t>
            </a:r>
            <a:r>
              <a:rPr lang="zh-TW" altLang="en-US" sz="2000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將利用學校日，向家長說明。</a:t>
            </a:r>
          </a:p>
        </p:txBody>
      </p:sp>
    </p:spTree>
    <p:extLst>
      <p:ext uri="{BB962C8B-B14F-4D97-AF65-F5344CB8AC3E}">
        <p14:creationId xmlns:p14="http://schemas.microsoft.com/office/powerpoint/2010/main" xmlns="" val="228903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Q &amp; A</a:t>
            </a:r>
            <a:endParaRPr lang="zh-TW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2425066" y="1646113"/>
            <a:ext cx="3831380" cy="2148835"/>
            <a:chOff x="2425066" y="1646113"/>
            <a:chExt cx="3831380" cy="2148835"/>
          </a:xfrm>
        </p:grpSpPr>
        <p:sp>
          <p:nvSpPr>
            <p:cNvPr id="23" name="Rectangle 19"/>
            <p:cNvSpPr/>
            <p:nvPr/>
          </p:nvSpPr>
          <p:spPr>
            <a:xfrm rot="21599113">
              <a:off x="2425066" y="1646113"/>
              <a:ext cx="3831380" cy="2148835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24" name="Rectangle 67"/>
            <p:cNvSpPr/>
            <p:nvPr/>
          </p:nvSpPr>
          <p:spPr>
            <a:xfrm rot="21599113">
              <a:off x="2887857" y="2375804"/>
              <a:ext cx="290579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108 </a:t>
              </a:r>
              <a:r>
                <a:rPr lang="zh-TW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課綱之學分採計方式為何？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25" name="Group 68"/>
            <p:cNvGrpSpPr/>
            <p:nvPr/>
          </p:nvGrpSpPr>
          <p:grpSpPr>
            <a:xfrm rot="21599113">
              <a:off x="4274978" y="1792726"/>
              <a:ext cx="366256" cy="411979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27" name="Oval 72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8" name="Oval 73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9" name="Oval 74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</p:grpSp>
      <p:sp>
        <p:nvSpPr>
          <p:cNvPr id="26" name="Rectangle 94"/>
          <p:cNvSpPr/>
          <p:nvPr/>
        </p:nvSpPr>
        <p:spPr>
          <a:xfrm>
            <a:off x="2366709" y="3914571"/>
            <a:ext cx="439381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zh-TW" altLang="en-US" sz="2000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高級中等學校實施學年學分制。每學期每週修習 </a:t>
            </a:r>
            <a:r>
              <a:rPr lang="en-US" altLang="zh-TW" sz="2000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1 </a:t>
            </a:r>
            <a:r>
              <a:rPr lang="zh-TW" altLang="en-US" sz="2000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節，每節上課 </a:t>
            </a:r>
            <a:r>
              <a:rPr lang="en-US" altLang="zh-TW" sz="2000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50 </a:t>
            </a:r>
            <a:r>
              <a:rPr lang="zh-TW" altLang="en-US" sz="2000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分鐘，持續滿一學期或總修習節數達 </a:t>
            </a:r>
            <a:r>
              <a:rPr lang="en-US" altLang="zh-TW" sz="2000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18 </a:t>
            </a:r>
            <a:r>
              <a:rPr lang="zh-TW" altLang="en-US" sz="2000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節課，為 </a:t>
            </a:r>
            <a:r>
              <a:rPr lang="en-US" altLang="zh-TW" sz="2000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1 </a:t>
            </a:r>
            <a:r>
              <a:rPr lang="zh-TW" altLang="en-US" sz="2000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學分。一般生成績以 </a:t>
            </a:r>
            <a:r>
              <a:rPr lang="en-US" altLang="zh-TW" sz="2000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60 </a:t>
            </a:r>
            <a:r>
              <a:rPr lang="zh-TW" altLang="en-US" sz="2000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分為及格，成績及格即取得該學分。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85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Q &amp; A</a:t>
            </a:r>
            <a:endParaRPr lang="zh-TW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348035" y="1154284"/>
            <a:ext cx="4909221" cy="2202708"/>
            <a:chOff x="2348035" y="1154284"/>
            <a:chExt cx="4909221" cy="2202708"/>
          </a:xfrm>
        </p:grpSpPr>
        <p:sp>
          <p:nvSpPr>
            <p:cNvPr id="10" name="Rectangle 19"/>
            <p:cNvSpPr/>
            <p:nvPr/>
          </p:nvSpPr>
          <p:spPr>
            <a:xfrm>
              <a:off x="2348035" y="1154284"/>
              <a:ext cx="4909221" cy="2202708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45720" tIns="45720" rIns="45720" bIns="4572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1" name="Rectangle 29"/>
            <p:cNvSpPr/>
            <p:nvPr/>
          </p:nvSpPr>
          <p:spPr>
            <a:xfrm>
              <a:off x="2485558" y="1778584"/>
              <a:ext cx="454918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「班級課表」</a:t>
              </a:r>
              <a:r>
                <a:rPr lang="zh-TW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和</a:t>
              </a:r>
              <a:r>
                <a:rPr lang="zh-TW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「我的課表」</a:t>
              </a:r>
              <a:r>
                <a:rPr lang="zh-TW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有什麼不同？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12" name="Group 30"/>
            <p:cNvGrpSpPr/>
            <p:nvPr/>
          </p:nvGrpSpPr>
          <p:grpSpPr>
            <a:xfrm>
              <a:off x="4772186" y="1281480"/>
              <a:ext cx="381839" cy="247874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13" name="Oval 31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" name="Oval 32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5" name="Oval 33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</p:grpSp>
      <p:sp>
        <p:nvSpPr>
          <p:cNvPr id="35" name="Rectangle 92"/>
          <p:cNvSpPr/>
          <p:nvPr/>
        </p:nvSpPr>
        <p:spPr>
          <a:xfrm>
            <a:off x="1136576" y="3501008"/>
            <a:ext cx="3111569" cy="3046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zh-TW" altLang="en-US" sz="2800" b="1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我的課表</a:t>
            </a:r>
            <a:r>
              <a:rPr lang="zh-TW" altLang="en-US" sz="2000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指學生選課的結果一覽表（內含本班、選修、校訂必修、彈性學習時間等各項選課結果），學生可依「我的課表」時間上課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" name="Rectangle 92"/>
          <p:cNvSpPr/>
          <p:nvPr/>
        </p:nvSpPr>
        <p:spPr>
          <a:xfrm>
            <a:off x="5478954" y="3501008"/>
            <a:ext cx="35064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zh-TW" altLang="en-US" sz="2800" b="1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班級課表</a:t>
            </a:r>
            <a:r>
              <a:rPr lang="zh-TW" altLang="en-US" sz="2000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指學生所屬班級的開課一覽表，學生所屬班級的開課表，不代表是學生的個人課表，亦無法顯示學生所選定的選修、校訂必修、彈性學習時間的選擇結果。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49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Q &amp; A</a:t>
            </a:r>
            <a:endParaRPr lang="zh-TW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482525" y="1499045"/>
            <a:ext cx="4722422" cy="1661719"/>
            <a:chOff x="2482525" y="1499045"/>
            <a:chExt cx="4722422" cy="1661719"/>
          </a:xfrm>
        </p:grpSpPr>
        <p:sp>
          <p:nvSpPr>
            <p:cNvPr id="28" name="Rectangle 19"/>
            <p:cNvSpPr/>
            <p:nvPr/>
          </p:nvSpPr>
          <p:spPr>
            <a:xfrm rot="254975">
              <a:off x="2482525" y="1499045"/>
              <a:ext cx="4722422" cy="1661719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CB6F6">
                    <a:lumMod val="90000"/>
                    <a:lumOff val="10000"/>
                  </a:srgbClr>
                </a:gs>
                <a:gs pos="100000">
                  <a:srgbClr val="C88BF1">
                    <a:lumMod val="90000"/>
                    <a:lumOff val="10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29" name="Rectangle 81"/>
            <p:cNvSpPr/>
            <p:nvPr/>
          </p:nvSpPr>
          <p:spPr>
            <a:xfrm rot="254975">
              <a:off x="2611693" y="2155294"/>
              <a:ext cx="45120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如何得知應修習哪些課程？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30" name="Group 82"/>
            <p:cNvGrpSpPr/>
            <p:nvPr/>
          </p:nvGrpSpPr>
          <p:grpSpPr>
            <a:xfrm rot="254975">
              <a:off x="4832708" y="1646960"/>
              <a:ext cx="452492" cy="289838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31" name="Oval 83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2" name="Oval 84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3" name="Oval 85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</p:grpSp>
      <p:sp>
        <p:nvSpPr>
          <p:cNvPr id="38" name="Rectangle 95"/>
          <p:cNvSpPr/>
          <p:nvPr/>
        </p:nvSpPr>
        <p:spPr>
          <a:xfrm>
            <a:off x="272480" y="3316610"/>
            <a:ext cx="314350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zh-TW" altLang="en-US" sz="2000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每學期進行選課前，學校會由課程諮詢教師召集人及相關處室召開課程說明會，並提供</a:t>
            </a:r>
            <a:r>
              <a:rPr lang="zh-TW" altLang="en-US" sz="2000" b="1" kern="0" dirty="0">
                <a:solidFill>
                  <a:schemeClr val="accent4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選課輔導手冊</a:t>
            </a:r>
            <a:r>
              <a:rPr lang="zh-TW" altLang="en-US" sz="2000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，向教師、家長、學生介紹課程，學生可藉此了解學校之課程，進行選修。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Rectangle 95"/>
          <p:cNvSpPr/>
          <p:nvPr/>
        </p:nvSpPr>
        <p:spPr>
          <a:xfrm>
            <a:off x="3487202" y="3333449"/>
            <a:ext cx="31435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zh-TW" altLang="en-US" sz="2000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若對課程與升學進路有任何疑問，可向</a:t>
            </a:r>
            <a:r>
              <a:rPr lang="zh-TW" altLang="en-US" sz="2000" b="1" kern="0" dirty="0">
                <a:solidFill>
                  <a:schemeClr val="accent4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課程諮詢教師</a:t>
            </a:r>
            <a:r>
              <a:rPr lang="zh-TW" altLang="en-US" sz="2000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提出諮詢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Rectangle 95"/>
          <p:cNvSpPr/>
          <p:nvPr/>
        </p:nvSpPr>
        <p:spPr>
          <a:xfrm>
            <a:off x="6630707" y="3333449"/>
            <a:ext cx="314350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zh-TW" altLang="en-US" sz="2000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若對個人的生涯規劃不清楚，可尋求</a:t>
            </a:r>
            <a:r>
              <a:rPr lang="zh-TW" altLang="en-US" sz="2000" b="1" kern="0" dirty="0">
                <a:solidFill>
                  <a:schemeClr val="accent4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導師及專任輔導教師</a:t>
            </a:r>
            <a:r>
              <a:rPr lang="zh-TW" altLang="en-US" sz="2000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的協助，並在生涯輔導後，由課程諮詢教師提供個別諮詢。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494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學校願景</a:t>
            </a:r>
          </a:p>
        </p:txBody>
      </p:sp>
      <p:pic>
        <p:nvPicPr>
          <p:cNvPr id="4" name="圖片 3" descr="GetAttachmen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20" y="1785926"/>
            <a:ext cx="15875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595282" y="3786190"/>
            <a:ext cx="8786874" cy="175432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zh-TW"/>
            </a:defPPr>
            <a:lvl1pPr marL="285744" indent="-285744">
              <a:lnSpc>
                <a:spcPts val="3300"/>
              </a:lnSpc>
              <a:buFont typeface="Wingdings" pitchFamily="2" charset="2"/>
              <a:buChar char="Ø"/>
              <a:defRPr kumimoji="1" sz="1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zh-TW" altLang="en-US" sz="3600" b="1" dirty="0" smtClean="0">
                <a:latin typeface="+mn-lt"/>
              </a:rPr>
              <a:t>培養具有</a:t>
            </a:r>
            <a:endParaRPr lang="en-US" altLang="zh-TW" sz="3600" b="1" dirty="0" smtClean="0">
              <a:latin typeface="+mn-lt"/>
            </a:endParaRPr>
          </a:p>
          <a:p>
            <a:pPr>
              <a:lnSpc>
                <a:spcPct val="100000"/>
              </a:lnSpc>
              <a:buNone/>
            </a:pPr>
            <a:r>
              <a:rPr lang="zh-TW" altLang="en-US" sz="3600" b="1" dirty="0" smtClean="0">
                <a:latin typeface="+mn-lt"/>
              </a:rPr>
              <a:t>人文關懷、科學探究、國際視野</a:t>
            </a:r>
            <a:endParaRPr lang="en-US" altLang="zh-TW" sz="3600" b="1" dirty="0" smtClean="0">
              <a:latin typeface="+mn-lt"/>
            </a:endParaRPr>
          </a:p>
          <a:p>
            <a:pPr>
              <a:lnSpc>
                <a:spcPct val="100000"/>
              </a:lnSpc>
              <a:buNone/>
            </a:pPr>
            <a:r>
              <a:rPr lang="zh-TW" altLang="en-US" sz="3600" b="1" dirty="0" smtClean="0">
                <a:latin typeface="+mn-lt"/>
              </a:rPr>
              <a:t>的未來領導人才</a:t>
            </a:r>
            <a:endParaRPr lang="en-US" altLang="zh-TW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69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400"/>
                    </a14:imgEffect>
                    <a14:imgEffect>
                      <a14:saturation sa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66" r="67155" b="68133"/>
          <a:stretch/>
        </p:blipFill>
        <p:spPr>
          <a:xfrm>
            <a:off x="1792559" y="927292"/>
            <a:ext cx="2790081" cy="197510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445" t="27867" b="37067"/>
          <a:stretch/>
        </p:blipFill>
        <p:spPr>
          <a:xfrm>
            <a:off x="5119383" y="2149148"/>
            <a:ext cx="2872218" cy="250648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245" t="1867" r="1422" b="71200"/>
          <a:stretch/>
        </p:blipFill>
        <p:spPr>
          <a:xfrm>
            <a:off x="5039273" y="859886"/>
            <a:ext cx="2873966" cy="199567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11" t="62933" b="11467"/>
          <a:stretch/>
        </p:blipFill>
        <p:spPr>
          <a:xfrm>
            <a:off x="5075407" y="3940244"/>
            <a:ext cx="2793856" cy="175564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78" t="25650" r="31555" b="37175"/>
          <a:stretch/>
        </p:blipFill>
        <p:spPr>
          <a:xfrm>
            <a:off x="3187599" y="2076856"/>
            <a:ext cx="3155859" cy="254945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11" t="60133" r="37156" b="13334"/>
          <a:stretch/>
        </p:blipFill>
        <p:spPr>
          <a:xfrm>
            <a:off x="3489574" y="3746148"/>
            <a:ext cx="2461738" cy="186744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45" t="3067" r="34755" b="71733"/>
          <a:stretch/>
        </p:blipFill>
        <p:spPr>
          <a:xfrm>
            <a:off x="3389385" y="999300"/>
            <a:ext cx="2752286" cy="184137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600" r="72356" b="37766"/>
          <a:stretch/>
        </p:blipFill>
        <p:spPr>
          <a:xfrm>
            <a:off x="1850172" y="2119448"/>
            <a:ext cx="2348350" cy="237516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133" r="68089" b="11467"/>
          <a:stretch/>
        </p:blipFill>
        <p:spPr>
          <a:xfrm>
            <a:off x="1809608" y="3940244"/>
            <a:ext cx="2710796" cy="1673352"/>
          </a:xfrm>
          <a:prstGeom prst="rect">
            <a:avLst/>
          </a:prstGeom>
        </p:spPr>
      </p:pic>
      <p:grpSp>
        <p:nvGrpSpPr>
          <p:cNvPr id="19" name="群組 18"/>
          <p:cNvGrpSpPr/>
          <p:nvPr/>
        </p:nvGrpSpPr>
        <p:grpSpPr>
          <a:xfrm>
            <a:off x="1784648" y="816512"/>
            <a:ext cx="6214345" cy="4916744"/>
            <a:chOff x="2281688" y="560146"/>
            <a:chExt cx="6214345" cy="4833270"/>
          </a:xfrm>
        </p:grpSpPr>
        <p:pic>
          <p:nvPicPr>
            <p:cNvPr id="27" name="圖片 26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colorTemperature colorTemp="5400"/>
                      </a14:imgEffect>
                      <a14:imgEffect>
                        <a14:saturation sat="9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066" r="67155" b="68133"/>
            <a:stretch/>
          </p:blipFill>
          <p:spPr>
            <a:xfrm>
              <a:off x="2281688" y="619120"/>
              <a:ext cx="2790081" cy="1975104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 rotWithShape="1">
            <a:blip r:embed="rId9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845" t="3067" r="34755" b="71733"/>
            <a:stretch/>
          </p:blipFill>
          <p:spPr>
            <a:xfrm>
              <a:off x="3861465" y="710232"/>
              <a:ext cx="2752286" cy="1841374"/>
            </a:xfrm>
            <a:prstGeom prst="rect">
              <a:avLst/>
            </a:prstGeom>
          </p:spPr>
        </p:pic>
        <p:pic>
          <p:nvPicPr>
            <p:cNvPr id="29" name="圖片 28"/>
            <p:cNvPicPr>
              <a:picLocks noChangeAspect="1"/>
            </p:cNvPicPr>
            <p:nvPr/>
          </p:nvPicPr>
          <p:blipFill rotWithShape="1"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7245" t="1867" r="1422" b="71200"/>
            <a:stretch/>
          </p:blipFill>
          <p:spPr>
            <a:xfrm>
              <a:off x="5550735" y="560146"/>
              <a:ext cx="2873966" cy="1995676"/>
            </a:xfrm>
            <a:prstGeom prst="rect">
              <a:avLst/>
            </a:prstGeom>
          </p:spPr>
        </p:pic>
        <p:pic>
          <p:nvPicPr>
            <p:cNvPr id="30" name="圖片 29"/>
            <p:cNvPicPr>
              <a:picLocks noChangeAspect="1"/>
            </p:cNvPicPr>
            <p:nvPr/>
          </p:nvPicPr>
          <p:blipFill rotWithShape="1">
            <a:blip r:embed="rId10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7600" r="72356" b="37766"/>
            <a:stretch/>
          </p:blipFill>
          <p:spPr>
            <a:xfrm>
              <a:off x="2346038" y="1804124"/>
              <a:ext cx="2348350" cy="2375168"/>
            </a:xfrm>
            <a:prstGeom prst="rect">
              <a:avLst/>
            </a:prstGeom>
          </p:spPr>
        </p:pic>
        <p:pic>
          <p:nvPicPr>
            <p:cNvPr id="31" name="圖片 30"/>
            <p:cNvPicPr>
              <a:picLocks noChangeAspect="1"/>
            </p:cNvPicPr>
            <p:nvPr/>
          </p:nvPicPr>
          <p:blipFill rotWithShape="1">
            <a:blip r:embed="rId7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0978" t="25650" r="31555" b="37175"/>
            <a:stretch/>
          </p:blipFill>
          <p:spPr>
            <a:xfrm>
              <a:off x="3676728" y="1768312"/>
              <a:ext cx="3155859" cy="2549456"/>
            </a:xfrm>
            <a:prstGeom prst="rect">
              <a:avLst/>
            </a:prstGeom>
          </p:spPr>
        </p:pic>
        <p:pic>
          <p:nvPicPr>
            <p:cNvPr id="32" name="圖片 31"/>
            <p:cNvPicPr>
              <a:picLocks noChangeAspect="1"/>
            </p:cNvPicPr>
            <p:nvPr/>
          </p:nvPicPr>
          <p:blipFill rotWithShape="1"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8445" t="27867" b="37067"/>
            <a:stretch/>
          </p:blipFill>
          <p:spPr>
            <a:xfrm>
              <a:off x="5623815" y="1865214"/>
              <a:ext cx="2872218" cy="2506486"/>
            </a:xfrm>
            <a:prstGeom prst="rect">
              <a:avLst/>
            </a:prstGeom>
          </p:spPr>
        </p:pic>
        <p:pic>
          <p:nvPicPr>
            <p:cNvPr id="33" name="圖片 32"/>
            <p:cNvPicPr>
              <a:picLocks noChangeAspect="1"/>
            </p:cNvPicPr>
            <p:nvPr/>
          </p:nvPicPr>
          <p:blipFill rotWithShape="1">
            <a:blip r:embed="rId11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4133" r="68089" b="11467"/>
            <a:stretch/>
          </p:blipFill>
          <p:spPr>
            <a:xfrm>
              <a:off x="2304281" y="3632072"/>
              <a:ext cx="2710796" cy="1673352"/>
            </a:xfrm>
            <a:prstGeom prst="rect">
              <a:avLst/>
            </a:prstGeom>
          </p:spPr>
        </p:pic>
        <p:pic>
          <p:nvPicPr>
            <p:cNvPr id="34" name="圖片 33"/>
            <p:cNvPicPr>
              <a:picLocks noChangeAspect="1"/>
            </p:cNvPicPr>
            <p:nvPr/>
          </p:nvPicPr>
          <p:blipFill rotWithShape="1">
            <a:blip r:embed="rId8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111" t="60133" r="37156" b="13334"/>
            <a:stretch/>
          </p:blipFill>
          <p:spPr>
            <a:xfrm>
              <a:off x="4006739" y="3437976"/>
              <a:ext cx="2461738" cy="1867448"/>
            </a:xfrm>
            <a:prstGeom prst="rect">
              <a:avLst/>
            </a:prstGeom>
          </p:spPr>
        </p:pic>
        <p:pic>
          <p:nvPicPr>
            <p:cNvPr id="35" name="圖片 34"/>
            <p:cNvPicPr>
              <a:picLocks noChangeAspect="1"/>
            </p:cNvPicPr>
            <p:nvPr/>
          </p:nvPicPr>
          <p:blipFill rotWithShape="1"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7111" t="62933" b="11467"/>
            <a:stretch/>
          </p:blipFill>
          <p:spPr>
            <a:xfrm>
              <a:off x="5623815" y="3637768"/>
              <a:ext cx="2793856" cy="1755648"/>
            </a:xfrm>
            <a:prstGeom prst="rect">
              <a:avLst/>
            </a:prstGeom>
          </p:spPr>
        </p:pic>
      </p:grpSp>
      <p:sp>
        <p:nvSpPr>
          <p:cNvPr id="26" name="文字方塊 25"/>
          <p:cNvSpPr txBox="1"/>
          <p:nvPr/>
        </p:nvSpPr>
        <p:spPr>
          <a:xfrm>
            <a:off x="2275255" y="3456054"/>
            <a:ext cx="55280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5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創</a:t>
            </a:r>
            <a:r>
              <a:rPr lang="zh-TW" altLang="en-US" sz="5500" b="1" dirty="0">
                <a:ln w="28575">
                  <a:solidFill>
                    <a:schemeClr val="tx1"/>
                  </a:solidFill>
                </a:ln>
                <a:solidFill>
                  <a:srgbClr val="0099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造自己的</a:t>
            </a:r>
            <a:r>
              <a:rPr lang="zh-TW" altLang="en-US" sz="55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精彩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275255" y="2206191"/>
            <a:ext cx="55280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5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拼</a:t>
            </a:r>
            <a:r>
              <a:rPr lang="zh-TW" altLang="en-US" sz="5500" b="1" dirty="0">
                <a:ln w="3810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出自己的</a:t>
            </a:r>
            <a:r>
              <a:rPr lang="zh-TW" altLang="en-US" sz="55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課表</a:t>
            </a:r>
          </a:p>
        </p:txBody>
      </p:sp>
    </p:spTree>
    <p:extLst>
      <p:ext uri="{BB962C8B-B14F-4D97-AF65-F5344CB8AC3E}">
        <p14:creationId xmlns:p14="http://schemas.microsoft.com/office/powerpoint/2010/main" xmlns="" val="405882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2480" y="260648"/>
            <a:ext cx="9361040" cy="6264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74" name="矩形 2"/>
          <p:cNvSpPr>
            <a:spLocks noChangeArrowheads="1"/>
          </p:cNvSpPr>
          <p:nvPr/>
        </p:nvSpPr>
        <p:spPr bwMode="auto">
          <a:xfrm rot="-389874">
            <a:off x="2553891" y="1962153"/>
            <a:ext cx="853017" cy="12541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8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謝</a:t>
            </a:r>
            <a:endParaRPr lang="zh-CN" altLang="en-US" sz="4800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75" name="矩形 3"/>
          <p:cNvSpPr>
            <a:spLocks noChangeArrowheads="1"/>
          </p:cNvSpPr>
          <p:nvPr/>
        </p:nvSpPr>
        <p:spPr bwMode="auto">
          <a:xfrm rot="422379">
            <a:off x="3561690" y="1789116"/>
            <a:ext cx="853017" cy="12541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8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謝</a:t>
            </a:r>
            <a:endParaRPr lang="zh-CN" altLang="en-US" sz="4800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76" name="矩形 4"/>
          <p:cNvSpPr>
            <a:spLocks noChangeArrowheads="1"/>
          </p:cNvSpPr>
          <p:nvPr/>
        </p:nvSpPr>
        <p:spPr bwMode="auto">
          <a:xfrm rot="-420989">
            <a:off x="4569488" y="1962153"/>
            <a:ext cx="853017" cy="1254125"/>
          </a:xfrm>
          <a:prstGeom prst="rect">
            <a:avLst/>
          </a:prstGeom>
          <a:solidFill>
            <a:srgbClr val="9BBB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8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聆</a:t>
            </a:r>
            <a:endParaRPr lang="zh-CN" altLang="en-US" sz="4800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77" name="矩形 5"/>
          <p:cNvSpPr>
            <a:spLocks noChangeArrowheads="1"/>
          </p:cNvSpPr>
          <p:nvPr/>
        </p:nvSpPr>
        <p:spPr bwMode="auto">
          <a:xfrm rot="352131">
            <a:off x="5575566" y="1789116"/>
            <a:ext cx="854737" cy="12541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8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聽</a:t>
            </a:r>
            <a:endParaRPr lang="zh-CN" altLang="en-US" sz="4800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78" name="矩形 6"/>
          <p:cNvSpPr>
            <a:spLocks noChangeArrowheads="1"/>
          </p:cNvSpPr>
          <p:nvPr/>
        </p:nvSpPr>
        <p:spPr bwMode="auto">
          <a:xfrm rot="-487106">
            <a:off x="6583364" y="1962153"/>
            <a:ext cx="854737" cy="12541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方正中倩_GBK"/>
              </a:rPr>
              <a:t>~</a:t>
            </a:r>
            <a:endParaRPr lang="zh-CN" altLang="en-US" sz="44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方正中倩_GBK"/>
            </a:endParaRPr>
          </a:p>
        </p:txBody>
      </p:sp>
      <p:sp>
        <p:nvSpPr>
          <p:cNvPr id="3079" name="文本框 15"/>
          <p:cNvSpPr txBox="1">
            <a:spLocks noChangeArrowheads="1"/>
          </p:cNvSpPr>
          <p:nvPr/>
        </p:nvSpPr>
        <p:spPr bwMode="auto">
          <a:xfrm>
            <a:off x="4488656" y="4654553"/>
            <a:ext cx="2250294" cy="27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defTabSz="9144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TW" sz="1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(021)62217006#8210</a:t>
            </a:r>
            <a:endParaRPr lang="zh-CN" altLang="en-US" sz="1800" dirty="0">
              <a:solidFill>
                <a:prstClr val="black">
                  <a:lumMod val="50000"/>
                  <a:lumOff val="50000"/>
                </a:prstClr>
              </a:solidFill>
              <a:latin typeface="Bell MT" panose="02020503060305020303" pitchFamily="18" charset="0"/>
              <a:cs typeface="Arial" panose="020B0604020202020204" pitchFamily="34" charset="0"/>
            </a:endParaRPr>
          </a:p>
        </p:txBody>
      </p:sp>
      <p:sp>
        <p:nvSpPr>
          <p:cNvPr id="3081" name="文本框 18"/>
          <p:cNvSpPr txBox="1">
            <a:spLocks noChangeArrowheads="1"/>
          </p:cNvSpPr>
          <p:nvPr/>
        </p:nvSpPr>
        <p:spPr bwMode="auto">
          <a:xfrm>
            <a:off x="4497258" y="5199063"/>
            <a:ext cx="269147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en-US" altLang="zh-CN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Bell MT" panose="02020503060305020303" pitchFamily="18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en-US" altLang="zh-CN" sz="1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Bell MT" panose="02020503060305020303" pitchFamily="18" charset="0"/>
                <a:cs typeface="Arial" panose="020B0604020202020204" pitchFamily="34" charset="0"/>
                <a:hlinkClick r:id="rId4"/>
              </a:rPr>
              <a:t>www.shtcs.com.cn/</a:t>
            </a:r>
            <a:endParaRPr lang="zh-CN" altLang="en-US" sz="1800" dirty="0">
              <a:solidFill>
                <a:prstClr val="black">
                  <a:lumMod val="50000"/>
                  <a:lumOff val="50000"/>
                </a:prstClr>
              </a:solidFill>
              <a:latin typeface="Bell MT" panose="02020503060305020303" pitchFamily="18" charset="0"/>
              <a:cs typeface="Arial" panose="020B0604020202020204" pitchFamily="34" charset="0"/>
            </a:endParaRPr>
          </a:p>
        </p:txBody>
      </p:sp>
      <p:sp>
        <p:nvSpPr>
          <p:cNvPr id="3083" name="KSO_Shape"/>
          <p:cNvSpPr>
            <a:spLocks/>
          </p:cNvSpPr>
          <p:nvPr/>
        </p:nvSpPr>
        <p:spPr bwMode="auto">
          <a:xfrm>
            <a:off x="4156848" y="5173840"/>
            <a:ext cx="364104" cy="348899"/>
          </a:xfrm>
          <a:custGeom>
            <a:avLst/>
            <a:gdLst>
              <a:gd name="T0" fmla="*/ 20196 w 1119349"/>
              <a:gd name="T1" fmla="*/ 122360 h 1157433"/>
              <a:gd name="T2" fmla="*/ 16131 w 1119349"/>
              <a:gd name="T3" fmla="*/ 165008 h 1157433"/>
              <a:gd name="T4" fmla="*/ 65086 w 1119349"/>
              <a:gd name="T5" fmla="*/ 155546 h 1157433"/>
              <a:gd name="T6" fmla="*/ 20196 w 1119349"/>
              <a:gd name="T7" fmla="*/ 122360 h 1157433"/>
              <a:gd name="T8" fmla="*/ 86681 w 1119349"/>
              <a:gd name="T9" fmla="*/ 51700 h 1157433"/>
              <a:gd name="T10" fmla="*/ 61622 w 1119349"/>
              <a:gd name="T11" fmla="*/ 74057 h 1157433"/>
              <a:gd name="T12" fmla="*/ 111739 w 1119349"/>
              <a:gd name="T13" fmla="*/ 74057 h 1157433"/>
              <a:gd name="T14" fmla="*/ 86681 w 1119349"/>
              <a:gd name="T15" fmla="*/ 51700 h 1157433"/>
              <a:gd name="T16" fmla="*/ 142157 w 1119349"/>
              <a:gd name="T17" fmla="*/ 19 h 1157433"/>
              <a:gd name="T18" fmla="*/ 161092 w 1119349"/>
              <a:gd name="T19" fmla="*/ 6159 h 1157433"/>
              <a:gd name="T20" fmla="*/ 166687 w 1119349"/>
              <a:gd name="T21" fmla="*/ 17347 h 1157433"/>
              <a:gd name="T22" fmla="*/ 162837 w 1119349"/>
              <a:gd name="T23" fmla="*/ 12185 h 1157433"/>
              <a:gd name="T24" fmla="*/ 109802 w 1119349"/>
              <a:gd name="T25" fmla="*/ 19525 h 1157433"/>
              <a:gd name="T26" fmla="*/ 162550 w 1119349"/>
              <a:gd name="T27" fmla="*/ 87099 h 1157433"/>
              <a:gd name="T28" fmla="*/ 161613 w 1119349"/>
              <a:gd name="T29" fmla="*/ 95794 h 1157433"/>
              <a:gd name="T30" fmla="*/ 112562 w 1119349"/>
              <a:gd name="T31" fmla="*/ 95793 h 1157433"/>
              <a:gd name="T32" fmla="*/ 107080 w 1119349"/>
              <a:gd name="T33" fmla="*/ 95794 h 1157433"/>
              <a:gd name="T34" fmla="*/ 60799 w 1119349"/>
              <a:gd name="T35" fmla="*/ 95794 h 1157433"/>
              <a:gd name="T36" fmla="*/ 86681 w 1119349"/>
              <a:gd name="T37" fmla="*/ 122498 h 1157433"/>
              <a:gd name="T38" fmla="*/ 108055 w 1119349"/>
              <a:gd name="T39" fmla="*/ 108835 h 1157433"/>
              <a:gd name="T40" fmla="*/ 158560 w 1119349"/>
              <a:gd name="T41" fmla="*/ 108835 h 1157433"/>
              <a:gd name="T42" fmla="*/ 86153 w 1119349"/>
              <a:gd name="T43" fmla="*/ 158519 h 1157433"/>
              <a:gd name="T44" fmla="*/ 70086 w 1119349"/>
              <a:gd name="T45" fmla="*/ 156742 h 1157433"/>
              <a:gd name="T46" fmla="*/ 6801 w 1119349"/>
              <a:gd name="T47" fmla="*/ 166883 h 1157433"/>
              <a:gd name="T48" fmla="*/ 18510 w 1119349"/>
              <a:gd name="T49" fmla="*/ 96468 h 1157433"/>
              <a:gd name="T50" fmla="*/ 19491 w 1119349"/>
              <a:gd name="T51" fmla="*/ 94848 h 1157433"/>
              <a:gd name="T52" fmla="*/ 24317 w 1119349"/>
              <a:gd name="T53" fmla="*/ 87142 h 1157433"/>
              <a:gd name="T54" fmla="*/ 28250 w 1119349"/>
              <a:gd name="T55" fmla="*/ 81832 h 1157433"/>
              <a:gd name="T56" fmla="*/ 37132 w 1119349"/>
              <a:gd name="T57" fmla="*/ 70087 h 1157433"/>
              <a:gd name="T58" fmla="*/ 42953 w 1119349"/>
              <a:gd name="T59" fmla="*/ 63496 h 1157433"/>
              <a:gd name="T60" fmla="*/ 50876 w 1119349"/>
              <a:gd name="T61" fmla="*/ 54523 h 1157433"/>
              <a:gd name="T62" fmla="*/ 74184 w 1119349"/>
              <a:gd name="T63" fmla="*/ 33028 h 1157433"/>
              <a:gd name="T64" fmla="*/ 9805 w 1119349"/>
              <a:gd name="T65" fmla="*/ 86635 h 1157433"/>
              <a:gd name="T66" fmla="*/ 86153 w 1119349"/>
              <a:gd name="T67" fmla="*/ 15679 h 1157433"/>
              <a:gd name="T68" fmla="*/ 97091 w 1119349"/>
              <a:gd name="T69" fmla="*/ 16710 h 1157433"/>
              <a:gd name="T70" fmla="*/ 142157 w 1119349"/>
              <a:gd name="T71" fmla="*/ 19 h 11574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119349" h="1157433">
                <a:moveTo>
                  <a:pt x="135620" y="818456"/>
                </a:moveTo>
                <a:cubicBezTo>
                  <a:pt x="71450" y="948523"/>
                  <a:pt x="57484" y="1054732"/>
                  <a:pt x="108323" y="1103729"/>
                </a:cubicBezTo>
                <a:cubicBezTo>
                  <a:pt x="164989" y="1158341"/>
                  <a:pt x="289713" y="1129874"/>
                  <a:pt x="437069" y="1040437"/>
                </a:cubicBezTo>
                <a:cubicBezTo>
                  <a:pt x="307239" y="1007168"/>
                  <a:pt x="198946" y="926245"/>
                  <a:pt x="135620" y="818456"/>
                </a:cubicBezTo>
                <a:close/>
                <a:moveTo>
                  <a:pt x="582086" y="345816"/>
                </a:moveTo>
                <a:cubicBezTo>
                  <a:pt x="490772" y="345817"/>
                  <a:pt x="434615" y="407693"/>
                  <a:pt x="413811" y="495363"/>
                </a:cubicBezTo>
                <a:lnTo>
                  <a:pt x="750361" y="495364"/>
                </a:lnTo>
                <a:cubicBezTo>
                  <a:pt x="729557" y="407692"/>
                  <a:pt x="673401" y="345816"/>
                  <a:pt x="582086" y="345816"/>
                </a:cubicBezTo>
                <a:close/>
                <a:moveTo>
                  <a:pt x="954622" y="129"/>
                </a:moveTo>
                <a:cubicBezTo>
                  <a:pt x="1007406" y="-1466"/>
                  <a:pt x="1051113" y="11645"/>
                  <a:pt x="1081775" y="41196"/>
                </a:cubicBezTo>
                <a:cubicBezTo>
                  <a:pt x="1101805" y="60500"/>
                  <a:pt x="1115030" y="85625"/>
                  <a:pt x="1119349" y="116033"/>
                </a:cubicBezTo>
                <a:cubicBezTo>
                  <a:pt x="1112931" y="103633"/>
                  <a:pt x="1104158" y="92219"/>
                  <a:pt x="1093494" y="81508"/>
                </a:cubicBezTo>
                <a:cubicBezTo>
                  <a:pt x="1010899" y="-1451"/>
                  <a:pt x="882017" y="28786"/>
                  <a:pt x="737350" y="130602"/>
                </a:cubicBezTo>
                <a:cubicBezTo>
                  <a:pt x="943277" y="190863"/>
                  <a:pt x="1091569" y="370605"/>
                  <a:pt x="1091569" y="582598"/>
                </a:cubicBezTo>
                <a:lnTo>
                  <a:pt x="1085273" y="640757"/>
                </a:lnTo>
                <a:lnTo>
                  <a:pt x="755888" y="640756"/>
                </a:lnTo>
                <a:lnTo>
                  <a:pt x="719073" y="640757"/>
                </a:lnTo>
                <a:lnTo>
                  <a:pt x="408284" y="640757"/>
                </a:lnTo>
                <a:cubicBezTo>
                  <a:pt x="424002" y="743453"/>
                  <a:pt x="484447" y="819382"/>
                  <a:pt x="582086" y="819383"/>
                </a:cubicBezTo>
                <a:cubicBezTo>
                  <a:pt x="648673" y="819382"/>
                  <a:pt x="697960" y="784070"/>
                  <a:pt x="725617" y="727992"/>
                </a:cubicBezTo>
                <a:lnTo>
                  <a:pt x="1064773" y="727992"/>
                </a:lnTo>
                <a:cubicBezTo>
                  <a:pt x="1000780" y="921122"/>
                  <a:pt x="807116" y="1060320"/>
                  <a:pt x="578539" y="1060320"/>
                </a:cubicBezTo>
                <a:cubicBezTo>
                  <a:pt x="541437" y="1060319"/>
                  <a:pt x="505255" y="1056652"/>
                  <a:pt x="470646" y="1048435"/>
                </a:cubicBezTo>
                <a:cubicBezTo>
                  <a:pt x="288189" y="1159820"/>
                  <a:pt x="124174" y="1191927"/>
                  <a:pt x="45670" y="1116267"/>
                </a:cubicBezTo>
                <a:cubicBezTo>
                  <a:pt x="-38972" y="1034693"/>
                  <a:pt x="-2092" y="849162"/>
                  <a:pt x="124297" y="645271"/>
                </a:cubicBezTo>
                <a:cubicBezTo>
                  <a:pt x="126384" y="641564"/>
                  <a:pt x="128546" y="637931"/>
                  <a:pt x="130887" y="634433"/>
                </a:cubicBezTo>
                <a:cubicBezTo>
                  <a:pt x="140131" y="616742"/>
                  <a:pt x="151256" y="599735"/>
                  <a:pt x="163296" y="582889"/>
                </a:cubicBezTo>
                <a:cubicBezTo>
                  <a:pt x="171413" y="570408"/>
                  <a:pt x="179765" y="558285"/>
                  <a:pt x="189707" y="547372"/>
                </a:cubicBezTo>
                <a:cubicBezTo>
                  <a:pt x="207410" y="520542"/>
                  <a:pt x="227598" y="494496"/>
                  <a:pt x="249351" y="468810"/>
                </a:cubicBezTo>
                <a:cubicBezTo>
                  <a:pt x="261501" y="453873"/>
                  <a:pt x="274484" y="439223"/>
                  <a:pt x="288439" y="424719"/>
                </a:cubicBezTo>
                <a:cubicBezTo>
                  <a:pt x="304701" y="403895"/>
                  <a:pt x="322841" y="384213"/>
                  <a:pt x="341644" y="364703"/>
                </a:cubicBezTo>
                <a:cubicBezTo>
                  <a:pt x="392793" y="311630"/>
                  <a:pt x="445389" y="263415"/>
                  <a:pt x="498166" y="220924"/>
                </a:cubicBezTo>
                <a:cubicBezTo>
                  <a:pt x="310657" y="309270"/>
                  <a:pt x="183697" y="431706"/>
                  <a:pt x="65845" y="579499"/>
                </a:cubicBezTo>
                <a:cubicBezTo>
                  <a:pt x="67312" y="317087"/>
                  <a:pt x="296312" y="104878"/>
                  <a:pt x="578538" y="104878"/>
                </a:cubicBezTo>
                <a:lnTo>
                  <a:pt x="651994" y="111773"/>
                </a:lnTo>
                <a:cubicBezTo>
                  <a:pt x="764896" y="41979"/>
                  <a:pt x="871117" y="2651"/>
                  <a:pt x="954622" y="12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/>
          <a:p>
            <a:pPr defTabSz="91440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084" name="KSO_Shape"/>
          <p:cNvSpPr>
            <a:spLocks/>
          </p:cNvSpPr>
          <p:nvPr/>
        </p:nvSpPr>
        <p:spPr bwMode="auto">
          <a:xfrm>
            <a:off x="4236828" y="4653136"/>
            <a:ext cx="256608" cy="278479"/>
          </a:xfrm>
          <a:custGeom>
            <a:avLst/>
            <a:gdLst>
              <a:gd name="T0" fmla="*/ 97010 w 396520"/>
              <a:gd name="T1" fmla="*/ 92603 h 469210"/>
              <a:gd name="T2" fmla="*/ 116744 w 396520"/>
              <a:gd name="T3" fmla="*/ 112384 h 469210"/>
              <a:gd name="T4" fmla="*/ 111689 w 396520"/>
              <a:gd name="T5" fmla="*/ 129792 h 469210"/>
              <a:gd name="T6" fmla="*/ 104429 w 396520"/>
              <a:gd name="T7" fmla="*/ 112872 h 469210"/>
              <a:gd name="T8" fmla="*/ 85076 w 396520"/>
              <a:gd name="T9" fmla="*/ 99661 h 469210"/>
              <a:gd name="T10" fmla="*/ 97010 w 396520"/>
              <a:gd name="T11" fmla="*/ 92603 h 469210"/>
              <a:gd name="T12" fmla="*/ 13144 w 396520"/>
              <a:gd name="T13" fmla="*/ 2780 h 469210"/>
              <a:gd name="T14" fmla="*/ 29246 w 396520"/>
              <a:gd name="T15" fmla="*/ 30581 h 469210"/>
              <a:gd name="T16" fmla="*/ 30460 w 396520"/>
              <a:gd name="T17" fmla="*/ 50885 h 469210"/>
              <a:gd name="T18" fmla="*/ 27754 w 396520"/>
              <a:gd name="T19" fmla="*/ 56441 h 469210"/>
              <a:gd name="T20" fmla="*/ 71211 w 396520"/>
              <a:gd name="T21" fmla="*/ 102800 h 469210"/>
              <a:gd name="T22" fmla="*/ 81640 w 396520"/>
              <a:gd name="T23" fmla="*/ 102171 h 469210"/>
              <a:gd name="T24" fmla="*/ 81735 w 396520"/>
              <a:gd name="T25" fmla="*/ 102335 h 469210"/>
              <a:gd name="T26" fmla="*/ 102954 w 396520"/>
              <a:gd name="T27" fmla="*/ 114364 h 469210"/>
              <a:gd name="T28" fmla="*/ 110033 w 396520"/>
              <a:gd name="T29" fmla="*/ 131903 h 469210"/>
              <a:gd name="T30" fmla="*/ 85371 w 396520"/>
              <a:gd name="T31" fmla="*/ 137803 h 469210"/>
              <a:gd name="T32" fmla="*/ 197 w 396520"/>
              <a:gd name="T33" fmla="*/ 26441 h 469210"/>
              <a:gd name="T34" fmla="*/ 4236 w 396520"/>
              <a:gd name="T35" fmla="*/ 11642 h 469210"/>
              <a:gd name="T36" fmla="*/ 13144 w 396520"/>
              <a:gd name="T37" fmla="*/ 2780 h 469210"/>
              <a:gd name="T38" fmla="*/ 25432 w 396520"/>
              <a:gd name="T39" fmla="*/ 2 h 469210"/>
              <a:gd name="T40" fmla="*/ 43836 w 396520"/>
              <a:gd name="T41" fmla="*/ 37723 h 469210"/>
              <a:gd name="T42" fmla="*/ 32357 w 396520"/>
              <a:gd name="T43" fmla="*/ 49438 h 469210"/>
              <a:gd name="T44" fmla="*/ 31189 w 396520"/>
              <a:gd name="T45" fmla="*/ 29736 h 469210"/>
              <a:gd name="T46" fmla="*/ 16347 w 396520"/>
              <a:gd name="T47" fmla="*/ 1503 h 469210"/>
              <a:gd name="T48" fmla="*/ 25432 w 396520"/>
              <a:gd name="T49" fmla="*/ 2 h 46921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96520" h="469210">
                <a:moveTo>
                  <a:pt x="327445" y="314600"/>
                </a:moveTo>
                <a:cubicBezTo>
                  <a:pt x="356349" y="319254"/>
                  <a:pt x="385797" y="360745"/>
                  <a:pt x="394054" y="381803"/>
                </a:cubicBezTo>
                <a:cubicBezTo>
                  <a:pt x="402312" y="402860"/>
                  <a:pt x="388098" y="427511"/>
                  <a:pt x="376990" y="440944"/>
                </a:cubicBezTo>
                <a:cubicBezTo>
                  <a:pt x="373700" y="421882"/>
                  <a:pt x="364955" y="401443"/>
                  <a:pt x="352485" y="383463"/>
                </a:cubicBezTo>
                <a:cubicBezTo>
                  <a:pt x="332676" y="354903"/>
                  <a:pt x="307287" y="337803"/>
                  <a:pt x="287162" y="338581"/>
                </a:cubicBezTo>
                <a:cubicBezTo>
                  <a:pt x="300917" y="326499"/>
                  <a:pt x="298542" y="309947"/>
                  <a:pt x="327445" y="314600"/>
                </a:cubicBezTo>
                <a:close/>
                <a:moveTo>
                  <a:pt x="44367" y="9445"/>
                </a:moveTo>
                <a:cubicBezTo>
                  <a:pt x="65307" y="7976"/>
                  <a:pt x="88582" y="48300"/>
                  <a:pt x="98716" y="103893"/>
                </a:cubicBezTo>
                <a:cubicBezTo>
                  <a:pt x="103023" y="127522"/>
                  <a:pt x="104507" y="151694"/>
                  <a:pt x="102812" y="172874"/>
                </a:cubicBezTo>
                <a:cubicBezTo>
                  <a:pt x="96419" y="177933"/>
                  <a:pt x="92462" y="183883"/>
                  <a:pt x="93679" y="191748"/>
                </a:cubicBezTo>
                <a:cubicBezTo>
                  <a:pt x="97962" y="219449"/>
                  <a:pt x="202914" y="329063"/>
                  <a:pt x="240363" y="349244"/>
                </a:cubicBezTo>
                <a:cubicBezTo>
                  <a:pt x="253454" y="356299"/>
                  <a:pt x="265280" y="353652"/>
                  <a:pt x="275564" y="347108"/>
                </a:cubicBezTo>
                <a:lnTo>
                  <a:pt x="275884" y="347663"/>
                </a:lnTo>
                <a:cubicBezTo>
                  <a:pt x="293996" y="337193"/>
                  <a:pt x="324545" y="354625"/>
                  <a:pt x="347507" y="388530"/>
                </a:cubicBezTo>
                <a:cubicBezTo>
                  <a:pt x="360303" y="407426"/>
                  <a:pt x="369015" y="429003"/>
                  <a:pt x="371399" y="448117"/>
                </a:cubicBezTo>
                <a:cubicBezTo>
                  <a:pt x="347296" y="472826"/>
                  <a:pt x="310581" y="469765"/>
                  <a:pt x="288158" y="468159"/>
                </a:cubicBezTo>
                <a:cubicBezTo>
                  <a:pt x="253182" y="465654"/>
                  <a:pt x="-15065" y="364036"/>
                  <a:pt x="664" y="89829"/>
                </a:cubicBezTo>
                <a:cubicBezTo>
                  <a:pt x="3125" y="70964"/>
                  <a:pt x="7079" y="53749"/>
                  <a:pt x="14299" y="39550"/>
                </a:cubicBezTo>
                <a:cubicBezTo>
                  <a:pt x="20978" y="26415"/>
                  <a:pt x="30453" y="15861"/>
                  <a:pt x="44367" y="9445"/>
                </a:cubicBezTo>
                <a:close/>
                <a:moveTo>
                  <a:pt x="85842" y="6"/>
                </a:moveTo>
                <a:cubicBezTo>
                  <a:pt x="147282" y="-938"/>
                  <a:pt x="156451" y="106342"/>
                  <a:pt x="147962" y="128156"/>
                </a:cubicBezTo>
                <a:cubicBezTo>
                  <a:pt x="140696" y="146825"/>
                  <a:pt x="125598" y="157194"/>
                  <a:pt x="109217" y="167957"/>
                </a:cubicBezTo>
                <a:cubicBezTo>
                  <a:pt x="111214" y="147002"/>
                  <a:pt x="109601" y="123749"/>
                  <a:pt x="105273" y="101024"/>
                </a:cubicBezTo>
                <a:cubicBezTo>
                  <a:pt x="95931" y="51971"/>
                  <a:pt x="75887" y="14560"/>
                  <a:pt x="55177" y="5105"/>
                </a:cubicBezTo>
                <a:cubicBezTo>
                  <a:pt x="63799" y="1769"/>
                  <a:pt x="73998" y="188"/>
                  <a:pt x="85842" y="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/>
          <a:p>
            <a:pPr defTabSz="914400"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pic>
        <p:nvPicPr>
          <p:cNvPr id="11" name="Picture 2" descr="D:\107資料組\課程諮詢教師\手冊ppt\9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987" r="66863"/>
          <a:stretch/>
        </p:blipFill>
        <p:spPr bwMode="auto">
          <a:xfrm rot="21283406">
            <a:off x="4453724" y="1149589"/>
            <a:ext cx="1059963" cy="118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:\107資料組\課程諮詢教師\手冊ppt\4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53" t="25743" r="32500" b="37128"/>
          <a:stretch/>
        </p:blipFill>
        <p:spPr bwMode="auto">
          <a:xfrm rot="20525982">
            <a:off x="2360849" y="969635"/>
            <a:ext cx="980219" cy="10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D:\107資料組\課程諮詢教師\手冊ppt\2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079" t="27359" b="36320"/>
          <a:stretch/>
        </p:blipFill>
        <p:spPr bwMode="auto">
          <a:xfrm>
            <a:off x="6492181" y="843844"/>
            <a:ext cx="1021875" cy="109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704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學生圖像</a:t>
            </a:r>
          </a:p>
        </p:txBody>
      </p:sp>
      <p:graphicFrame>
        <p:nvGraphicFramePr>
          <p:cNvPr id="8" name="圖表 7"/>
          <p:cNvGraphicFramePr/>
          <p:nvPr/>
        </p:nvGraphicFramePr>
        <p:xfrm>
          <a:off x="952472" y="1357298"/>
          <a:ext cx="835824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9158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上課</a:t>
            </a:r>
            <a:r>
              <a:rPr lang="en-US" altLang="zh-TW" dirty="0"/>
              <a:t>follow me</a:t>
            </a:r>
            <a:endParaRPr lang="zh-TW" altLang="en-US" dirty="0"/>
          </a:p>
        </p:txBody>
      </p:sp>
      <p:pic>
        <p:nvPicPr>
          <p:cNvPr id="4098" name="Picture 2" descr="D:\107資料組\課程諮詢教師\手冊ppt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69" t="2050" r="34372" b="71047"/>
          <a:stretch/>
        </p:blipFill>
        <p:spPr bwMode="auto">
          <a:xfrm>
            <a:off x="6105128" y="1200111"/>
            <a:ext cx="294484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3"/>
          <p:cNvSpPr txBox="1"/>
          <p:nvPr/>
        </p:nvSpPr>
        <p:spPr>
          <a:xfrm>
            <a:off x="3656856" y="2336462"/>
            <a:ext cx="216475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5400" b="1" kern="0" dirty="0">
                <a:solidFill>
                  <a:srgbClr val="FFFF99"/>
                </a:solidFill>
                <a:latin typeface="Century Gothic"/>
              </a:rPr>
              <a:t>TWO</a:t>
            </a:r>
            <a:endParaRPr kumimoji="1" lang="zh-CN" altLang="en-US" sz="5400" b="1" i="0" u="none" strike="noStrike" kern="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75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選課流程</a:t>
            </a:r>
          </a:p>
        </p:txBody>
      </p:sp>
      <p:grpSp>
        <p:nvGrpSpPr>
          <p:cNvPr id="90" name="群組 89"/>
          <p:cNvGrpSpPr/>
          <p:nvPr/>
        </p:nvGrpSpPr>
        <p:grpSpPr>
          <a:xfrm>
            <a:off x="6484392" y="1628117"/>
            <a:ext cx="3509168" cy="2884052"/>
            <a:chOff x="6484392" y="1628117"/>
            <a:chExt cx="3509168" cy="2884052"/>
          </a:xfrm>
        </p:grpSpPr>
        <p:sp>
          <p:nvSpPr>
            <p:cNvPr id="5" name="文本框 101"/>
            <p:cNvSpPr txBox="1"/>
            <p:nvPr/>
          </p:nvSpPr>
          <p:spPr>
            <a:xfrm>
              <a:off x="7543559" y="3172775"/>
              <a:ext cx="2450001" cy="1339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kumimoji="1" lang="zh-TW" altLang="zh-TW" sz="16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跑班上課 </a:t>
              </a:r>
            </a:p>
            <a:p>
              <a:pPr>
                <a:lnSpc>
                  <a:spcPct val="130000"/>
                </a:lnSpc>
              </a:pPr>
              <a:endParaRPr kumimoji="1" lang="zh-TW" altLang="zh-TW" sz="16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  <a:p>
              <a:pPr>
                <a:lnSpc>
                  <a:spcPct val="130000"/>
                </a:lnSpc>
              </a:pPr>
              <a:r>
                <a:rPr kumimoji="1" lang="zh-TW" altLang="zh-TW" sz="16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 </a:t>
              </a:r>
            </a:p>
            <a:p>
              <a:pPr>
                <a:lnSpc>
                  <a:spcPct val="130000"/>
                </a:lnSpc>
              </a:pPr>
              <a:endParaRPr kumimoji="1" lang="zh-TW" altLang="zh-TW" sz="16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  <a:p>
              <a:pPr>
                <a:lnSpc>
                  <a:spcPct val="130000"/>
                </a:lnSpc>
              </a:pPr>
              <a:endPara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grpSp>
          <p:nvGrpSpPr>
            <p:cNvPr id="11" name="组 10"/>
            <p:cNvGrpSpPr/>
            <p:nvPr/>
          </p:nvGrpSpPr>
          <p:grpSpPr>
            <a:xfrm>
              <a:off x="6484392" y="1628117"/>
              <a:ext cx="3129430" cy="946838"/>
              <a:chOff x="769918" y="2422525"/>
              <a:chExt cx="3365500" cy="1096737"/>
            </a:xfrm>
          </p:grpSpPr>
          <p:grpSp>
            <p:nvGrpSpPr>
              <p:cNvPr id="78" name="组 8"/>
              <p:cNvGrpSpPr/>
              <p:nvPr/>
            </p:nvGrpSpPr>
            <p:grpSpPr>
              <a:xfrm>
                <a:off x="769918" y="2422525"/>
                <a:ext cx="3365500" cy="1096737"/>
                <a:chOff x="-512538" y="2714625"/>
                <a:chExt cx="4515861" cy="1471612"/>
              </a:xfrm>
            </p:grpSpPr>
            <p:grpSp>
              <p:nvGrpSpPr>
                <p:cNvPr id="80" name="组 14"/>
                <p:cNvGrpSpPr/>
                <p:nvPr/>
              </p:nvGrpSpPr>
              <p:grpSpPr>
                <a:xfrm>
                  <a:off x="1128412" y="2714625"/>
                  <a:ext cx="2874911" cy="1471612"/>
                  <a:chOff x="1000930" y="2714625"/>
                  <a:chExt cx="2874911" cy="1471612"/>
                </a:xfrm>
                <a:solidFill>
                  <a:schemeClr val="accent4"/>
                </a:solidFill>
              </p:grpSpPr>
              <p:sp>
                <p:nvSpPr>
                  <p:cNvPr id="85" name="矩形 84"/>
                  <p:cNvSpPr/>
                  <p:nvPr/>
                </p:nvSpPr>
                <p:spPr>
                  <a:xfrm>
                    <a:off x="1000930" y="2714625"/>
                    <a:ext cx="2354618" cy="147161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  <p:sp>
                <p:nvSpPr>
                  <p:cNvPr id="86" name="矩形 85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</p:grpSp>
            <p:grpSp>
              <p:nvGrpSpPr>
                <p:cNvPr id="81" name="组 6"/>
                <p:cNvGrpSpPr/>
                <p:nvPr/>
              </p:nvGrpSpPr>
              <p:grpSpPr>
                <a:xfrm>
                  <a:off x="-512538" y="2714625"/>
                  <a:ext cx="4388379" cy="1471612"/>
                  <a:chOff x="-512538" y="2714625"/>
                  <a:chExt cx="4388379" cy="1471612"/>
                </a:xfrm>
              </p:grpSpPr>
              <p:sp>
                <p:nvSpPr>
                  <p:cNvPr id="83" name="矩形 82"/>
                  <p:cNvSpPr/>
                  <p:nvPr/>
                </p:nvSpPr>
                <p:spPr>
                  <a:xfrm>
                    <a:off x="-512538" y="2714625"/>
                    <a:ext cx="3868087" cy="1471612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  <p:sp>
                <p:nvSpPr>
                  <p:cNvPr id="84" name="矩形 83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</p:grpSp>
            <p:sp>
              <p:nvSpPr>
                <p:cNvPr id="82" name="矩形 81"/>
                <p:cNvSpPr/>
                <p:nvPr/>
              </p:nvSpPr>
              <p:spPr>
                <a:xfrm rot="18900000">
                  <a:off x="2897795" y="2992678"/>
                  <a:ext cx="915504" cy="915504"/>
                </a:xfrm>
                <a:prstGeom prst="rect">
                  <a:avLst/>
                </a:prstGeom>
                <a:noFill/>
                <a:ln w="50800" cmpd="thinThick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sp>
            <p:nvSpPr>
              <p:cNvPr id="79" name="矩形 78"/>
              <p:cNvSpPr/>
              <p:nvPr/>
            </p:nvSpPr>
            <p:spPr>
              <a:xfrm>
                <a:off x="3387197" y="2740059"/>
                <a:ext cx="5309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FFFFFF"/>
                    </a:solidFill>
                  </a:rPr>
                  <a:t>04</a:t>
                </a:r>
                <a:endParaRPr lang="zh-CN" altLang="en-US" dirty="0"/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7098940" y="2599198"/>
              <a:ext cx="2026517" cy="6524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TW" altLang="en-US" sz="1400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第一學期：</a:t>
              </a:r>
              <a:r>
                <a:rPr lang="en-US" altLang="zh-TW" sz="1400" b="1" dirty="0" smtClean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108/08/28</a:t>
              </a:r>
              <a:endParaRPr lang="en-US" altLang="zh-TW" sz="14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  <a:p>
              <a:pPr lvl="0">
                <a:lnSpc>
                  <a:spcPct val="130000"/>
                </a:lnSpc>
              </a:pPr>
              <a:r>
                <a:rPr lang="zh-TW" altLang="en-US" sz="1400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第二學期：</a:t>
              </a:r>
              <a:r>
                <a:rPr lang="en-US" altLang="zh-TW" sz="1400" b="1" dirty="0" smtClean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109/01/15</a:t>
              </a:r>
              <a:endParaRPr lang="en-US" altLang="zh-CN" sz="14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543559" y="1931597"/>
              <a:ext cx="1082881" cy="3765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kumimoji="1" lang="zh-TW" altLang="en-US" sz="2000" dirty="0">
                  <a:latin typeface="Microsoft YaHei" charset="0"/>
                  <a:ea typeface="Microsoft YaHei" charset="0"/>
                  <a:cs typeface="Microsoft YaHei" charset="0"/>
                </a:rPr>
                <a:t>正式上課</a:t>
              </a:r>
              <a:endParaRPr kumimoji="1" lang="en-US" altLang="zh-TW" sz="2000" dirty="0"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89" name="群組 88"/>
          <p:cNvGrpSpPr/>
          <p:nvPr/>
        </p:nvGrpSpPr>
        <p:grpSpPr>
          <a:xfrm>
            <a:off x="4224068" y="1628117"/>
            <a:ext cx="3129430" cy="3559257"/>
            <a:chOff x="4224068" y="1628117"/>
            <a:chExt cx="3129430" cy="3559257"/>
          </a:xfrm>
        </p:grpSpPr>
        <p:grpSp>
          <p:nvGrpSpPr>
            <p:cNvPr id="12" name="组 61"/>
            <p:cNvGrpSpPr/>
            <p:nvPr/>
          </p:nvGrpSpPr>
          <p:grpSpPr>
            <a:xfrm>
              <a:off x="4224068" y="1628117"/>
              <a:ext cx="3129430" cy="946838"/>
              <a:chOff x="769918" y="2422525"/>
              <a:chExt cx="3365500" cy="1096737"/>
            </a:xfrm>
          </p:grpSpPr>
          <p:grpSp>
            <p:nvGrpSpPr>
              <p:cNvPr id="69" name="组 62"/>
              <p:cNvGrpSpPr/>
              <p:nvPr/>
            </p:nvGrpSpPr>
            <p:grpSpPr>
              <a:xfrm>
                <a:off x="769918" y="2422525"/>
                <a:ext cx="3365500" cy="1096737"/>
                <a:chOff x="-512538" y="2714625"/>
                <a:chExt cx="4515861" cy="1471612"/>
              </a:xfrm>
            </p:grpSpPr>
            <p:grpSp>
              <p:nvGrpSpPr>
                <p:cNvPr id="71" name="组 64"/>
                <p:cNvGrpSpPr/>
                <p:nvPr/>
              </p:nvGrpSpPr>
              <p:grpSpPr>
                <a:xfrm>
                  <a:off x="1128412" y="2714625"/>
                  <a:ext cx="2874911" cy="1471612"/>
                  <a:chOff x="1000930" y="2714625"/>
                  <a:chExt cx="2874911" cy="1471612"/>
                </a:xfrm>
                <a:solidFill>
                  <a:schemeClr val="accent4"/>
                </a:solidFill>
              </p:grpSpPr>
              <p:sp>
                <p:nvSpPr>
                  <p:cNvPr id="76" name="矩形 75"/>
                  <p:cNvSpPr/>
                  <p:nvPr/>
                </p:nvSpPr>
                <p:spPr>
                  <a:xfrm>
                    <a:off x="1000930" y="2714625"/>
                    <a:ext cx="2354618" cy="147161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  <p:sp>
                <p:nvSpPr>
                  <p:cNvPr id="77" name="矩形 76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</p:grpSp>
            <p:grpSp>
              <p:nvGrpSpPr>
                <p:cNvPr id="72" name="组 65"/>
                <p:cNvGrpSpPr/>
                <p:nvPr/>
              </p:nvGrpSpPr>
              <p:grpSpPr>
                <a:xfrm>
                  <a:off x="-512538" y="2714625"/>
                  <a:ext cx="4388379" cy="1471612"/>
                  <a:chOff x="-512538" y="2714625"/>
                  <a:chExt cx="4388379" cy="1471612"/>
                </a:xfrm>
              </p:grpSpPr>
              <p:sp>
                <p:nvSpPr>
                  <p:cNvPr id="74" name="矩形 73"/>
                  <p:cNvSpPr/>
                  <p:nvPr/>
                </p:nvSpPr>
                <p:spPr>
                  <a:xfrm>
                    <a:off x="-512538" y="2714625"/>
                    <a:ext cx="3868087" cy="147161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</p:grpSp>
            <p:sp>
              <p:nvSpPr>
                <p:cNvPr id="73" name="矩形 72"/>
                <p:cNvSpPr/>
                <p:nvPr/>
              </p:nvSpPr>
              <p:spPr>
                <a:xfrm rot="18900000">
                  <a:off x="2897795" y="2992678"/>
                  <a:ext cx="915504" cy="915504"/>
                </a:xfrm>
                <a:prstGeom prst="rect">
                  <a:avLst/>
                </a:prstGeom>
                <a:noFill/>
                <a:ln w="50800" cmpd="thinThick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sp>
            <p:nvSpPr>
              <p:cNvPr id="70" name="矩形 69"/>
              <p:cNvSpPr/>
              <p:nvPr/>
            </p:nvSpPr>
            <p:spPr>
              <a:xfrm>
                <a:off x="3387197" y="2740059"/>
                <a:ext cx="5309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FFFFFF"/>
                    </a:solidFill>
                  </a:rPr>
                  <a:t>03</a:t>
                </a:r>
                <a:endParaRPr lang="zh-CN" altLang="en-US" dirty="0"/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4874531" y="2606498"/>
              <a:ext cx="2026517" cy="6524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TW" altLang="en-US" sz="1400" b="1" dirty="0">
                  <a:solidFill>
                    <a:srgbClr val="0000FF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第一學期：</a:t>
              </a:r>
              <a:r>
                <a:rPr lang="en-US" altLang="zh-TW" sz="1400" b="1" dirty="0" smtClean="0">
                  <a:solidFill>
                    <a:srgbClr val="0000FF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108/08/28</a:t>
              </a:r>
              <a:endParaRPr lang="en-US" altLang="zh-TW" sz="1400" b="1" dirty="0">
                <a:solidFill>
                  <a:srgbClr val="0000FF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  <a:p>
              <a:pPr lvl="0">
                <a:lnSpc>
                  <a:spcPct val="130000"/>
                </a:lnSpc>
              </a:pPr>
              <a:r>
                <a:rPr lang="zh-TW" altLang="en-US" sz="1400" b="1" dirty="0">
                  <a:solidFill>
                    <a:srgbClr val="0000FF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第二學期：</a:t>
              </a:r>
              <a:r>
                <a:rPr lang="en-US" altLang="zh-TW" sz="1400" b="1" dirty="0" smtClean="0">
                  <a:solidFill>
                    <a:srgbClr val="0000FF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109/01/08</a:t>
              </a:r>
              <a:endParaRPr lang="en-US" altLang="zh-CN" sz="1400" b="1" dirty="0">
                <a:solidFill>
                  <a:srgbClr val="0000FF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311815" y="1732983"/>
              <a:ext cx="1210588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kumimoji="1" lang="zh-TW" altLang="en-US" sz="2000" dirty="0">
                  <a:latin typeface="Microsoft YaHei" charset="0"/>
                  <a:ea typeface="Microsoft YaHei" charset="0"/>
                  <a:cs typeface="Microsoft YaHei" charset="0"/>
                </a:rPr>
                <a:t>學生</a:t>
              </a:r>
              <a:endParaRPr kumimoji="1" lang="en-US" altLang="zh-TW" sz="2000" dirty="0">
                <a:latin typeface="Microsoft YaHei" charset="0"/>
                <a:ea typeface="Microsoft YaHei" charset="0"/>
                <a:cs typeface="Microsoft YaHei" charset="0"/>
              </a:endParaRPr>
            </a:p>
            <a:p>
              <a:pPr lvl="0" algn="ctr">
                <a:lnSpc>
                  <a:spcPct val="130000"/>
                </a:lnSpc>
              </a:pPr>
              <a:r>
                <a:rPr kumimoji="1" lang="zh-TW" altLang="en-US" sz="2000" dirty="0" smtClean="0">
                  <a:latin typeface="Microsoft YaHei" charset="0"/>
                  <a:ea typeface="Microsoft YaHei" charset="0"/>
                  <a:cs typeface="Microsoft YaHei" charset="0"/>
                </a:rPr>
                <a:t>選課確定</a:t>
              </a:r>
              <a:endParaRPr kumimoji="1" lang="en-US" altLang="zh-CN" sz="2000" dirty="0"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27" name="文本框 101"/>
            <p:cNvSpPr txBox="1"/>
            <p:nvPr/>
          </p:nvSpPr>
          <p:spPr>
            <a:xfrm>
              <a:off x="4861179" y="3094493"/>
              <a:ext cx="2450001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kumimoji="1" lang="en-US" altLang="zh-TW" sz="14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1.</a:t>
              </a:r>
              <a:r>
                <a:rPr kumimoji="1" lang="zh-TW" altLang="zh-TW" sz="14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進行分組選課</a:t>
              </a:r>
              <a:r>
                <a:rPr kumimoji="1" lang="en-US" altLang="zh-TW" sz="14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/>
              </a:r>
              <a:br>
                <a:rPr kumimoji="1" lang="en-US" altLang="zh-TW" sz="14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</a:br>
              <a:r>
                <a:rPr kumimoji="1" lang="en-US" altLang="zh-TW" sz="14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2.</a:t>
              </a:r>
              <a:r>
                <a:rPr kumimoji="1" lang="zh-TW" altLang="zh-TW" sz="1400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以</a:t>
              </a:r>
              <a:r>
                <a:rPr kumimoji="1" lang="zh-TW" altLang="en-US" sz="1400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人工</a:t>
              </a:r>
              <a:r>
                <a:rPr kumimoji="1" lang="zh-TW" altLang="zh-TW" sz="1400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選課</a:t>
              </a:r>
              <a:r>
                <a:rPr kumimoji="1" lang="zh-TW" altLang="zh-TW" sz="14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方式進行</a:t>
              </a:r>
              <a:r>
                <a:rPr kumimoji="1" lang="en-US" altLang="zh-TW" sz="14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/>
              </a:r>
              <a:br>
                <a:rPr kumimoji="1" lang="en-US" altLang="zh-TW" sz="14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</a:br>
              <a:r>
                <a:rPr kumimoji="1" lang="en-US" altLang="zh-TW" sz="14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3.</a:t>
              </a:r>
              <a:r>
                <a:rPr kumimoji="1" lang="zh-TW" altLang="zh-TW" sz="1400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規劃</a:t>
              </a:r>
              <a:r>
                <a:rPr kumimoji="1" lang="zh-TW" altLang="en-US" sz="1400" dirty="0" smtClean="0">
                  <a:solidFill>
                    <a:srgbClr val="FF0000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至少</a:t>
              </a:r>
              <a:r>
                <a:rPr kumimoji="1" lang="en-US" altLang="zh-TW" sz="1400" dirty="0" smtClean="0">
                  <a:solidFill>
                    <a:srgbClr val="FF0000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1.5</a:t>
              </a:r>
              <a:r>
                <a:rPr kumimoji="1" lang="zh-TW" altLang="zh-TW" sz="1400" dirty="0" smtClean="0">
                  <a:solidFill>
                    <a:srgbClr val="FF0000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倍</a:t>
              </a:r>
              <a:r>
                <a:rPr kumimoji="1" lang="zh-TW" altLang="zh-TW" sz="14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選修課程</a:t>
              </a:r>
              <a:r>
                <a:rPr kumimoji="1" lang="en-US" altLang="zh-TW" sz="14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/>
              </a:r>
              <a:br>
                <a:rPr kumimoji="1" lang="en-US" altLang="zh-TW" sz="14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</a:br>
              <a:r>
                <a:rPr kumimoji="1" lang="en-US" altLang="zh-TW" sz="14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4.</a:t>
              </a:r>
              <a:r>
                <a:rPr kumimoji="1" lang="zh-TW" altLang="zh-TW" sz="14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選課諮詢輔導 </a:t>
              </a:r>
            </a:p>
            <a:p>
              <a:pPr>
                <a:lnSpc>
                  <a:spcPct val="130000"/>
                </a:lnSpc>
              </a:pPr>
              <a:r>
                <a:rPr kumimoji="1" lang="zh-TW" altLang="zh-TW" sz="16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 </a:t>
              </a:r>
            </a:p>
            <a:p>
              <a:pPr>
                <a:lnSpc>
                  <a:spcPct val="130000"/>
                </a:lnSpc>
              </a:pPr>
              <a:endParaRPr kumimoji="1" lang="zh-TW" altLang="zh-TW" sz="16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  <a:p>
              <a:pPr>
                <a:lnSpc>
                  <a:spcPct val="130000"/>
                </a:lnSpc>
              </a:pPr>
              <a:endPara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1963746" y="1628115"/>
            <a:ext cx="3129430" cy="2743871"/>
            <a:chOff x="1963746" y="1628115"/>
            <a:chExt cx="3129430" cy="2743871"/>
          </a:xfrm>
        </p:grpSpPr>
        <p:grpSp>
          <p:nvGrpSpPr>
            <p:cNvPr id="13" name="组 71"/>
            <p:cNvGrpSpPr/>
            <p:nvPr/>
          </p:nvGrpSpPr>
          <p:grpSpPr>
            <a:xfrm>
              <a:off x="1963746" y="1628115"/>
              <a:ext cx="3129430" cy="946838"/>
              <a:chOff x="769918" y="2422525"/>
              <a:chExt cx="3365500" cy="1096737"/>
            </a:xfrm>
          </p:grpSpPr>
          <p:grpSp>
            <p:nvGrpSpPr>
              <p:cNvPr id="60" name="组 72"/>
              <p:cNvGrpSpPr/>
              <p:nvPr/>
            </p:nvGrpSpPr>
            <p:grpSpPr>
              <a:xfrm>
                <a:off x="769918" y="2422525"/>
                <a:ext cx="3365500" cy="1096737"/>
                <a:chOff x="-512538" y="2714625"/>
                <a:chExt cx="4515861" cy="1471612"/>
              </a:xfrm>
            </p:grpSpPr>
            <p:grpSp>
              <p:nvGrpSpPr>
                <p:cNvPr id="62" name="组 74"/>
                <p:cNvGrpSpPr/>
                <p:nvPr/>
              </p:nvGrpSpPr>
              <p:grpSpPr>
                <a:xfrm>
                  <a:off x="1128412" y="2714625"/>
                  <a:ext cx="2874911" cy="1471612"/>
                  <a:chOff x="1000930" y="2714625"/>
                  <a:chExt cx="2874911" cy="1471612"/>
                </a:xfrm>
                <a:solidFill>
                  <a:schemeClr val="accent4"/>
                </a:solidFill>
              </p:grpSpPr>
              <p:sp>
                <p:nvSpPr>
                  <p:cNvPr id="67" name="矩形 66"/>
                  <p:cNvSpPr/>
                  <p:nvPr/>
                </p:nvSpPr>
                <p:spPr>
                  <a:xfrm>
                    <a:off x="1000930" y="2714625"/>
                    <a:ext cx="2354618" cy="147161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</p:grpSp>
            <p:grpSp>
              <p:nvGrpSpPr>
                <p:cNvPr id="63" name="组 75"/>
                <p:cNvGrpSpPr/>
                <p:nvPr/>
              </p:nvGrpSpPr>
              <p:grpSpPr>
                <a:xfrm>
                  <a:off x="-512538" y="2714625"/>
                  <a:ext cx="4388379" cy="1471612"/>
                  <a:chOff x="-512538" y="2714625"/>
                  <a:chExt cx="4388379" cy="1471612"/>
                </a:xfrm>
              </p:grpSpPr>
              <p:sp>
                <p:nvSpPr>
                  <p:cNvPr id="65" name="矩形 64"/>
                  <p:cNvSpPr/>
                  <p:nvPr/>
                </p:nvSpPr>
                <p:spPr>
                  <a:xfrm>
                    <a:off x="-512538" y="2714625"/>
                    <a:ext cx="3868087" cy="1471612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  <p:sp>
                <p:nvSpPr>
                  <p:cNvPr id="66" name="矩形 65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</p:grpSp>
            <p:sp>
              <p:nvSpPr>
                <p:cNvPr id="64" name="矩形 63"/>
                <p:cNvSpPr/>
                <p:nvPr/>
              </p:nvSpPr>
              <p:spPr>
                <a:xfrm rot="18900000">
                  <a:off x="2897795" y="2992678"/>
                  <a:ext cx="915504" cy="915504"/>
                </a:xfrm>
                <a:prstGeom prst="rect">
                  <a:avLst/>
                </a:prstGeom>
                <a:noFill/>
                <a:ln w="50800" cmpd="thinThick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sp>
            <p:nvSpPr>
              <p:cNvPr id="61" name="矩形 60"/>
              <p:cNvSpPr/>
              <p:nvPr/>
            </p:nvSpPr>
            <p:spPr>
              <a:xfrm>
                <a:off x="3387197" y="2740059"/>
                <a:ext cx="5309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FFFFFF"/>
                    </a:solidFill>
                  </a:rPr>
                  <a:t>02</a:t>
                </a:r>
                <a:endParaRPr lang="zh-CN" altLang="en-US" dirty="0"/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3010235" y="2679518"/>
              <a:ext cx="1266693" cy="3812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en-US" altLang="zh-TW" sz="1600" b="1" dirty="0" smtClean="0">
                  <a:solidFill>
                    <a:schemeClr val="accent2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108/09/08</a:t>
              </a:r>
              <a:endParaRPr lang="en-US" altLang="zh-CN" sz="1600" b="1" dirty="0">
                <a:solidFill>
                  <a:schemeClr val="accent2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881297" y="1913237"/>
              <a:ext cx="1253077" cy="381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30000"/>
                </a:lnSpc>
              </a:pPr>
              <a:r>
                <a:rPr kumimoji="1" lang="zh-TW" altLang="en-US" sz="1600" dirty="0">
                  <a:latin typeface="Microsoft YaHei" charset="0"/>
                  <a:ea typeface="Microsoft YaHei" charset="0"/>
                  <a:cs typeface="Microsoft YaHei" charset="0"/>
                </a:rPr>
                <a:t>選課</a:t>
              </a:r>
              <a:r>
                <a:rPr kumimoji="1" lang="zh-TW" altLang="en-US" sz="1600" dirty="0" smtClean="0">
                  <a:latin typeface="Microsoft YaHei" charset="0"/>
                  <a:ea typeface="Microsoft YaHei" charset="0"/>
                  <a:cs typeface="Microsoft YaHei" charset="0"/>
                </a:rPr>
                <a:t>宣導二</a:t>
              </a:r>
              <a:endParaRPr kumimoji="1" lang="en-US" altLang="zh-CN" sz="1600" dirty="0"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26" name="文本框 101"/>
            <p:cNvSpPr txBox="1"/>
            <p:nvPr/>
          </p:nvSpPr>
          <p:spPr>
            <a:xfrm>
              <a:off x="2732405" y="3079324"/>
              <a:ext cx="2019906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kumimoji="1" lang="zh-TW" altLang="zh-TW" sz="1600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利用</a:t>
              </a:r>
              <a:r>
                <a:rPr kumimoji="1" lang="zh-TW" altLang="en-US" sz="1600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學校日對家長</a:t>
              </a:r>
              <a:endParaRPr kumimoji="1" lang="en-US" altLang="zh-TW" sz="16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  <a:p>
              <a:pPr>
                <a:lnSpc>
                  <a:spcPct val="130000"/>
                </a:lnSpc>
              </a:pPr>
              <a:r>
                <a:rPr kumimoji="1" lang="zh-TW" altLang="zh-TW" sz="16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進行選課宣導 </a:t>
              </a:r>
            </a:p>
            <a:p>
              <a:pPr>
                <a:lnSpc>
                  <a:spcPct val="130000"/>
                </a:lnSpc>
              </a:pPr>
              <a:endParaRPr kumimoji="1" lang="zh-TW" altLang="zh-TW" sz="16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  <a:p>
              <a:pPr>
                <a:lnSpc>
                  <a:spcPct val="130000"/>
                </a:lnSpc>
              </a:pPr>
              <a:endPara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211975" y="1635104"/>
            <a:ext cx="2620881" cy="2405856"/>
            <a:chOff x="211975" y="1635104"/>
            <a:chExt cx="2620881" cy="2405856"/>
          </a:xfrm>
        </p:grpSpPr>
        <p:grpSp>
          <p:nvGrpSpPr>
            <p:cNvPr id="14" name="组 59"/>
            <p:cNvGrpSpPr/>
            <p:nvPr/>
          </p:nvGrpSpPr>
          <p:grpSpPr>
            <a:xfrm>
              <a:off x="211975" y="1635104"/>
              <a:ext cx="2620881" cy="946839"/>
              <a:chOff x="1453840" y="2406186"/>
              <a:chExt cx="2818587" cy="1096739"/>
            </a:xfrm>
          </p:grpSpPr>
          <p:grpSp>
            <p:nvGrpSpPr>
              <p:cNvPr id="49" name="组 81"/>
              <p:cNvGrpSpPr/>
              <p:nvPr/>
            </p:nvGrpSpPr>
            <p:grpSpPr>
              <a:xfrm>
                <a:off x="1453840" y="2406186"/>
                <a:ext cx="2818587" cy="1096739"/>
                <a:chOff x="1316831" y="2422525"/>
                <a:chExt cx="2818587" cy="1096739"/>
              </a:xfrm>
            </p:grpSpPr>
            <p:grpSp>
              <p:nvGrpSpPr>
                <p:cNvPr id="51" name="组 82"/>
                <p:cNvGrpSpPr/>
                <p:nvPr/>
              </p:nvGrpSpPr>
              <p:grpSpPr>
                <a:xfrm>
                  <a:off x="1316831" y="2422525"/>
                  <a:ext cx="2818587" cy="1096739"/>
                  <a:chOff x="221316" y="2714625"/>
                  <a:chExt cx="3782007" cy="1471614"/>
                </a:xfrm>
              </p:grpSpPr>
              <p:grpSp>
                <p:nvGrpSpPr>
                  <p:cNvPr id="53" name="组 84"/>
                  <p:cNvGrpSpPr/>
                  <p:nvPr/>
                </p:nvGrpSpPr>
                <p:grpSpPr>
                  <a:xfrm>
                    <a:off x="1128412" y="2714625"/>
                    <a:ext cx="2874911" cy="1471612"/>
                    <a:chOff x="1000930" y="2714625"/>
                    <a:chExt cx="2874911" cy="1471612"/>
                  </a:xfrm>
                  <a:solidFill>
                    <a:schemeClr val="accent4"/>
                  </a:solidFill>
                </p:grpSpPr>
                <p:sp>
                  <p:nvSpPr>
                    <p:cNvPr id="58" name="矩形 57"/>
                    <p:cNvSpPr/>
                    <p:nvPr/>
                  </p:nvSpPr>
                  <p:spPr>
                    <a:xfrm>
                      <a:off x="1000930" y="2714625"/>
                      <a:ext cx="2354618" cy="147161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CN" altLang="en-US"/>
                    </a:p>
                  </p:txBody>
                </p:sp>
                <p:sp>
                  <p:nvSpPr>
                    <p:cNvPr id="59" name="矩形 58"/>
                    <p:cNvSpPr/>
                    <p:nvPr/>
                  </p:nvSpPr>
                  <p:spPr>
                    <a:xfrm rot="18900000">
                      <a:off x="2835254" y="2930137"/>
                      <a:ext cx="1040587" cy="1040587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CN" altLang="en-US"/>
                    </a:p>
                  </p:txBody>
                </p:sp>
              </p:grpSp>
              <p:grpSp>
                <p:nvGrpSpPr>
                  <p:cNvPr id="54" name="组 85"/>
                  <p:cNvGrpSpPr/>
                  <p:nvPr/>
                </p:nvGrpSpPr>
                <p:grpSpPr>
                  <a:xfrm>
                    <a:off x="221316" y="2714627"/>
                    <a:ext cx="3654525" cy="1471612"/>
                    <a:chOff x="221316" y="2714627"/>
                    <a:chExt cx="3654525" cy="1471612"/>
                  </a:xfrm>
                </p:grpSpPr>
                <p:sp>
                  <p:nvSpPr>
                    <p:cNvPr id="56" name="矩形 55"/>
                    <p:cNvSpPr/>
                    <p:nvPr/>
                  </p:nvSpPr>
                  <p:spPr>
                    <a:xfrm>
                      <a:off x="221316" y="2714627"/>
                      <a:ext cx="3134231" cy="147161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CN" altLang="en-US"/>
                    </a:p>
                  </p:txBody>
                </p:sp>
                <p:sp>
                  <p:nvSpPr>
                    <p:cNvPr id="57" name="矩形 56"/>
                    <p:cNvSpPr/>
                    <p:nvPr/>
                  </p:nvSpPr>
                  <p:spPr>
                    <a:xfrm rot="18900000">
                      <a:off x="2835254" y="2930137"/>
                      <a:ext cx="1040587" cy="1040587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CN" altLang="en-US"/>
                    </a:p>
                  </p:txBody>
                </p:sp>
              </p:grpSp>
              <p:sp>
                <p:nvSpPr>
                  <p:cNvPr id="55" name="矩形 54"/>
                  <p:cNvSpPr/>
                  <p:nvPr/>
                </p:nvSpPr>
                <p:spPr>
                  <a:xfrm rot="18900000">
                    <a:off x="2897795" y="2992678"/>
                    <a:ext cx="915504" cy="915504"/>
                  </a:xfrm>
                  <a:prstGeom prst="rect">
                    <a:avLst/>
                  </a:prstGeom>
                  <a:noFill/>
                  <a:ln w="50800" cmpd="thinThick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</p:grpSp>
            <p:sp>
              <p:nvSpPr>
                <p:cNvPr id="52" name="矩形 51"/>
                <p:cNvSpPr/>
                <p:nvPr/>
              </p:nvSpPr>
              <p:spPr>
                <a:xfrm>
                  <a:off x="3387197" y="2740059"/>
                  <a:ext cx="53091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kumimoji="1" lang="en-US" altLang="zh-CN" sz="2400" b="1" dirty="0">
                      <a:solidFill>
                        <a:srgbClr val="FFFFFF"/>
                      </a:solidFill>
                    </a:rPr>
                    <a:t>01</a:t>
                  </a:r>
                  <a:endParaRPr lang="zh-CN" altLang="en-US" dirty="0"/>
                </a:p>
              </p:txBody>
            </p:sp>
          </p:grpSp>
          <p:sp>
            <p:nvSpPr>
              <p:cNvPr id="50" name="矩形 49"/>
              <p:cNvSpPr/>
              <p:nvPr/>
            </p:nvSpPr>
            <p:spPr>
              <a:xfrm>
                <a:off x="1635581" y="2746381"/>
                <a:ext cx="1577736" cy="525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r">
                  <a:lnSpc>
                    <a:spcPct val="130000"/>
                  </a:lnSpc>
                </a:pPr>
                <a:r>
                  <a:rPr kumimoji="1" lang="zh-TW" altLang="en-US" sz="2000" dirty="0">
                    <a:latin typeface="Microsoft YaHei" charset="0"/>
                    <a:ea typeface="Microsoft YaHei" charset="0"/>
                    <a:cs typeface="Microsoft YaHei" charset="0"/>
                  </a:rPr>
                  <a:t>選課</a:t>
                </a:r>
                <a:r>
                  <a:rPr kumimoji="1" lang="zh-TW" altLang="en-US" sz="2000" dirty="0" smtClean="0">
                    <a:latin typeface="Microsoft YaHei" charset="0"/>
                    <a:ea typeface="Microsoft YaHei" charset="0"/>
                    <a:cs typeface="Microsoft YaHei" charset="0"/>
                  </a:rPr>
                  <a:t>宣導一</a:t>
                </a:r>
                <a:endParaRPr kumimoji="1" lang="en-US" altLang="zh-CN" sz="2000" dirty="0">
                  <a:latin typeface="Microsoft YaHei" charset="0"/>
                  <a:ea typeface="Microsoft YaHei" charset="0"/>
                  <a:cs typeface="Microsoft YaHei" charset="0"/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638518" y="2679517"/>
              <a:ext cx="1266693" cy="3812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en-US" altLang="zh-TW" sz="1600" b="1" dirty="0" smtClean="0">
                  <a:solidFill>
                    <a:schemeClr val="accent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108/08/21</a:t>
              </a:r>
              <a:endParaRPr lang="en-US" altLang="zh-CN" sz="1600" b="1" dirty="0"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28" name="文本框 101"/>
            <p:cNvSpPr txBox="1"/>
            <p:nvPr/>
          </p:nvSpPr>
          <p:spPr>
            <a:xfrm>
              <a:off x="364050" y="3068386"/>
              <a:ext cx="2302933" cy="97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kumimoji="1" lang="zh-TW" altLang="en-US" sz="1600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利用第</a:t>
              </a:r>
              <a:r>
                <a:rPr kumimoji="1" lang="en-US" altLang="zh-TW" sz="1600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1</a:t>
              </a:r>
              <a:r>
                <a:rPr kumimoji="1" lang="zh-TW" altLang="en-US" sz="1600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週多元選修課</a:t>
              </a:r>
              <a:endParaRPr kumimoji="1" lang="en-US" altLang="zh-TW" sz="16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  <a:p>
              <a:pPr>
                <a:lnSpc>
                  <a:spcPct val="130000"/>
                </a:lnSpc>
              </a:pPr>
              <a:r>
                <a:rPr kumimoji="1" lang="zh-TW" altLang="zh-TW" sz="16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進行選課宣導 </a:t>
              </a:r>
            </a:p>
            <a:p>
              <a:pPr>
                <a:lnSpc>
                  <a:spcPct val="130000"/>
                </a:lnSpc>
              </a:pPr>
              <a:endPara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92" name="群組 91"/>
          <p:cNvGrpSpPr/>
          <p:nvPr/>
        </p:nvGrpSpPr>
        <p:grpSpPr>
          <a:xfrm>
            <a:off x="1952243" y="4315035"/>
            <a:ext cx="3129430" cy="1486955"/>
            <a:chOff x="1952243" y="4315035"/>
            <a:chExt cx="3129430" cy="1486955"/>
          </a:xfrm>
        </p:grpSpPr>
        <p:grpSp>
          <p:nvGrpSpPr>
            <p:cNvPr id="19" name="组 71"/>
            <p:cNvGrpSpPr/>
            <p:nvPr/>
          </p:nvGrpSpPr>
          <p:grpSpPr>
            <a:xfrm>
              <a:off x="1952243" y="4315035"/>
              <a:ext cx="3129430" cy="946838"/>
              <a:chOff x="769918" y="2422525"/>
              <a:chExt cx="3365500" cy="1096737"/>
            </a:xfrm>
            <a:solidFill>
              <a:srgbClr val="00B050"/>
            </a:solidFill>
          </p:grpSpPr>
          <p:grpSp>
            <p:nvGrpSpPr>
              <p:cNvPr id="40" name="组 72"/>
              <p:cNvGrpSpPr/>
              <p:nvPr/>
            </p:nvGrpSpPr>
            <p:grpSpPr>
              <a:xfrm>
                <a:off x="769918" y="2422525"/>
                <a:ext cx="3365500" cy="1096737"/>
                <a:chOff x="-512538" y="2714625"/>
                <a:chExt cx="4515861" cy="1471612"/>
              </a:xfrm>
              <a:grpFill/>
            </p:grpSpPr>
            <p:grpSp>
              <p:nvGrpSpPr>
                <p:cNvPr id="42" name="组 74"/>
                <p:cNvGrpSpPr/>
                <p:nvPr/>
              </p:nvGrpSpPr>
              <p:grpSpPr>
                <a:xfrm>
                  <a:off x="1128412" y="2714625"/>
                  <a:ext cx="2874911" cy="1471612"/>
                  <a:chOff x="1000930" y="2714625"/>
                  <a:chExt cx="2874911" cy="1471612"/>
                </a:xfrm>
                <a:grpFill/>
              </p:grpSpPr>
              <p:sp>
                <p:nvSpPr>
                  <p:cNvPr id="47" name="矩形 46"/>
                  <p:cNvSpPr/>
                  <p:nvPr/>
                </p:nvSpPr>
                <p:spPr>
                  <a:xfrm>
                    <a:off x="1000930" y="2714625"/>
                    <a:ext cx="2354618" cy="147161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  <p:sp>
                <p:nvSpPr>
                  <p:cNvPr id="48" name="矩形 47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</p:grpSp>
            <p:grpSp>
              <p:nvGrpSpPr>
                <p:cNvPr id="43" name="组 75"/>
                <p:cNvGrpSpPr/>
                <p:nvPr/>
              </p:nvGrpSpPr>
              <p:grpSpPr>
                <a:xfrm>
                  <a:off x="-512538" y="2714625"/>
                  <a:ext cx="4388379" cy="1471612"/>
                  <a:chOff x="-512538" y="2714625"/>
                  <a:chExt cx="4388379" cy="1471612"/>
                </a:xfrm>
                <a:grpFill/>
              </p:grpSpPr>
              <p:sp>
                <p:nvSpPr>
                  <p:cNvPr id="45" name="矩形 44"/>
                  <p:cNvSpPr/>
                  <p:nvPr/>
                </p:nvSpPr>
                <p:spPr>
                  <a:xfrm>
                    <a:off x="-512538" y="2714625"/>
                    <a:ext cx="3868087" cy="147161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  <p:sp>
                <p:nvSpPr>
                  <p:cNvPr id="46" name="矩形 45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</p:grpSp>
            <p:sp>
              <p:nvSpPr>
                <p:cNvPr id="44" name="矩形 43"/>
                <p:cNvSpPr/>
                <p:nvPr/>
              </p:nvSpPr>
              <p:spPr>
                <a:xfrm rot="18900000">
                  <a:off x="2897795" y="2992678"/>
                  <a:ext cx="915504" cy="915504"/>
                </a:xfrm>
                <a:prstGeom prst="rect">
                  <a:avLst/>
                </a:prstGeom>
                <a:grpFill/>
                <a:ln w="50800" cmpd="thinThick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sp>
            <p:nvSpPr>
              <p:cNvPr id="41" name="矩形 40"/>
              <p:cNvSpPr/>
              <p:nvPr/>
            </p:nvSpPr>
            <p:spPr>
              <a:xfrm>
                <a:off x="3397288" y="2740059"/>
                <a:ext cx="510733" cy="4441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FFFFFF"/>
                    </a:solidFill>
                  </a:rPr>
                  <a:t>0</a:t>
                </a:r>
                <a:r>
                  <a:rPr kumimoji="1" lang="en-US" altLang="zh-TW" sz="2400" b="1" dirty="0">
                    <a:solidFill>
                      <a:srgbClr val="FFFFFF"/>
                    </a:solidFill>
                  </a:rPr>
                  <a:t>6</a:t>
                </a:r>
                <a:endParaRPr lang="zh-CN" altLang="en-US" dirty="0"/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3353614" y="4610248"/>
              <a:ext cx="624032" cy="3765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>
                <a:lnSpc>
                  <a:spcPct val="130000"/>
                </a:lnSpc>
              </a:pPr>
              <a:r>
                <a:rPr kumimoji="1" lang="zh-TW" altLang="en-US" sz="2000" dirty="0">
                  <a:latin typeface="Microsoft YaHei" charset="0"/>
                  <a:ea typeface="Microsoft YaHei" charset="0"/>
                  <a:cs typeface="Microsoft YaHei" charset="0"/>
                </a:rPr>
                <a:t>檢討</a:t>
              </a:r>
              <a:endParaRPr kumimoji="1" lang="en-US" altLang="zh-CN" sz="2000" dirty="0"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026400" y="5389569"/>
              <a:ext cx="1355096" cy="4124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en-US" altLang="zh-TW" sz="1600" b="1" dirty="0">
                  <a:solidFill>
                    <a:srgbClr val="00B050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108/09/16</a:t>
              </a:r>
              <a:endParaRPr lang="en-US" altLang="zh-CN" sz="1600" b="1" dirty="0">
                <a:solidFill>
                  <a:srgbClr val="00B050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91" name="群組 90"/>
          <p:cNvGrpSpPr/>
          <p:nvPr/>
        </p:nvGrpSpPr>
        <p:grpSpPr>
          <a:xfrm>
            <a:off x="200472" y="4322027"/>
            <a:ext cx="2620880" cy="2275325"/>
            <a:chOff x="200472" y="4322027"/>
            <a:chExt cx="2620880" cy="2275325"/>
          </a:xfrm>
        </p:grpSpPr>
        <p:sp>
          <p:nvSpPr>
            <p:cNvPr id="9" name="文本框 101"/>
            <p:cNvSpPr txBox="1"/>
            <p:nvPr/>
          </p:nvSpPr>
          <p:spPr>
            <a:xfrm>
              <a:off x="333350" y="5789626"/>
              <a:ext cx="2019906" cy="807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kumimoji="1" lang="zh-TW" altLang="zh-TW" sz="160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得於學期前兩週進行 </a:t>
              </a:r>
            </a:p>
            <a:p>
              <a:pPr>
                <a:lnSpc>
                  <a:spcPct val="130000"/>
                </a:lnSpc>
              </a:pPr>
              <a:endParaRPr kumimoji="1" lang="zh-TW" altLang="zh-TW" sz="16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  <a:p>
              <a:pPr>
                <a:lnSpc>
                  <a:spcPct val="130000"/>
                </a:lnSpc>
              </a:pPr>
              <a:endParaRPr lang="zh-CN" altLang="en-US" sz="12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grpSp>
          <p:nvGrpSpPr>
            <p:cNvPr id="20" name="组 81"/>
            <p:cNvGrpSpPr/>
            <p:nvPr/>
          </p:nvGrpSpPr>
          <p:grpSpPr>
            <a:xfrm>
              <a:off x="200472" y="4322027"/>
              <a:ext cx="2620880" cy="946838"/>
              <a:chOff x="1316832" y="2422525"/>
              <a:chExt cx="2818586" cy="1096737"/>
            </a:xfrm>
          </p:grpSpPr>
          <p:grpSp>
            <p:nvGrpSpPr>
              <p:cNvPr id="31" name="组 82"/>
              <p:cNvGrpSpPr/>
              <p:nvPr/>
            </p:nvGrpSpPr>
            <p:grpSpPr>
              <a:xfrm>
                <a:off x="1316832" y="2422525"/>
                <a:ext cx="2818586" cy="1096737"/>
                <a:chOff x="221317" y="2714625"/>
                <a:chExt cx="3782006" cy="1471612"/>
              </a:xfrm>
            </p:grpSpPr>
            <p:grpSp>
              <p:nvGrpSpPr>
                <p:cNvPr id="33" name="组 84"/>
                <p:cNvGrpSpPr/>
                <p:nvPr/>
              </p:nvGrpSpPr>
              <p:grpSpPr>
                <a:xfrm>
                  <a:off x="1128412" y="2714625"/>
                  <a:ext cx="2874911" cy="1471612"/>
                  <a:chOff x="1000930" y="2714625"/>
                  <a:chExt cx="2874911" cy="1471612"/>
                </a:xfrm>
                <a:solidFill>
                  <a:schemeClr val="accent4"/>
                </a:solidFill>
              </p:grpSpPr>
              <p:sp>
                <p:nvSpPr>
                  <p:cNvPr id="38" name="矩形 37"/>
                  <p:cNvSpPr/>
                  <p:nvPr/>
                </p:nvSpPr>
                <p:spPr>
                  <a:xfrm>
                    <a:off x="1000930" y="2714625"/>
                    <a:ext cx="2354618" cy="147161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  <p:sp>
                <p:nvSpPr>
                  <p:cNvPr id="39" name="矩形 38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</p:grpSp>
            <p:grpSp>
              <p:nvGrpSpPr>
                <p:cNvPr id="34" name="组 85"/>
                <p:cNvGrpSpPr/>
                <p:nvPr/>
              </p:nvGrpSpPr>
              <p:grpSpPr>
                <a:xfrm>
                  <a:off x="221317" y="2714625"/>
                  <a:ext cx="3654524" cy="1471612"/>
                  <a:chOff x="221317" y="2714625"/>
                  <a:chExt cx="3654524" cy="1471612"/>
                </a:xfrm>
              </p:grpSpPr>
              <p:sp>
                <p:nvSpPr>
                  <p:cNvPr id="36" name="矩形 35"/>
                  <p:cNvSpPr/>
                  <p:nvPr/>
                </p:nvSpPr>
                <p:spPr>
                  <a:xfrm>
                    <a:off x="221317" y="2714625"/>
                    <a:ext cx="3134232" cy="1471612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  <p:sp>
                <p:nvSpPr>
                  <p:cNvPr id="37" name="矩形 36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</p:grpSp>
            <p:sp>
              <p:nvSpPr>
                <p:cNvPr id="35" name="矩形 34"/>
                <p:cNvSpPr/>
                <p:nvPr/>
              </p:nvSpPr>
              <p:spPr>
                <a:xfrm rot="18900000">
                  <a:off x="2897795" y="2992678"/>
                  <a:ext cx="915504" cy="915504"/>
                </a:xfrm>
                <a:prstGeom prst="rect">
                  <a:avLst/>
                </a:prstGeom>
                <a:noFill/>
                <a:ln w="50800" cmpd="thinThick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sp>
            <p:nvSpPr>
              <p:cNvPr id="32" name="矩形 31"/>
              <p:cNvSpPr/>
              <p:nvPr/>
            </p:nvSpPr>
            <p:spPr>
              <a:xfrm>
                <a:off x="3397288" y="2740059"/>
                <a:ext cx="510733" cy="4441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FFFFFF"/>
                    </a:solidFill>
                  </a:rPr>
                  <a:t>0</a:t>
                </a:r>
                <a:r>
                  <a:rPr kumimoji="1" lang="en-US" altLang="zh-TW" sz="2400" b="1" dirty="0">
                    <a:solidFill>
                      <a:srgbClr val="FFFFFF"/>
                    </a:solidFill>
                  </a:rPr>
                  <a:t>5</a:t>
                </a:r>
                <a:endParaRPr lang="zh-CN" altLang="en-US" dirty="0"/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738948" y="4608948"/>
              <a:ext cx="1082880" cy="4089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>
                <a:lnSpc>
                  <a:spcPct val="130000"/>
                </a:lnSpc>
              </a:pPr>
              <a:r>
                <a:rPr kumimoji="1" lang="zh-TW" altLang="en-US" sz="2000" dirty="0">
                  <a:latin typeface="Microsoft YaHei" charset="0"/>
                  <a:ea typeface="Microsoft YaHei" charset="0"/>
                  <a:cs typeface="Microsoft YaHei" charset="0"/>
                </a:rPr>
                <a:t>加、退選</a:t>
              </a:r>
              <a:endParaRPr kumimoji="1" lang="en-US" altLang="zh-CN" sz="2000" dirty="0"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65396" y="5276941"/>
              <a:ext cx="2158711" cy="652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TW" altLang="en-US" sz="1400" b="1" dirty="0">
                  <a:solidFill>
                    <a:srgbClr val="92D050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第一學期：</a:t>
              </a:r>
              <a:r>
                <a:rPr lang="en-US" altLang="zh-TW" sz="1400" b="1" dirty="0" smtClean="0">
                  <a:solidFill>
                    <a:srgbClr val="92D050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108/08/30</a:t>
              </a:r>
              <a:endParaRPr lang="en-US" altLang="zh-TW" sz="1400" b="1" dirty="0">
                <a:solidFill>
                  <a:srgbClr val="92D050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  <a:p>
              <a:pPr lvl="0">
                <a:lnSpc>
                  <a:spcPct val="130000"/>
                </a:lnSpc>
              </a:pPr>
              <a:r>
                <a:rPr lang="zh-TW" altLang="en-US" sz="1400" b="1" dirty="0">
                  <a:solidFill>
                    <a:srgbClr val="92D050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第二學期：</a:t>
              </a:r>
              <a:r>
                <a:rPr lang="en-US" altLang="zh-TW" sz="1400" b="1" dirty="0" smtClean="0">
                  <a:solidFill>
                    <a:srgbClr val="92D050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109/01/17</a:t>
              </a:r>
              <a:endParaRPr lang="en-US" altLang="zh-CN" sz="1400" b="1" dirty="0">
                <a:solidFill>
                  <a:srgbClr val="92D050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23876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1453578" y="260648"/>
            <a:ext cx="7698060" cy="1143000"/>
          </a:xfrm>
        </p:spPr>
        <p:txBody>
          <a:bodyPr/>
          <a:lstStyle/>
          <a:p>
            <a:r>
              <a:rPr lang="zh-TW" altLang="en-US" dirty="0"/>
              <a:t>課程諮詢輔導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1686487" y="1340768"/>
            <a:ext cx="6488948" cy="5268708"/>
            <a:chOff x="2214062" y="1562372"/>
            <a:chExt cx="6112402" cy="4962971"/>
          </a:xfrm>
        </p:grpSpPr>
        <p:sp>
          <p:nvSpPr>
            <p:cNvPr id="6" name="Isosceles Triangle 2"/>
            <p:cNvSpPr/>
            <p:nvPr/>
          </p:nvSpPr>
          <p:spPr>
            <a:xfrm>
              <a:off x="3158352" y="2478016"/>
              <a:ext cx="4223823" cy="3385305"/>
            </a:xfrm>
            <a:prstGeom prst="triangle">
              <a:avLst/>
            </a:prstGeom>
            <a:gradFill flip="none" rotWithShape="1">
              <a:gsLst>
                <a:gs pos="0">
                  <a:srgbClr val="E94343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 w="57150" cap="rnd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Oval 3"/>
            <p:cNvSpPr/>
            <p:nvPr/>
          </p:nvSpPr>
          <p:spPr>
            <a:xfrm>
              <a:off x="2214062" y="4738606"/>
              <a:ext cx="1888579" cy="1755841"/>
            </a:xfrm>
            <a:prstGeom prst="ellips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9" name="Oval 5"/>
            <p:cNvSpPr/>
            <p:nvPr/>
          </p:nvSpPr>
          <p:spPr>
            <a:xfrm>
              <a:off x="6437885" y="4769502"/>
              <a:ext cx="1888579" cy="1755841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10" name="Oval 6"/>
            <p:cNvSpPr/>
            <p:nvPr/>
          </p:nvSpPr>
          <p:spPr>
            <a:xfrm>
              <a:off x="4325975" y="1562372"/>
              <a:ext cx="1888579" cy="1755841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11" name="TextBox 7"/>
            <p:cNvSpPr txBox="1"/>
            <p:nvPr/>
          </p:nvSpPr>
          <p:spPr>
            <a:xfrm>
              <a:off x="2391779" y="5092627"/>
              <a:ext cx="1533148" cy="434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Impact"/>
                  <a:ea typeface="微软雅黑"/>
                </a:defRPr>
              </a:lvl1pPr>
            </a:lstStyle>
            <a:p>
              <a:r>
                <a:rPr lang="zh-TW" altLang="en-US" dirty="0"/>
                <a:t>導師</a:t>
              </a:r>
              <a:endParaRPr lang="en-US" dirty="0"/>
            </a:p>
          </p:txBody>
        </p:sp>
        <p:sp>
          <p:nvSpPr>
            <p:cNvPr id="12" name="TextBox 8"/>
            <p:cNvSpPr txBox="1"/>
            <p:nvPr/>
          </p:nvSpPr>
          <p:spPr>
            <a:xfrm>
              <a:off x="4236304" y="1969349"/>
              <a:ext cx="2072161" cy="434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Impact"/>
                  <a:ea typeface="微软雅黑"/>
                </a:rPr>
                <a:t>課程諮詢教師</a:t>
              </a:r>
              <a:endParaRPr 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/>
                <a:ea typeface="微软雅黑"/>
              </a:endParaRPr>
            </a:p>
          </p:txBody>
        </p:sp>
        <p:sp>
          <p:nvSpPr>
            <p:cNvPr id="13" name="TextBox 9"/>
            <p:cNvSpPr txBox="1"/>
            <p:nvPr/>
          </p:nvSpPr>
          <p:spPr>
            <a:xfrm>
              <a:off x="6552701" y="5135314"/>
              <a:ext cx="1744387" cy="434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Impact"/>
                  <a:ea typeface="微软雅黑"/>
                </a:defRPr>
              </a:lvl1pPr>
            </a:lstStyle>
            <a:p>
              <a:r>
                <a:rPr lang="zh-TW" altLang="en-US" dirty="0"/>
                <a:t>輔導教師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23677" y="4272907"/>
              <a:ext cx="1893174" cy="550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101600" dist="38100" dir="2700000" algn="tl" rotWithShape="0">
                      <a:prstClr val="black">
                        <a:alpha val="50000"/>
                      </a:prstClr>
                    </a:outerShd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學生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" name="TextBox 8"/>
            <p:cNvSpPr txBox="1"/>
            <p:nvPr/>
          </p:nvSpPr>
          <p:spPr>
            <a:xfrm>
              <a:off x="4325976" y="2355921"/>
              <a:ext cx="1890874" cy="695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b="0" i="0" u="none" strike="noStrike" kern="0" cap="none" spc="0" normalizeH="0" baseline="0" noProof="0" dirty="0">
                  <a:ln>
                    <a:noFill/>
                  </a:ln>
                  <a:effectLst>
                    <a:outerShdw blurRad="101600" dist="38100" dir="2700000" algn="tl" rotWithShape="0">
                      <a:prstClr val="black">
                        <a:alpha val="50000"/>
                      </a:prst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學校課程地圖、課程總體計畫、課程資訊之</a:t>
              </a: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effectLst>
                    <a:outerShdw blurRad="101600" dist="38100" dir="2700000" algn="tl" rotWithShape="0">
                      <a:prstClr val="black">
                        <a:alpha val="50000"/>
                      </a:prst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effectLst>
                    <a:outerShdw blurRad="101600" dist="38100" dir="2700000" algn="tl" rotWithShape="0">
                      <a:prstClr val="black">
                        <a:alpha val="50000"/>
                      </a:prst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kumimoji="0" lang="zh-TW" altLang="en-US" sz="1400" b="0" i="0" u="none" strike="noStrike" kern="0" cap="none" spc="0" normalizeH="0" baseline="0" noProof="0" dirty="0">
                  <a:ln>
                    <a:noFill/>
                  </a:ln>
                  <a:effectLst>
                    <a:outerShdw blurRad="101600" dist="38100" dir="2700000" algn="tl" rotWithShape="0">
                      <a:prstClr val="black">
                        <a:alpha val="50000"/>
                      </a:prst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說明解釋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TextBox 8"/>
            <p:cNvSpPr txBox="1"/>
            <p:nvPr/>
          </p:nvSpPr>
          <p:spPr>
            <a:xfrm>
              <a:off x="2286158" y="5504646"/>
              <a:ext cx="1744388" cy="492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kern="0" cap="none" spc="0" normalizeH="0" baseline="0">
                  <a:ln>
                    <a:noFill/>
                  </a:ln>
                  <a:effectLst>
                    <a:outerShdw blurRad="101600" dist="38100" dir="2700000" algn="tl" rotWithShape="0">
                      <a:prstClr val="black">
                        <a:alpha val="50000"/>
                      </a:prst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zh-TW" altLang="en-US" dirty="0"/>
                <a:t>班級學生學習狀況掌握，適時提供資源</a:t>
              </a:r>
              <a:endParaRPr lang="en-US" dirty="0"/>
            </a:p>
          </p:txBody>
        </p:sp>
        <p:sp>
          <p:nvSpPr>
            <p:cNvPr id="17" name="TextBox 8"/>
            <p:cNvSpPr txBox="1"/>
            <p:nvPr/>
          </p:nvSpPr>
          <p:spPr>
            <a:xfrm>
              <a:off x="6493095" y="5586650"/>
              <a:ext cx="1744388" cy="492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kern="0" cap="none" spc="0" normalizeH="0" baseline="0">
                  <a:ln>
                    <a:noFill/>
                  </a:ln>
                  <a:effectLst>
                    <a:outerShdw blurRad="101600" dist="38100" dir="2700000" algn="tl" rotWithShape="0">
                      <a:prstClr val="black">
                        <a:alpha val="50000"/>
                      </a:prst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zh-TW" altLang="en-US" dirty="0"/>
                <a:t>學生興趣、性向諮詢及生涯輔導</a:t>
              </a:r>
              <a:endParaRPr lang="en-US" dirty="0"/>
            </a:p>
          </p:txBody>
        </p:sp>
        <p:cxnSp>
          <p:nvCxnSpPr>
            <p:cNvPr id="19" name="直線單箭頭接點 18"/>
            <p:cNvCxnSpPr/>
            <p:nvPr/>
          </p:nvCxnSpPr>
          <p:spPr>
            <a:xfrm flipH="1">
              <a:off x="3728864" y="3212976"/>
              <a:ext cx="1080120" cy="1728192"/>
            </a:xfrm>
            <a:prstGeom prst="straightConnector1">
              <a:avLst/>
            </a:prstGeom>
            <a:ln w="76200">
              <a:solidFill>
                <a:srgbClr val="FFD5D5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/>
            <p:nvPr/>
          </p:nvCxnSpPr>
          <p:spPr>
            <a:xfrm>
              <a:off x="5745088" y="3212976"/>
              <a:ext cx="1080120" cy="1728192"/>
            </a:xfrm>
            <a:prstGeom prst="straightConnector1">
              <a:avLst/>
            </a:prstGeom>
            <a:ln w="76200">
              <a:solidFill>
                <a:srgbClr val="FFC5C5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線單箭頭接點 31"/>
            <p:cNvCxnSpPr/>
            <p:nvPr/>
          </p:nvCxnSpPr>
          <p:spPr>
            <a:xfrm>
              <a:off x="4030546" y="5863321"/>
              <a:ext cx="2462549" cy="0"/>
            </a:xfrm>
            <a:prstGeom prst="straightConnector1">
              <a:avLst/>
            </a:prstGeom>
            <a:ln w="76200">
              <a:solidFill>
                <a:srgbClr val="FFC5C5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77855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4648" y="3345546"/>
            <a:ext cx="6992107" cy="1362075"/>
          </a:xfrm>
        </p:spPr>
        <p:txBody>
          <a:bodyPr/>
          <a:lstStyle/>
          <a:p>
            <a:r>
              <a:rPr lang="zh-TW" altLang="en-US" dirty="0"/>
              <a:t>課程地圖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3"/>
          <p:cNvSpPr txBox="1"/>
          <p:nvPr/>
        </p:nvSpPr>
        <p:spPr>
          <a:xfrm>
            <a:off x="3656856" y="2336462"/>
            <a:ext cx="216475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5400" b="1" i="0" u="none" strike="noStrike" kern="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entury Gothic"/>
              </a:rPr>
              <a:t>THREE</a:t>
            </a:r>
            <a:endParaRPr kumimoji="1" lang="zh-CN" altLang="en-US" sz="5400" b="1" i="0" u="none" strike="noStrike" kern="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Century Gothic"/>
            </a:endParaRPr>
          </a:p>
        </p:txBody>
      </p:sp>
      <p:pic>
        <p:nvPicPr>
          <p:cNvPr id="1026" name="Picture 2" descr="D:\107資料組\課程諮詢教師\手冊ppt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320" b="71200"/>
          <a:stretch/>
        </p:blipFill>
        <p:spPr bwMode="auto">
          <a:xfrm>
            <a:off x="5961112" y="1043470"/>
            <a:ext cx="2667788" cy="23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9104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3904</TotalTime>
  <Words>2447</Words>
  <Application>Microsoft Office PowerPoint</Application>
  <PresentationFormat>A4 紙張 (210x297 公釐)</PresentationFormat>
  <Paragraphs>680</Paragraphs>
  <Slides>41</Slides>
  <Notes>1</Notes>
  <HiddenSlides>0</HiddenSlides>
  <MMClips>2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41</vt:i4>
      </vt:variant>
    </vt:vector>
  </HeadingPairs>
  <TitlesOfParts>
    <vt:vector size="43" baseType="lpstr">
      <vt:lpstr>Office 佈景主題</vt:lpstr>
      <vt:lpstr>Office 主题</vt:lpstr>
      <vt:lpstr>投影片 1</vt:lpstr>
      <vt:lpstr>投影片 2</vt:lpstr>
      <vt:lpstr>我們的學校</vt:lpstr>
      <vt:lpstr>學校願景</vt:lpstr>
      <vt:lpstr>學生圖像</vt:lpstr>
      <vt:lpstr>上課follow me</vt:lpstr>
      <vt:lpstr>選課流程</vt:lpstr>
      <vt:lpstr>課程諮詢輔導</vt:lpstr>
      <vt:lpstr>課程地圖</vt:lpstr>
      <vt:lpstr>課程地圖一</vt:lpstr>
      <vt:lpstr>課程地圖二</vt:lpstr>
      <vt:lpstr>投影片 12</vt:lpstr>
      <vt:lpstr>必修 122學分</vt:lpstr>
      <vt:lpstr>文史班群 選修 58學分</vt:lpstr>
      <vt:lpstr>數理班群選修58學分</vt:lpstr>
      <vt:lpstr>課程動起來</vt:lpstr>
      <vt:lpstr>校訂必修簡介</vt:lpstr>
      <vt:lpstr>多元選修簡介</vt:lpstr>
      <vt:lpstr>多元選修簡介</vt:lpstr>
      <vt:lpstr>加深加廣簡介 - 以公民科探究與實作為例</vt:lpstr>
      <vt:lpstr>加深加廣簡介 -以自然科探究與實作B為例</vt:lpstr>
      <vt:lpstr>彈性學習-自主學習</vt:lpstr>
      <vt:lpstr>彈性學習-充實/補強課程</vt:lpstr>
      <vt:lpstr>彈性學習-學校特色活動</vt:lpstr>
      <vt:lpstr>彈性學習</vt:lpstr>
      <vt:lpstr>團體活動</vt:lpstr>
      <vt:lpstr>投影片 27</vt:lpstr>
      <vt:lpstr>我的人生我的抉擇</vt:lpstr>
      <vt:lpstr>找方向</vt:lpstr>
      <vt:lpstr> 找未來</vt:lpstr>
      <vt:lpstr>投影片 31</vt:lpstr>
      <vt:lpstr>學習歷程檔案</vt:lpstr>
      <vt:lpstr>畢業條件</vt:lpstr>
      <vt:lpstr>升學進路(臺灣部分)</vt:lpstr>
      <vt:lpstr>問答百寶箱</vt:lpstr>
      <vt:lpstr>Q &amp; A</vt:lpstr>
      <vt:lpstr>Q &amp; A</vt:lpstr>
      <vt:lpstr>Q &amp; A</vt:lpstr>
      <vt:lpstr>Q &amp; A</vt:lpstr>
      <vt:lpstr>投影片 40</vt:lpstr>
      <vt:lpstr>投影片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資料組長</dc:creator>
  <cp:lastModifiedBy>director</cp:lastModifiedBy>
  <cp:revision>244</cp:revision>
  <cp:lastPrinted>2019-05-10T05:42:25Z</cp:lastPrinted>
  <dcterms:created xsi:type="dcterms:W3CDTF">2019-03-26T08:41:11Z</dcterms:created>
  <dcterms:modified xsi:type="dcterms:W3CDTF">2019-09-03T07:47:42Z</dcterms:modified>
</cp:coreProperties>
</file>